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170DA-D675-4332-B284-1F496B974F25}" v="18" dt="2025-07-03T07:43:05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ại Dương Hứa Ngô" userId="373b902de092b4f5" providerId="LiveId" clId="{619170DA-D675-4332-B284-1F496B974F25}"/>
    <pc:docChg chg="undo custSel addSld delSld modSld">
      <pc:chgData name="Đại Dương Hứa Ngô" userId="373b902de092b4f5" providerId="LiveId" clId="{619170DA-D675-4332-B284-1F496B974F25}" dt="2025-07-03T07:49:27.950" v="1267" actId="20577"/>
      <pc:docMkLst>
        <pc:docMk/>
      </pc:docMkLst>
      <pc:sldChg chg="addSp delSp modSp add del mod">
        <pc:chgData name="Đại Dương Hứa Ngô" userId="373b902de092b4f5" providerId="LiveId" clId="{619170DA-D675-4332-B284-1F496B974F25}" dt="2025-07-03T07:43:17.030" v="1235" actId="47"/>
        <pc:sldMkLst>
          <pc:docMk/>
          <pc:sldMk cId="3486299058" sldId="256"/>
        </pc:sldMkLst>
        <pc:spChg chg="mod">
          <ac:chgData name="Đại Dương Hứa Ngô" userId="373b902de092b4f5" providerId="LiveId" clId="{619170DA-D675-4332-B284-1F496B974F25}" dt="2025-06-26T11:06:40.651" v="171" actId="1076"/>
          <ac:spMkLst>
            <pc:docMk/>
            <pc:sldMk cId="3486299058" sldId="256"/>
            <ac:spMk id="2" creationId="{ABD94D15-2704-ADD1-F653-C5C3E3D93CCE}"/>
          </ac:spMkLst>
        </pc:spChg>
        <pc:spChg chg="mod">
          <ac:chgData name="Đại Dương Hứa Ngô" userId="373b902de092b4f5" providerId="LiveId" clId="{619170DA-D675-4332-B284-1F496B974F25}" dt="2025-06-26T11:16:45.479" v="554" actId="27636"/>
          <ac:spMkLst>
            <pc:docMk/>
            <pc:sldMk cId="3486299058" sldId="256"/>
            <ac:spMk id="3" creationId="{4C658C66-7A41-F2E8-CFAC-AA63D33A3C2D}"/>
          </ac:spMkLst>
        </pc:spChg>
        <pc:spChg chg="add mod">
          <ac:chgData name="Đại Dương Hứa Ngô" userId="373b902de092b4f5" providerId="LiveId" clId="{619170DA-D675-4332-B284-1F496B974F25}" dt="2025-06-26T11:05:44.412" v="170" actId="1076"/>
          <ac:spMkLst>
            <pc:docMk/>
            <pc:sldMk cId="3486299058" sldId="256"/>
            <ac:spMk id="6" creationId="{FA79731A-0115-0EAE-9592-406B362E444D}"/>
          </ac:spMkLst>
        </pc:spChg>
      </pc:sldChg>
      <pc:sldChg chg="addSp modSp new mod">
        <pc:chgData name="Đại Dương Hứa Ngô" userId="373b902de092b4f5" providerId="LiveId" clId="{619170DA-D675-4332-B284-1F496B974F25}" dt="2025-06-27T06:19:18.301" v="960" actId="14100"/>
        <pc:sldMkLst>
          <pc:docMk/>
          <pc:sldMk cId="3092906141" sldId="257"/>
        </pc:sldMkLst>
        <pc:spChg chg="mod">
          <ac:chgData name="Đại Dương Hứa Ngô" userId="373b902de092b4f5" providerId="LiveId" clId="{619170DA-D675-4332-B284-1F496B974F25}" dt="2025-06-26T11:21:20.487" v="745" actId="1076"/>
          <ac:spMkLst>
            <pc:docMk/>
            <pc:sldMk cId="3092906141" sldId="257"/>
            <ac:spMk id="2" creationId="{9598A446-BFC0-175B-A5E8-E2A462BE5E7C}"/>
          </ac:spMkLst>
        </pc:spChg>
        <pc:spChg chg="mod">
          <ac:chgData name="Đại Dương Hứa Ngô" userId="373b902de092b4f5" providerId="LiveId" clId="{619170DA-D675-4332-B284-1F496B974F25}" dt="2025-06-27T06:19:18.301" v="960" actId="14100"/>
          <ac:spMkLst>
            <pc:docMk/>
            <pc:sldMk cId="3092906141" sldId="257"/>
            <ac:spMk id="3" creationId="{9E7C796E-7954-A3FF-1792-96C963492681}"/>
          </ac:spMkLst>
        </pc:spChg>
        <pc:picChg chg="add mod modCrop">
          <ac:chgData name="Đại Dương Hứa Ngô" userId="373b902de092b4f5" providerId="LiveId" clId="{619170DA-D675-4332-B284-1F496B974F25}" dt="2025-06-27T06:19:06.120" v="956" actId="1076"/>
          <ac:picMkLst>
            <pc:docMk/>
            <pc:sldMk cId="3092906141" sldId="257"/>
            <ac:picMk id="5" creationId="{61F94338-5F72-01F7-9379-75193C09226C}"/>
          </ac:picMkLst>
        </pc:picChg>
        <pc:picChg chg="add mod">
          <ac:chgData name="Đại Dương Hứa Ngô" userId="373b902de092b4f5" providerId="LiveId" clId="{619170DA-D675-4332-B284-1F496B974F25}" dt="2025-06-26T11:43:42.378" v="837" actId="1076"/>
          <ac:picMkLst>
            <pc:docMk/>
            <pc:sldMk cId="3092906141" sldId="257"/>
            <ac:picMk id="1026" creationId="{A5929A6F-6F94-CF57-9A42-CD0152BE7493}"/>
          </ac:picMkLst>
        </pc:picChg>
      </pc:sldChg>
      <pc:sldChg chg="delSp modSp add mod">
        <pc:chgData name="Đại Dương Hứa Ngô" userId="373b902de092b4f5" providerId="LiveId" clId="{619170DA-D675-4332-B284-1F496B974F25}" dt="2025-07-03T07:49:27.950" v="1267" actId="20577"/>
        <pc:sldMkLst>
          <pc:docMk/>
          <pc:sldMk cId="4003519614" sldId="258"/>
        </pc:sldMkLst>
        <pc:spChg chg="mod">
          <ac:chgData name="Đại Dương Hứa Ngô" userId="373b902de092b4f5" providerId="LiveId" clId="{619170DA-D675-4332-B284-1F496B974F25}" dt="2025-06-26T11:44:29.039" v="864" actId="20577"/>
          <ac:spMkLst>
            <pc:docMk/>
            <pc:sldMk cId="4003519614" sldId="258"/>
            <ac:spMk id="2" creationId="{48B02EA6-BD74-25A5-C8EC-1F99FEFD8CCE}"/>
          </ac:spMkLst>
        </pc:spChg>
        <pc:spChg chg="mod">
          <ac:chgData name="Đại Dương Hứa Ngô" userId="373b902de092b4f5" providerId="LiveId" clId="{619170DA-D675-4332-B284-1F496B974F25}" dt="2025-07-03T07:49:27.950" v="1267" actId="20577"/>
          <ac:spMkLst>
            <pc:docMk/>
            <pc:sldMk cId="4003519614" sldId="258"/>
            <ac:spMk id="3" creationId="{8F301A05-42DE-DB55-3571-5F2D93687975}"/>
          </ac:spMkLst>
        </pc:spChg>
        <pc:picChg chg="del mod">
          <ac:chgData name="Đại Dương Hứa Ngô" userId="373b902de092b4f5" providerId="LiveId" clId="{619170DA-D675-4332-B284-1F496B974F25}" dt="2025-07-03T07:43:05.534" v="1232" actId="478"/>
          <ac:picMkLst>
            <pc:docMk/>
            <pc:sldMk cId="4003519614" sldId="258"/>
            <ac:picMk id="5" creationId="{05470CCB-7175-7DA1-1525-E64CA4E68BB5}"/>
          </ac:picMkLst>
        </pc:picChg>
        <pc:picChg chg="del">
          <ac:chgData name="Đại Dương Hứa Ngô" userId="373b902de092b4f5" providerId="LiveId" clId="{619170DA-D675-4332-B284-1F496B974F25}" dt="2025-07-03T07:43:05.959" v="1233" actId="478"/>
          <ac:picMkLst>
            <pc:docMk/>
            <pc:sldMk cId="4003519614" sldId="258"/>
            <ac:picMk id="1026" creationId="{6025713B-D6A4-4AB1-F970-D58BF99A5F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B8614-EF84-4608-AAD9-10463EEB501F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C977-9E79-4888-93E5-AA667A38F8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6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AC977-9E79-4888-93E5-AA667A38F89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36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D2E3-93D1-03F3-35E0-82EEAA36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CAF42-9F1F-F6EE-947D-F391DF23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EE7E6-9529-B682-9D16-6F2AAC8D4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A25A1-467E-BE7F-1657-6CF102E6F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AC977-9E79-4888-93E5-AA667A38F89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8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DFA8-C7D8-A32A-ED4F-A951E95A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4CBEA-744A-BF5C-FB57-4FECE1E06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8CCE-FB0A-EC59-9F1B-4C7EABAD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2BA2-624A-F331-0E1D-D753F360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F8B2-3BCF-512B-5E45-64B56A1C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BE8B-0FA6-D28D-5CF7-82EEC1F4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FE27A-7B51-3B79-2508-4EB9D96D8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616F-52CA-5CB8-8643-E0CEF688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FEE4F-B218-561A-5050-D4B016B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D108-3C7B-150E-A196-045D6DB5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95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C3D8E-BF77-219E-F921-54F19083C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BD493-C8A0-BD80-4F41-5B9BD49AE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221C-8DEB-683B-8C08-14FDDB2F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9EFF-8723-48EC-C9A8-FD1C480F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D6B9-B938-BD16-8BC0-D29D9B5C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35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2979-682D-135D-447D-37ADB579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B9DD-DE34-6FCE-6513-CF55CE95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4DB8-D3A9-7CBF-1A5D-3BA02CC7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D64C-A544-6942-61AB-3DFEE273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D292-CFEE-DE98-E1E0-F0A3B7A6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0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C1A4-C35A-AE80-C97A-2771E242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F1104-28B5-165C-C992-6C720832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35BFF-E84F-4DC4-2134-47898416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693BF-0512-4037-1255-3E16FCD7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C93D2-55BD-D944-88B9-24E5F4E4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2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D1A2-5BA7-FE4A-2612-3290B86B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9602-B8B4-0453-AB98-A472A28A0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3AEFD-5CC9-925F-94CC-699E1254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F07E-BAF2-2F19-98AA-7B156239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78ABA-FA0F-3152-6B83-373B9D82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5D4BE-D21C-6171-F784-242C3A4B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59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3FB9-E36B-CCE1-0ABD-D8F2E0B5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89CA-E6BE-5C87-E423-E4A83048D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28787-AA89-A621-7B1B-5CBAEBCEA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1A5CA-8254-798B-EEE8-4D1A91A7F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7F639-855B-89B6-A84A-E9F9B7B85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35D70-AF93-CD53-9B78-9A2A21EA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C14F7-1D0A-1954-F45E-CACCF5B2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AD5AA-29B4-4719-503B-BD9B571F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18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7E3-C7DB-CED1-E9E5-7CD5D0F4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3CB9C-E525-8611-AC6C-412F583C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3DC6D-77A0-D169-98DC-2742CD31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6FC90-202D-81E6-745D-FA232561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56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4A3F2-DB40-1595-1AC3-5D3108A2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D2427-02ED-03E0-8D21-293BDB4E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AF742-B3CA-5EBD-424D-6896EBC6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2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8AD3-1CA5-8C3A-62C3-4490D50A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5AB1-164E-6D4C-2DBB-F93E5CAF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C644C-84F8-BA6C-FCB0-1D3E1F12C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B632C-A273-6EC7-D0E9-68295478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3D76E-9A29-7E02-BCCF-876E7AAD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9A069-A7FB-8335-DE36-89CD6807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44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4BFE-E1FF-F7B3-98B1-05F846B7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18E77-2E97-ADE1-47A4-90D048F0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9685F-B3D1-E25F-7DEC-F6E801FC6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F2C37-46E9-42E2-29B2-F1A5D825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53996-339B-15FD-0E82-2F0C8835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E16CD-1A2B-06F0-175D-87A60452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5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596B8-6466-19D3-8AA1-79384D75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9E68-528F-D89A-406B-1305BEC0D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1FA32-6DD1-34D9-E187-8BE0CE97B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7C45-31B3-4DFD-99E4-5009913D7952}" type="datetimeFigureOut">
              <a:rPr lang="vi-VN" smtClean="0"/>
              <a:t>03/07/2025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E7B7-3CFD-823E-5CB2-501AD869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8D2D-EBF8-6F24-E8F2-9D71AC9D9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53DC-EE7F-4DC7-BC19-C04DCEFC7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6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angodaiduong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4D15-2704-ADD1-F653-C5C3E3D93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2246" y="856392"/>
            <a:ext cx="9144000" cy="2387600"/>
          </a:xfrm>
        </p:spPr>
        <p:txBody>
          <a:bodyPr/>
          <a:lstStyle/>
          <a:p>
            <a:r>
              <a:rPr lang="en-US" dirty="0"/>
              <a:t>SELF - INTRODUCTION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58C66-7A41-F2E8-CFAC-AA63D33A3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84872" y="324399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Hứa Ngô Đại Dương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huangodaiduong@gmail.com</a:t>
            </a:r>
            <a:endParaRPr lang="en-US" dirty="0"/>
          </a:p>
          <a:p>
            <a:r>
              <a:rPr lang="en-US" dirty="0"/>
              <a:t>Phone: (+84)938585026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9731A-0115-0EAE-9592-406B362E444D}"/>
              </a:ext>
            </a:extLst>
          </p:cNvPr>
          <p:cNvSpPr/>
          <p:nvPr/>
        </p:nvSpPr>
        <p:spPr>
          <a:xfrm>
            <a:off x="8146973" y="1032831"/>
            <a:ext cx="3272010" cy="4792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29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A446-BFC0-175B-A5E8-E2A462BE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16" y="256888"/>
            <a:ext cx="10515600" cy="1325563"/>
          </a:xfrm>
        </p:spPr>
        <p:txBody>
          <a:bodyPr/>
          <a:lstStyle/>
          <a:p>
            <a:r>
              <a:rPr lang="en-US" b="1" u="sng" dirty="0"/>
              <a:t>About me:</a:t>
            </a:r>
            <a:endParaRPr lang="vi-V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796E-7954-A3FF-1792-96C96349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90" y="1484101"/>
            <a:ext cx="554056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Come from Danang, the most livable city in Vietnam.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Yet, B1 student at Univ. of science and tech. Hanoi (USTH).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Major in Space science and Satellite technology.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94338-5F72-01F7-9379-75193C09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44" t="9680" r="244" b="20773"/>
          <a:stretch>
            <a:fillRect/>
          </a:stretch>
        </p:blipFill>
        <p:spPr>
          <a:xfrm>
            <a:off x="7555411" y="214990"/>
            <a:ext cx="3714847" cy="3444780"/>
          </a:xfrm>
          <a:prstGeom prst="rect">
            <a:avLst/>
          </a:prstGeom>
        </p:spPr>
      </p:pic>
      <p:pic>
        <p:nvPicPr>
          <p:cNvPr id="1026" name="Picture 2" descr="University of Science and Technology of Hanoi (USTH)">
            <a:extLst>
              <a:ext uri="{FF2B5EF4-FFF2-40B4-BE49-F238E27FC236}">
                <a16:creationId xmlns:a16="http://schemas.microsoft.com/office/drawing/2014/main" id="{A5929A6F-6F94-CF57-9A42-CD0152BE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11" y="4183719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0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0B08-3C37-26B1-B71F-175EE1092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2EA6-BD74-25A5-C8EC-1F99FEF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16" y="256888"/>
            <a:ext cx="10515600" cy="1325563"/>
          </a:xfrm>
        </p:spPr>
        <p:txBody>
          <a:bodyPr/>
          <a:lstStyle/>
          <a:p>
            <a:r>
              <a:rPr lang="en-US" b="1" u="sng" dirty="0"/>
              <a:t>My research interests:</a:t>
            </a:r>
            <a:endParaRPr lang="vi-V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1A05-42DE-DB55-3571-5F2D9368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90" y="1484101"/>
            <a:ext cx="7149028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Fascinated in every kinds of physics.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Currently interested in </a:t>
            </a:r>
            <a:r>
              <a:rPr lang="en-US"/>
              <a:t>particle physics, </a:t>
            </a:r>
            <a:r>
              <a:rPr lang="en-US" dirty="0"/>
              <a:t>and really want to pursue.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81</Words>
  <Application>Microsoft Office PowerPoint</Application>
  <PresentationFormat>Widescreen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SELF - INTRODUCTION</vt:lpstr>
      <vt:lpstr>About me:</vt:lpstr>
      <vt:lpstr>My research interests: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Đại Dương Hứa Ngô</dc:creator>
  <cp:lastModifiedBy>Đại Dương Hứa Ngô</cp:lastModifiedBy>
  <cp:revision>1</cp:revision>
  <dcterms:created xsi:type="dcterms:W3CDTF">2025-06-26T11:02:54Z</dcterms:created>
  <dcterms:modified xsi:type="dcterms:W3CDTF">2025-07-03T07:49:37Z</dcterms:modified>
</cp:coreProperties>
</file>