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968" r:id="rId1"/>
  </p:sldMasterIdLst>
  <p:notesMasterIdLst>
    <p:notesMasterId r:id="rId9"/>
  </p:notesMasterIdLst>
  <p:sldIdLst>
    <p:sldId id="1399" r:id="rId2"/>
    <p:sldId id="1427" r:id="rId3"/>
    <p:sldId id="256" r:id="rId4"/>
    <p:sldId id="1431" r:id="rId5"/>
    <p:sldId id="1429" r:id="rId6"/>
    <p:sldId id="1426" r:id="rId7"/>
    <p:sldId id="143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FF"/>
    <a:srgbClr val="009900"/>
    <a:srgbClr val="FFFFFF"/>
    <a:srgbClr val="1E75F6"/>
    <a:srgbClr val="0000FF"/>
    <a:srgbClr val="0066FF"/>
    <a:srgbClr val="00D400"/>
    <a:srgbClr val="A5FFA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9" autoAdjust="0"/>
    <p:restoredTop sz="74566" autoAdjust="0"/>
  </p:normalViewPr>
  <p:slideViewPr>
    <p:cSldViewPr showGuides="1">
      <p:cViewPr varScale="1">
        <p:scale>
          <a:sx n="42" d="100"/>
          <a:sy n="42" d="100"/>
        </p:scale>
        <p:origin x="260" y="28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9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6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AA29-6C06-4D2B-843B-C57CCACDED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CAFF0-D02D-4166-0377-AB7BB1E9A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8D0F66-128E-8112-D1BE-A2C96B14A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85DF6A-9073-8EB7-0AFA-ECBF06E63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58F22-3EF4-33A9-3D05-EFE2352EF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AA29-6C06-4D2B-843B-C57CCACDED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0A44B-9ADD-BBAB-4CD8-BF3C9AA6B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37D44-BD02-F56A-1D9E-89F0BA45D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4B97B-4857-284D-CBC3-80B79EDAD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C56A3-62D5-209B-3291-E2E1E2386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8AA29-6C06-4D2B-843B-C57CCACDED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E997-4C95-8ADC-DD62-614B5132D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6BC9D-CE1B-91EF-ED6C-6F6538C54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DD971-EA71-CE90-8F21-CB3855BF0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BC593B-1202-47CF-8906-6C7CFB685CE6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96F4-0633-830E-4EA8-9758C30F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6814D-DC3A-6E38-F947-FD334B82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07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048B-675C-4882-BAEF-331193A5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06405-1E06-7195-7D43-A60769843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095D5-87B3-017A-481E-9D18CEAF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CA62B-04AD-4702-9062-B3C6535D585F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A583-286D-424B-4C4F-94919767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3A30-2E42-7AB0-233E-48525866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72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4D895-2212-CBA0-A0E1-42831CE0E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82ACD-CA72-FB9C-9309-826870B87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69DED-1B57-E593-AAFA-39F9683A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60B56-4183-4816-B9DC-338C30217425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EE8C7-FB6C-1129-01CB-8689BA58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F373E-031D-39A0-B664-ADCE44DD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1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95DD-A3A0-B8C9-C3B9-E5A59224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BD7A-9E6C-62CE-CF1E-1E6C40F3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F7759-EE12-0164-E7B9-21D966CF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B2DDD-8A61-4849-B0FE-9D1DBA1D8C21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7156-3D1A-2822-536E-40D37AEC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08C13-38C2-0C94-0BEF-9486A2CC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97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E95C-EB39-1135-C216-7C38814E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C3289-9D35-EE20-349A-2F8624F6E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C5225-09B9-DB62-4519-18D2CC47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BF1B3-486F-45E7-8F41-E028E54E2542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E02E0-4D29-221F-FE0D-9A145820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6E374-2F88-61DC-8B0D-280B4633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87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6AEE-3030-8555-04B8-1167D817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6F70E-E8FA-05CE-105A-C8B3E8633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17A39-C0A6-C23C-6966-EB369874A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49667-4A53-6B96-D26A-650AA513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B59E0-0175-4D67-ACA7-A9354CE82E4C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6338B-1997-9B93-F587-C3683ACE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F8E5-A33E-8E48-4A6F-9829A018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47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8977-297F-F0CF-F389-7395F198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39E90-5865-9E69-7B80-5B145C702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9DE2-A421-365B-FA72-4DBCDAE8C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14AEC-183B-DB3C-6780-536C2DFCF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C1B0F-FAFE-31E5-EA87-F69B05CFF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CF020-9BE6-C117-D9AE-E5E2B0C8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566B8-CB4B-4495-BEB4-E0D67D6934C7}" type="datetime1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6B1D8-AE42-81E5-7D3D-E54AFA00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0D362-76EB-7E69-ED22-E067ACDE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90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A4B7-025D-3422-1E8C-A0EA1EB5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F452F-191C-DECE-07C6-E2856054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D21F7-51C7-429A-B664-4754F5141411}" type="datetime1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62F93-19B4-97F9-6E15-C39FD721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A2B23-1AD5-86F7-61EC-064EA6EB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7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01388-683D-6749-72FC-A0F49AA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443C3-3D1E-4A1A-94BB-869F1B777F56}" type="datetime1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8E065-BBF6-48AD-3272-5BAF0235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37A5A-27FA-6CCF-CD4E-41449225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4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9991-4337-400A-52C5-C0C37427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ADA44-B335-1A47-86E1-7D2851EC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EAED9-38F7-B39F-D140-69DF85D1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0720C-7A29-2C13-011A-66C0794E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274606-AD14-4B47-A4C3-CC4422B1CE4B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863CF-D89C-18F8-7CAC-9B0ABA3C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FEFB6-3052-8D08-3722-ECFCF3AC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681B-A6ED-A242-DED6-72657B00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FC768-54FF-33EA-FEB0-800BC09F8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B3349-E34D-57D3-853A-EE4DF85D9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C8515-E671-20B3-5AD9-F1E781AA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63723-D8BB-4A02-ACFD-7996FA454E32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06242-809D-AFB5-2EFD-70E42F60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13BF4-7AD1-0AFF-AD60-DAC183AC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1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75E7C-E5DA-6D39-87DF-EBEE4426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95F46-94BC-DCCE-2FB5-47774AD5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553B9-A5F8-C4BB-B3AB-A5B79334B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E3D385-DCF3-4332-9300-0C4F2A7417A3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5925-F587-B375-C98B-ACADD0DA3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60FE2-5F73-E1DC-CA92-3EFA51AC8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35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79C158-2333-DB67-3119-BDD8A502C665}"/>
              </a:ext>
            </a:extLst>
          </p:cNvPr>
          <p:cNvSpPr/>
          <p:nvPr/>
        </p:nvSpPr>
        <p:spPr>
          <a:xfrm>
            <a:off x="10160" y="6397457"/>
            <a:ext cx="12192000" cy="45423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AC8739-382B-4DF9-0549-A15184CDC7B1}"/>
              </a:ext>
            </a:extLst>
          </p:cNvPr>
          <p:cNvSpPr/>
          <p:nvPr/>
        </p:nvSpPr>
        <p:spPr>
          <a:xfrm>
            <a:off x="0" y="6289040"/>
            <a:ext cx="12204000" cy="69882"/>
          </a:xfrm>
          <a:prstGeom prst="rect">
            <a:avLst/>
          </a:prstGeom>
          <a:solidFill>
            <a:srgbClr val="1E75F6"/>
          </a:solidFill>
          <a:effectLst>
            <a:outerShdw blurRad="50800" dist="38100" dir="5400000" sx="101000" sy="101000" algn="t" rotWithShape="0">
              <a:schemeClr val="accent1">
                <a:lumMod val="60000"/>
                <a:lumOff val="4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pic>
        <p:nvPicPr>
          <p:cNvPr id="1026" name="Picture 2" descr="11 Hi gif ideas | hi gif, cute gif, gif">
            <a:extLst>
              <a:ext uri="{FF2B5EF4-FFF2-40B4-BE49-F238E27FC236}">
                <a16:creationId xmlns:a16="http://schemas.microsoft.com/office/drawing/2014/main" id="{53068B91-F77A-E938-1BEC-51BF123F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86" y="685800"/>
            <a:ext cx="5766147" cy="490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9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DE215-E226-45BC-98B3-67C2A6608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77AE66-D910-169A-DA9A-6C024619BFA4}"/>
              </a:ext>
            </a:extLst>
          </p:cNvPr>
          <p:cNvSpPr/>
          <p:nvPr/>
        </p:nvSpPr>
        <p:spPr>
          <a:xfrm>
            <a:off x="10160" y="6397457"/>
            <a:ext cx="12192000" cy="45423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0D6A6D-7415-1436-75CF-A06C748509DB}"/>
              </a:ext>
            </a:extLst>
          </p:cNvPr>
          <p:cNvSpPr/>
          <p:nvPr/>
        </p:nvSpPr>
        <p:spPr>
          <a:xfrm>
            <a:off x="0" y="6289040"/>
            <a:ext cx="12204000" cy="69882"/>
          </a:xfrm>
          <a:prstGeom prst="rect">
            <a:avLst/>
          </a:prstGeom>
          <a:solidFill>
            <a:srgbClr val="1E75F6"/>
          </a:solidFill>
          <a:effectLst>
            <a:outerShdw blurRad="50800" dist="38100" dir="5400000" sx="101000" sy="101000" algn="t" rotWithShape="0">
              <a:schemeClr val="accent1">
                <a:lumMod val="60000"/>
                <a:lumOff val="4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70D63-3FA6-ED96-0EAE-79DDA251AAB7}"/>
              </a:ext>
            </a:extLst>
          </p:cNvPr>
          <p:cNvSpPr/>
          <p:nvPr/>
        </p:nvSpPr>
        <p:spPr>
          <a:xfrm>
            <a:off x="480061" y="76200"/>
            <a:ext cx="5638799" cy="6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Who am I?</a:t>
            </a:r>
            <a:endParaRPr lang="en-US" sz="36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4B22-F2C2-F554-8BF8-C644AC9B1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8" y="923008"/>
            <a:ext cx="2582192" cy="25821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371E1E-AB74-79EF-71CD-1C1C2FFE7B50}"/>
              </a:ext>
            </a:extLst>
          </p:cNvPr>
          <p:cNvSpPr/>
          <p:nvPr/>
        </p:nvSpPr>
        <p:spPr>
          <a:xfrm>
            <a:off x="3505200" y="1001322"/>
            <a:ext cx="7848600" cy="235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Name: 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Lê Thị Bích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Tuyền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L="457200" indent="-457200" algn="just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Date of birth: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June 1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st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, 2003</a:t>
            </a:r>
          </a:p>
          <a:p>
            <a:pPr marL="457200" indent="-457200" algn="just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Hometown: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Đắk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Lắk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Province </a:t>
            </a:r>
          </a:p>
          <a:p>
            <a:pPr algn="just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tabLst>
                <a:tab pos="2413000" algn="l"/>
              </a:tabLst>
            </a:pP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    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Phú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Yên Province (Before 07/01/2025)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11D447-CCF9-86D2-1CD5-D472E4C34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4"/>
          <a:stretch>
            <a:fillRect/>
          </a:stretch>
        </p:blipFill>
        <p:spPr>
          <a:xfrm>
            <a:off x="7176890" y="3428094"/>
            <a:ext cx="4448350" cy="27856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95965C-CBBE-E0EA-A993-BFF484CFA7D9}"/>
              </a:ext>
            </a:extLst>
          </p:cNvPr>
          <p:cNvSpPr txBox="1"/>
          <p:nvPr/>
        </p:nvSpPr>
        <p:spPr>
          <a:xfrm>
            <a:off x="685800" y="4306525"/>
            <a:ext cx="6245156" cy="117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Major: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Physics Teacher Education</a:t>
            </a:r>
          </a:p>
          <a:p>
            <a:pPr marL="457200" indent="-457200" algn="just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Student at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Quy Nhon University</a:t>
            </a:r>
          </a:p>
        </p:txBody>
      </p:sp>
    </p:spTree>
    <p:extLst>
      <p:ext uri="{BB962C8B-B14F-4D97-AF65-F5344CB8AC3E}">
        <p14:creationId xmlns:p14="http://schemas.microsoft.com/office/powerpoint/2010/main" val="51882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FD1FFE-6947-A896-9DCB-46AC99052E42}"/>
              </a:ext>
            </a:extLst>
          </p:cNvPr>
          <p:cNvSpPr/>
          <p:nvPr/>
        </p:nvSpPr>
        <p:spPr>
          <a:xfrm>
            <a:off x="5105400" y="3183388"/>
            <a:ext cx="5949848" cy="55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Mui Dien (Dai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Lanh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Cape)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5A425C-0D4F-1453-1FA7-41EFC702A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3"/>
          <a:stretch>
            <a:fillRect/>
          </a:stretch>
        </p:blipFill>
        <p:spPr>
          <a:xfrm>
            <a:off x="6358753" y="761525"/>
            <a:ext cx="3601792" cy="248449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10DE431-76A6-0C98-6990-764DBEE80EBC}"/>
              </a:ext>
            </a:extLst>
          </p:cNvPr>
          <p:cNvGrpSpPr/>
          <p:nvPr/>
        </p:nvGrpSpPr>
        <p:grpSpPr>
          <a:xfrm>
            <a:off x="7620000" y="3674937"/>
            <a:ext cx="3973410" cy="2107030"/>
            <a:chOff x="8300097" y="1674815"/>
            <a:chExt cx="4035263" cy="2211385"/>
          </a:xfrm>
        </p:grpSpPr>
        <p:pic>
          <p:nvPicPr>
            <p:cNvPr id="3076" name="Picture 4" descr="Đặc sản Phú Yên – Top 15 món không thể bỏ lỡ khi đến xứ Nẫu | Xanh SM">
              <a:extLst>
                <a:ext uri="{FF2B5EF4-FFF2-40B4-BE49-F238E27FC236}">
                  <a16:creationId xmlns:a16="http://schemas.microsoft.com/office/drawing/2014/main" id="{02A3B5D9-12CF-8149-0BDB-F48E6E9D46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4" t="13857" r="36881"/>
            <a:stretch>
              <a:fillRect/>
            </a:stretch>
          </p:blipFill>
          <p:spPr bwMode="auto">
            <a:xfrm>
              <a:off x="8300097" y="1674815"/>
              <a:ext cx="1834503" cy="220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9 món ngon khi du lịch Phú Yên ăn qua là nghiện - Du Lịch Minh Anh">
              <a:extLst>
                <a:ext uri="{FF2B5EF4-FFF2-40B4-BE49-F238E27FC236}">
                  <a16:creationId xmlns:a16="http://schemas.microsoft.com/office/drawing/2014/main" id="{A8DC0D1D-41C6-9064-3ACD-4371B46D2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4600" y="1685440"/>
              <a:ext cx="2200760" cy="220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0" name="Picture 8" descr="Check-in tháp Nghinh Phong ở Phú Yên về đêm | Vietjet Air">
            <a:extLst>
              <a:ext uri="{FF2B5EF4-FFF2-40B4-BE49-F238E27FC236}">
                <a16:creationId xmlns:a16="http://schemas.microsoft.com/office/drawing/2014/main" id="{7B288661-FD0B-EDAF-C825-13AB3F92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11482"/>
          <a:stretch>
            <a:fillRect/>
          </a:stretch>
        </p:blipFill>
        <p:spPr bwMode="auto">
          <a:xfrm>
            <a:off x="962260" y="791282"/>
            <a:ext cx="3172985" cy="25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E9A454-0182-E088-3B94-2B33F294B424}"/>
              </a:ext>
            </a:extLst>
          </p:cNvPr>
          <p:cNvSpPr/>
          <p:nvPr/>
        </p:nvSpPr>
        <p:spPr>
          <a:xfrm>
            <a:off x="397189" y="3246022"/>
            <a:ext cx="3973409" cy="487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Nghinh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Phong Tower 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04AA78-305C-0584-85DA-861A438DA285}"/>
              </a:ext>
            </a:extLst>
          </p:cNvPr>
          <p:cNvSpPr/>
          <p:nvPr/>
        </p:nvSpPr>
        <p:spPr>
          <a:xfrm>
            <a:off x="7738248" y="5723459"/>
            <a:ext cx="3810000" cy="980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 Yen’s Specialties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4ABF34-19F9-B028-E533-14A565EDCE2A}"/>
              </a:ext>
            </a:extLst>
          </p:cNvPr>
          <p:cNvSpPr/>
          <p:nvPr/>
        </p:nvSpPr>
        <p:spPr>
          <a:xfrm>
            <a:off x="10160" y="6397457"/>
            <a:ext cx="12192000" cy="45423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368EC8-AB07-BE24-1C8E-8A4CDA1E3051}"/>
              </a:ext>
            </a:extLst>
          </p:cNvPr>
          <p:cNvSpPr/>
          <p:nvPr/>
        </p:nvSpPr>
        <p:spPr>
          <a:xfrm>
            <a:off x="0" y="6289040"/>
            <a:ext cx="12204000" cy="69882"/>
          </a:xfrm>
          <a:prstGeom prst="rect">
            <a:avLst/>
          </a:prstGeom>
          <a:solidFill>
            <a:srgbClr val="1E75F6"/>
          </a:solidFill>
          <a:effectLst>
            <a:outerShdw blurRad="50800" dist="38100" dir="5400000" sx="101000" sy="101000" algn="t" rotWithShape="0">
              <a:schemeClr val="accent1">
                <a:lumMod val="60000"/>
                <a:lumOff val="4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6C7737-7A31-95B9-6F5F-2CF70F8D4BA7}"/>
              </a:ext>
            </a:extLst>
          </p:cNvPr>
          <p:cNvSpPr/>
          <p:nvPr/>
        </p:nvSpPr>
        <p:spPr>
          <a:xfrm>
            <a:off x="480061" y="76200"/>
            <a:ext cx="5638799" cy="6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Yên Province</a:t>
            </a:r>
            <a:endParaRPr lang="en-US" sz="36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D9F353-00B1-4A96-DF21-71AABD2A127E}"/>
              </a:ext>
            </a:extLst>
          </p:cNvPr>
          <p:cNvSpPr/>
          <p:nvPr/>
        </p:nvSpPr>
        <p:spPr>
          <a:xfrm>
            <a:off x="2548753" y="5801202"/>
            <a:ext cx="3810000" cy="980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Dia Rapids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09DF75-C035-A3CE-D253-70696BCBD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54" y="3733800"/>
            <a:ext cx="3444040" cy="2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0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19CFA-A521-0B19-7225-D67A861F5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D5A0E3-7792-17AC-17D6-8FB6CC1FD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12239" r="21921"/>
          <a:stretch>
            <a:fillRect/>
          </a:stretch>
        </p:blipFill>
        <p:spPr>
          <a:xfrm>
            <a:off x="284983" y="1482495"/>
            <a:ext cx="5557414" cy="220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8DC42D-9854-08F9-2DB5-5F34F7ACB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2609"/>
          <a:stretch>
            <a:fillRect/>
          </a:stretch>
        </p:blipFill>
        <p:spPr>
          <a:xfrm>
            <a:off x="6045994" y="1471996"/>
            <a:ext cx="5993606" cy="2206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E58F65-05F6-D202-9E13-E00B94A0FA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68" y="3783856"/>
            <a:ext cx="3545632" cy="23631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F55A3B4-6D99-1C9B-D1FD-27ED06A044DA}"/>
              </a:ext>
            </a:extLst>
          </p:cNvPr>
          <p:cNvSpPr/>
          <p:nvPr/>
        </p:nvSpPr>
        <p:spPr>
          <a:xfrm>
            <a:off x="10160" y="6397457"/>
            <a:ext cx="12192000" cy="45423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AECC25-9B41-6DF4-ED10-54D1F3F66AC0}"/>
              </a:ext>
            </a:extLst>
          </p:cNvPr>
          <p:cNvSpPr/>
          <p:nvPr/>
        </p:nvSpPr>
        <p:spPr>
          <a:xfrm>
            <a:off x="0" y="6289040"/>
            <a:ext cx="12204000" cy="69882"/>
          </a:xfrm>
          <a:prstGeom prst="rect">
            <a:avLst/>
          </a:prstGeom>
          <a:solidFill>
            <a:srgbClr val="1E75F6"/>
          </a:solidFill>
          <a:effectLst>
            <a:outerShdw blurRad="50800" dist="38100" dir="5400000" sx="101000" sy="101000" algn="t" rotWithShape="0">
              <a:schemeClr val="accent1">
                <a:lumMod val="60000"/>
                <a:lumOff val="4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69887D-84AC-5D76-2C98-0E4471461185}"/>
              </a:ext>
            </a:extLst>
          </p:cNvPr>
          <p:cNvGrpSpPr/>
          <p:nvPr/>
        </p:nvGrpSpPr>
        <p:grpSpPr>
          <a:xfrm>
            <a:off x="480061" y="76200"/>
            <a:ext cx="11229338" cy="1231899"/>
            <a:chOff x="480061" y="76200"/>
            <a:chExt cx="11229338" cy="1231899"/>
          </a:xfrm>
        </p:grpSpPr>
        <p:pic>
          <p:nvPicPr>
            <p:cNvPr id="7" name="Picture 10" descr="Thủ tục sửa đổi đơn đăng ký chỉ dẫn địa lý mới nhất">
              <a:extLst>
                <a:ext uri="{FF2B5EF4-FFF2-40B4-BE49-F238E27FC236}">
                  <a16:creationId xmlns:a16="http://schemas.microsoft.com/office/drawing/2014/main" id="{3CF22C4D-49E0-9B59-71F1-75567E2D5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1" y="863600"/>
              <a:ext cx="444499" cy="444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9C90B8-7579-B826-FAC4-00898AEA8A41}"/>
                </a:ext>
              </a:extLst>
            </p:cNvPr>
            <p:cNvSpPr/>
            <p:nvPr/>
          </p:nvSpPr>
          <p:spPr>
            <a:xfrm>
              <a:off x="480061" y="76200"/>
              <a:ext cx="11229338" cy="12318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Quy Nhon University </a:t>
              </a:r>
            </a:p>
            <a:p>
              <a:r>
                <a:rPr lang="en-US" sz="3600" b="1" dirty="0">
                  <a:solidFill>
                    <a:srgbClr val="00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170 An Duong Vuong Street, Quy Nhon Nam Ward </a:t>
              </a:r>
              <a:endParaRPr lang="en-US" sz="4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 sz="4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id="{31D821E8-ED8F-6AF5-AB49-757A1A9E7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36390" b="12222"/>
          <a:stretch>
            <a:fillRect/>
          </a:stretch>
        </p:blipFill>
        <p:spPr bwMode="auto">
          <a:xfrm>
            <a:off x="284983" y="3806552"/>
            <a:ext cx="3545632" cy="24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53A83D1-EF9B-6BA3-78D2-DE9F929C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10000"/>
            <a:ext cx="4381500" cy="24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5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19839-CA4E-C62C-65B1-AAA3B8477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6430B9-5A4B-9439-8343-21D2A63DB397}"/>
              </a:ext>
            </a:extLst>
          </p:cNvPr>
          <p:cNvSpPr/>
          <p:nvPr/>
        </p:nvSpPr>
        <p:spPr>
          <a:xfrm>
            <a:off x="559821" y="1271197"/>
            <a:ext cx="6526779" cy="1624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Project:</a:t>
            </a:r>
            <a:endParaRPr lang="en-US" sz="28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- Raman spectroscopy.</a:t>
            </a:r>
          </a:p>
          <a:p>
            <a:pPr algn="just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-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Hormon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dopamine (DA). </a:t>
            </a:r>
            <a:endParaRPr lang="en-US" sz="2800" b="1" dirty="0">
              <a:solidFill>
                <a:srgbClr val="0033CC"/>
              </a:solidFill>
              <a:latin typeface="French Script MT" panose="03020402040607040605" pitchFamily="66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1983E-2E3B-9E80-392A-A38A2C941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03" y="1476402"/>
            <a:ext cx="2928897" cy="1952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0E99A-295E-5F5E-5981-8FA01AA0B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20937" r="12346" b="9642"/>
          <a:stretch>
            <a:fillRect/>
          </a:stretch>
        </p:blipFill>
        <p:spPr>
          <a:xfrm>
            <a:off x="867173" y="3269989"/>
            <a:ext cx="3993365" cy="2644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DF4604-6F26-8235-A989-D281DB495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03" y="1476402"/>
            <a:ext cx="3276600" cy="21166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911538-93A2-631B-9361-C0A039699B57}"/>
              </a:ext>
            </a:extLst>
          </p:cNvPr>
          <p:cNvSpPr/>
          <p:nvPr/>
        </p:nvSpPr>
        <p:spPr>
          <a:xfrm>
            <a:off x="10160" y="6397457"/>
            <a:ext cx="12192000" cy="45423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90CD0-3001-47CB-DA6E-B7F048EB1861}"/>
              </a:ext>
            </a:extLst>
          </p:cNvPr>
          <p:cNvSpPr/>
          <p:nvPr/>
        </p:nvSpPr>
        <p:spPr>
          <a:xfrm>
            <a:off x="0" y="6289040"/>
            <a:ext cx="12204000" cy="69882"/>
          </a:xfrm>
          <a:prstGeom prst="rect">
            <a:avLst/>
          </a:prstGeom>
          <a:solidFill>
            <a:srgbClr val="1E75F6"/>
          </a:solidFill>
          <a:effectLst>
            <a:outerShdw blurRad="50800" dist="38100" dir="5400000" sx="101000" sy="101000" algn="t" rotWithShape="0">
              <a:schemeClr val="accent1">
                <a:lumMod val="60000"/>
                <a:lumOff val="4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066916-3BDD-00BF-ECEE-D860014CD2D7}"/>
              </a:ext>
            </a:extLst>
          </p:cNvPr>
          <p:cNvSpPr/>
          <p:nvPr/>
        </p:nvSpPr>
        <p:spPr>
          <a:xfrm>
            <a:off x="480061" y="76200"/>
            <a:ext cx="11497791" cy="6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 research:</a:t>
            </a:r>
          </a:p>
          <a:p>
            <a:pPr algn="just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QNU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 Scientific Research at School Level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DE13BC-B365-211C-F1D9-ACC0C3848607}"/>
              </a:ext>
            </a:extLst>
          </p:cNvPr>
          <p:cNvSpPr/>
          <p:nvPr/>
        </p:nvSpPr>
        <p:spPr>
          <a:xfrm>
            <a:off x="5376903" y="4429872"/>
            <a:ext cx="5533627" cy="1325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 team and our s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upervisor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Assoc. Prof. Dr. Le Thi Ngoc Loan</a:t>
            </a:r>
            <a:endParaRPr lang="en-US" sz="2800" b="1" dirty="0">
              <a:solidFill>
                <a:srgbClr val="0000FF"/>
              </a:solidFill>
              <a:latin typeface="French Script MT" panose="03020402040607040605" pitchFamily="66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8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422FF0-4B73-0676-8DBA-6E18FBA08CBD}"/>
              </a:ext>
            </a:extLst>
          </p:cNvPr>
          <p:cNvSpPr/>
          <p:nvPr/>
        </p:nvSpPr>
        <p:spPr>
          <a:xfrm>
            <a:off x="0" y="6352712"/>
            <a:ext cx="12192000" cy="505288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61BBB-443D-12AD-82CE-6F64891CCF25}"/>
              </a:ext>
            </a:extLst>
          </p:cNvPr>
          <p:cNvSpPr/>
          <p:nvPr/>
        </p:nvSpPr>
        <p:spPr>
          <a:xfrm>
            <a:off x="-15240" y="6280712"/>
            <a:ext cx="12204000" cy="72000"/>
          </a:xfrm>
          <a:prstGeom prst="rect">
            <a:avLst/>
          </a:prstGeom>
          <a:solidFill>
            <a:srgbClr val="1E75F6"/>
          </a:solidFill>
          <a:effectLst>
            <a:outerShdw blurRad="50800" dist="38100" dir="5400000" sx="101000" sy="101000" algn="t" rotWithShape="0">
              <a:schemeClr val="accent1">
                <a:lumMod val="60000"/>
                <a:lumOff val="4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ED3263-F64C-C0AA-D46D-E8DE15513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64" y="1121371"/>
            <a:ext cx="2728182" cy="2728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C6B1FA-9CA6-64E2-329E-2DDF0B188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49371"/>
            <a:ext cx="1851783" cy="24722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2F5B445-BAD1-5534-CEE2-0C5CD28BF438}"/>
              </a:ext>
            </a:extLst>
          </p:cNvPr>
          <p:cNvSpPr/>
          <p:nvPr/>
        </p:nvSpPr>
        <p:spPr>
          <a:xfrm>
            <a:off x="480061" y="76200"/>
            <a:ext cx="11497791" cy="6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Hobies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" name="Picture 2" descr="Asian Listening Music: Over 885 Royalty-Free Licensable Stock Illustrations  &amp; Drawings | Shutterstock">
            <a:extLst>
              <a:ext uri="{FF2B5EF4-FFF2-40B4-BE49-F238E27FC236}">
                <a16:creationId xmlns:a16="http://schemas.microsoft.com/office/drawing/2014/main" id="{C8E44242-24EA-8CFC-E2C6-3FE0552F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47" y="967759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oy Reading Book Vectors - Download Free High-Quality Vectors from Freepik  | Freepik">
            <a:extLst>
              <a:ext uri="{FF2B5EF4-FFF2-40B4-BE49-F238E27FC236}">
                <a16:creationId xmlns:a16="http://schemas.microsoft.com/office/drawing/2014/main" id="{0B9424DA-D09D-1957-968B-C29AF63D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84" y="785623"/>
            <a:ext cx="16478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Play With A Cat: Expert Advice on Toys and More">
            <a:extLst>
              <a:ext uri="{FF2B5EF4-FFF2-40B4-BE49-F238E27FC236}">
                <a16:creationId xmlns:a16="http://schemas.microsoft.com/office/drawing/2014/main" id="{76A48C28-97CE-F71B-5CD2-DBDBB8A6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49553"/>
            <a:ext cx="3420786" cy="23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s Binge-Watching TV Bad for Your Brain? | Hackensack Meridian Health">
            <a:extLst>
              <a:ext uri="{FF2B5EF4-FFF2-40B4-BE49-F238E27FC236}">
                <a16:creationId xmlns:a16="http://schemas.microsoft.com/office/drawing/2014/main" id="{B8E0C77B-6A03-ED4A-C83F-54DF24E0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32" y="3878761"/>
            <a:ext cx="3420786" cy="22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7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BEE0C-E346-FA01-D485-727E721E6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61CEDA-8A6F-CACB-DA64-D70511A5C2BD}"/>
              </a:ext>
            </a:extLst>
          </p:cNvPr>
          <p:cNvSpPr/>
          <p:nvPr/>
        </p:nvSpPr>
        <p:spPr>
          <a:xfrm>
            <a:off x="0" y="6352712"/>
            <a:ext cx="12192000" cy="505288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BA79C-F24F-7991-F1FA-0C92D8CACB87}"/>
              </a:ext>
            </a:extLst>
          </p:cNvPr>
          <p:cNvSpPr/>
          <p:nvPr/>
        </p:nvSpPr>
        <p:spPr>
          <a:xfrm>
            <a:off x="-15240" y="6280712"/>
            <a:ext cx="12204000" cy="72000"/>
          </a:xfrm>
          <a:prstGeom prst="rect">
            <a:avLst/>
          </a:prstGeom>
          <a:solidFill>
            <a:srgbClr val="1E75F6"/>
          </a:solidFill>
          <a:effectLst>
            <a:outerShdw blurRad="50800" dist="38100" dir="5400000" sx="101000" sy="101000" algn="t" rotWithShape="0">
              <a:schemeClr val="accent1">
                <a:lumMod val="60000"/>
                <a:lumOff val="4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33DD6F-FCCF-BF1F-4FB3-D851EA22B3C9}"/>
              </a:ext>
            </a:extLst>
          </p:cNvPr>
          <p:cNvSpPr/>
          <p:nvPr/>
        </p:nvSpPr>
        <p:spPr>
          <a:xfrm>
            <a:off x="1600200" y="2504075"/>
            <a:ext cx="10172700" cy="184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8000" b="1" i="1" dirty="0">
                <a:solidFill>
                  <a:srgbClr val="FF0000"/>
                </a:solidFill>
                <a:latin typeface="French Script MT" panose="03020402040607040605" pitchFamily="66" charset="0"/>
                <a:ea typeface="Cambria" panose="02040503050406030204" pitchFamily="18" charset="0"/>
              </a:rPr>
              <a:t>Thanks For Your Listening</a:t>
            </a:r>
          </a:p>
        </p:txBody>
      </p:sp>
    </p:spTree>
    <p:extLst>
      <p:ext uri="{BB962C8B-B14F-4D97-AF65-F5344CB8AC3E}">
        <p14:creationId xmlns:p14="http://schemas.microsoft.com/office/powerpoint/2010/main" val="48737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Widescreen</PresentationFormat>
  <Paragraphs>27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French Script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13</cp:revision>
  <dcterms:created xsi:type="dcterms:W3CDTF">2022-09-16T15:58:00Z</dcterms:created>
  <dcterms:modified xsi:type="dcterms:W3CDTF">2025-07-14T01:45:49Z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39716E85A4DA41FDB2F7C8D97747F8CD_12</vt:lpwstr>
  </property>
  <property fmtid="{D5CDD505-2E9C-101B-9397-08002B2CF9AE}" pid="3" name="KSOProductBuildVer">
    <vt:lpwstr>1033-12.2.0.16731</vt:lpwstr>
  </property>
</Properties>
</file>