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4630400" cy="8229600"/>
  <p:notesSz cx="8229600" cy="146304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FA265-014A-A70C-13D9-1BBF55A56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12BD59-67B4-525B-4868-5B25294B2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BED6-4E1A-4E1A-943B-C20AAEACE8A4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8AB91-4FE1-4A4B-CBE9-37DE209E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327B8-9505-F552-4922-CC708E22A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844A-A0BB-45B7-9323-3896CD64E5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660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65736E-C22D-8386-FBCF-60D0E755B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DD61D-41F3-4AF8-6FE9-F22015FE5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7453E-AD4A-25DE-99BB-CA46AF7F8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FBED6-4E1A-4E1A-943B-C20AAEACE8A4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1520A-0CC8-25F7-BE23-8AF786FF6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18D85-6344-9303-E639-4469AE885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6844A-A0BB-45B7-9323-3896CD64E5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131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1BFC1EF-5504-040C-92F1-F3D43C6A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5A49C5-F414-0C97-B3F6-07DC5343E7A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9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C1962A9-465F-666B-D170-F93F13398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CE2D70-0F62-8CF6-55D3-CFEB1B4BFB4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4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7AAE1C1-61A3-E726-6D93-ACC586E8F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B84D8C-BC43-2EF9-B2C3-374357A68A9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B5E88C9-B5D7-3B58-B1A3-EF965D3E8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215E56-652E-A63B-CA3E-EF3B1327042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82C58B3D-0D22-71FB-3333-F99A8F5E4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F94685-AA43-2417-8CB2-37BFC96925A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7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Karthika S Kumar</dc:creator>
  <cp:lastModifiedBy>Karthika S Kumar</cp:lastModifiedBy>
  <cp:revision>1</cp:revision>
  <dcterms:created xsi:type="dcterms:W3CDTF">2025-07-15T17:30:04Z</dcterms:created>
  <dcterms:modified xsi:type="dcterms:W3CDTF">2025-07-15T17:30:04Z</dcterms:modified>
</cp:coreProperties>
</file>