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9402E-2437-1F88-333B-EE6B49C1C495}" v="685" dt="2025-07-14T11:17:37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0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0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0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9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6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2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0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D17B11-CCD8-4EEC-AD7E-F410C1454966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4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>
                <a:ea typeface="宋体"/>
              </a:rPr>
              <a:t>Self introduced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ea typeface="宋体"/>
              </a:rPr>
              <a:t>Zhenhao Liang</a:t>
            </a:r>
          </a:p>
          <a:p>
            <a:r>
              <a:rPr lang="zh-CN" altLang="en-US">
                <a:ea typeface="宋体"/>
              </a:rPr>
              <a:t>Westlake University, China </a:t>
            </a:r>
            <a:endParaRPr lang="zh-CN" altLang="en-US" dirty="0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0308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图示&#10;&#10;AI 生成的内容可能不正确。">
            <a:extLst>
              <a:ext uri="{FF2B5EF4-FFF2-40B4-BE49-F238E27FC236}">
                <a16:creationId xmlns:a16="http://schemas.microsoft.com/office/drawing/2014/main" id="{7A1524B5-7E30-D0BC-6432-B725D130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47" y="1609220"/>
            <a:ext cx="5143500" cy="3648075"/>
          </a:xfrm>
          <a:prstGeom prst="rect">
            <a:avLst/>
          </a:prstGeom>
        </p:spPr>
      </p:pic>
      <p:pic>
        <p:nvPicPr>
          <p:cNvPr id="5" name="图片 4" descr="XENONnT - TPC installed underground">
            <a:extLst>
              <a:ext uri="{FF2B5EF4-FFF2-40B4-BE49-F238E27FC236}">
                <a16:creationId xmlns:a16="http://schemas.microsoft.com/office/drawing/2014/main" id="{9CC3DF1D-B351-A22D-7198-5F5FB5E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45" y="155863"/>
            <a:ext cx="3519054" cy="25838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5D2DDB3-76C2-6FA9-B559-B553016D7893}"/>
              </a:ext>
            </a:extLst>
          </p:cNvPr>
          <p:cNvSpPr txBox="1"/>
          <p:nvPr/>
        </p:nvSpPr>
        <p:spPr>
          <a:xfrm>
            <a:off x="7348664" y="2744829"/>
            <a:ext cx="3326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ea typeface="宋体"/>
              </a:rPr>
              <a:t>XENONnT Experiment TPC</a:t>
            </a:r>
            <a:endParaRPr lang="zh-CN" altLang="en-US"/>
          </a:p>
        </p:txBody>
      </p:sp>
      <p:pic>
        <p:nvPicPr>
          <p:cNvPr id="7" name="图片 6" descr="图片包含 室内, 橱柜, 桌子, 厨房&#10;&#10;AI 生成的内容可能不正确。">
            <a:extLst>
              <a:ext uri="{FF2B5EF4-FFF2-40B4-BE49-F238E27FC236}">
                <a16:creationId xmlns:a16="http://schemas.microsoft.com/office/drawing/2014/main" id="{12725434-BD24-BB91-556C-40F94217B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57" y="3109451"/>
            <a:ext cx="3344402" cy="27776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907D6C0-CF20-2421-1693-FE20CA63A1EF}"/>
              </a:ext>
            </a:extLst>
          </p:cNvPr>
          <p:cNvSpPr txBox="1"/>
          <p:nvPr/>
        </p:nvSpPr>
        <p:spPr>
          <a:xfrm>
            <a:off x="7898923" y="6043810"/>
            <a:ext cx="27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ea typeface="宋体"/>
              </a:rPr>
              <a:t>Local TPC</a:t>
            </a:r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E0037D5-7235-1D76-25D2-AD0474EB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>
                <a:ea typeface="宋体"/>
              </a:rPr>
              <a:t>TPC detector</a:t>
            </a:r>
            <a:endParaRPr lang="zh-CN" altLang="en-US" dirty="0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1149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FA904-D1AF-6A20-B989-355E0EB0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/>
              </a:rPr>
              <a:t>Neutrino fog</a:t>
            </a:r>
            <a:endParaRPr lang="zh-CN" altLang="en-US" dirty="0">
              <a:ea typeface="宋体"/>
            </a:endParaRPr>
          </a:p>
        </p:txBody>
      </p:sp>
      <p:pic>
        <p:nvPicPr>
          <p:cNvPr id="4" name="内容占位符 3" descr="图示&#10;&#10;AI 生成的内容可能不正确。">
            <a:extLst>
              <a:ext uri="{FF2B5EF4-FFF2-40B4-BE49-F238E27FC236}">
                <a16:creationId xmlns:a16="http://schemas.microsoft.com/office/drawing/2014/main" id="{9E308B8F-BA87-0C31-5F3D-C1E4004C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92" y="1720784"/>
            <a:ext cx="4639236" cy="2643487"/>
          </a:xfrm>
          <a:prstGeom prst="rect">
            <a:avLst/>
          </a:prstGeom>
        </p:spPr>
      </p:pic>
      <p:pic>
        <p:nvPicPr>
          <p:cNvPr id="5" name="图片 4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BB3DD005-C624-0208-821D-4F64215B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84" t="1131" r="55147" b="-765"/>
          <a:stretch>
            <a:fillRect/>
          </a:stretch>
        </p:blipFill>
        <p:spPr>
          <a:xfrm>
            <a:off x="840441" y="4321783"/>
            <a:ext cx="4157399" cy="22996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8CBE8B0-EE2D-D76F-48EB-3B7891CDFFED}"/>
              </a:ext>
            </a:extLst>
          </p:cNvPr>
          <p:cNvSpPr txBox="1"/>
          <p:nvPr/>
        </p:nvSpPr>
        <p:spPr>
          <a:xfrm>
            <a:off x="6618195" y="5105399"/>
            <a:ext cx="53653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>
                <a:ea typeface="宋体"/>
              </a:rPr>
              <a:t>First Indication of Solar  8B Neutrinos</a:t>
            </a:r>
          </a:p>
        </p:txBody>
      </p:sp>
      <p:pic>
        <p:nvPicPr>
          <p:cNvPr id="8" name="图片 7" descr="图表, 折线图&#10;&#10;AI 生成的内容可能不正确。">
            <a:extLst>
              <a:ext uri="{FF2B5EF4-FFF2-40B4-BE49-F238E27FC236}">
                <a16:creationId xmlns:a16="http://schemas.microsoft.com/office/drawing/2014/main" id="{4AA9EB45-2695-0A86-F41C-90E7A57EA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646" y="907676"/>
            <a:ext cx="5642326" cy="3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955DF-A483-EA13-2848-1587BB8C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/>
              </a:rPr>
              <a:t>Yield model of XENONnT </a:t>
            </a:r>
            <a:endParaRPr lang="zh-CN" altLang="en-US"/>
          </a:p>
        </p:txBody>
      </p:sp>
      <p:pic>
        <p:nvPicPr>
          <p:cNvPr id="7" name="内容占位符 6" descr="图表&#10;&#10;AI 生成的内容可能不正确。">
            <a:extLst>
              <a:ext uri="{FF2B5EF4-FFF2-40B4-BE49-F238E27FC236}">
                <a16:creationId xmlns:a16="http://schemas.microsoft.com/office/drawing/2014/main" id="{FCE5FB95-3A4E-99F2-B843-F8B27E25A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744" b="1235"/>
          <a:stretch>
            <a:fillRect/>
          </a:stretch>
        </p:blipFill>
        <p:spPr>
          <a:xfrm>
            <a:off x="840441" y="1664275"/>
            <a:ext cx="8830235" cy="3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7DF15-4DE5-A116-BF22-3FE66919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/>
              </a:rPr>
              <a:t>My current task</a:t>
            </a:r>
            <a:endParaRPr lang="zh-CN" altLang="en-US"/>
          </a:p>
        </p:txBody>
      </p:sp>
      <p:pic>
        <p:nvPicPr>
          <p:cNvPr id="4" name="内容占位符 3" descr="图片包含 室内, 柜台, 躺, 桌子&#10;&#10;AI 生成的内容可能不正确。">
            <a:extLst>
              <a:ext uri="{FF2B5EF4-FFF2-40B4-BE49-F238E27FC236}">
                <a16:creationId xmlns:a16="http://schemas.microsoft.com/office/drawing/2014/main" id="{F15CDF2F-3476-C12B-D9E0-094C5B0BF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803" y="1518631"/>
            <a:ext cx="3086100" cy="23431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EF854A6-B7AF-6058-990B-04D80525E0E1}"/>
              </a:ext>
            </a:extLst>
          </p:cNvPr>
          <p:cNvSpPr txBox="1"/>
          <p:nvPr/>
        </p:nvSpPr>
        <p:spPr>
          <a:xfrm>
            <a:off x="4485893" y="1708117"/>
            <a:ext cx="714646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>
                <a:ea typeface="宋体"/>
              </a:rPr>
              <a:t>Design a new calibration plan, by using DD fusion neutron source with a backscatter scintillator. It should provide high-flux, low energy neutron with less gamma background.</a:t>
            </a:r>
          </a:p>
          <a:p>
            <a:r>
              <a:rPr lang="zh-CN" altLang="en-US" sz="2800">
                <a:ea typeface="宋体"/>
              </a:rPr>
              <a:t>Task details:</a:t>
            </a:r>
          </a:p>
          <a:p>
            <a:pPr marL="342900" indent="-342900">
              <a:buFont typeface="Arial"/>
              <a:buChar char="•"/>
            </a:pPr>
            <a:r>
              <a:rPr lang="zh-CN" altLang="en-US" sz="2800">
                <a:ea typeface="宋体"/>
              </a:rPr>
              <a:t>Geant4 simulation.</a:t>
            </a:r>
          </a:p>
          <a:p>
            <a:pPr marL="342900" indent="-342900">
              <a:buFont typeface="Arial"/>
              <a:buChar char="•"/>
            </a:pPr>
            <a:r>
              <a:rPr lang="zh-CN" altLang="en-US" sz="2800">
                <a:ea typeface="宋体"/>
              </a:rPr>
              <a:t>PMT read plan design.</a:t>
            </a:r>
          </a:p>
          <a:p>
            <a:pPr marL="342900" indent="-342900">
              <a:buFont typeface="Arial"/>
              <a:buChar char="•"/>
            </a:pPr>
            <a:r>
              <a:rPr lang="zh-CN" altLang="en-US" sz="2800">
                <a:ea typeface="宋体"/>
              </a:rPr>
              <a:t>Scintillator test.</a:t>
            </a:r>
          </a:p>
          <a:p>
            <a:pPr marL="342900" indent="-342900">
              <a:buFont typeface="Arial"/>
              <a:buChar char="•"/>
            </a:pPr>
            <a:r>
              <a:rPr lang="zh-CN" altLang="en-US" sz="2800">
                <a:ea typeface="宋体"/>
              </a:rPr>
              <a:t>Data analysis. </a:t>
            </a:r>
            <a:endParaRPr lang="zh-CN" altLang="en-US" sz="2800" dirty="0">
              <a:ea typeface="宋体"/>
            </a:endParaRPr>
          </a:p>
        </p:txBody>
      </p:sp>
      <p:pic>
        <p:nvPicPr>
          <p:cNvPr id="6" name="图片 5" descr="图片包含 形状&#10;&#10;AI 生成的内容可能不正确。">
            <a:extLst>
              <a:ext uri="{FF2B5EF4-FFF2-40B4-BE49-F238E27FC236}">
                <a16:creationId xmlns:a16="http://schemas.microsoft.com/office/drawing/2014/main" id="{D7F1C912-2EC1-CE50-C1C8-9276F875E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3" y="3973360"/>
            <a:ext cx="3314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3F6DA-C535-41D6-C2AC-24EF529F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848" y="2673537"/>
            <a:ext cx="2693894" cy="1325563"/>
          </a:xfrm>
        </p:spPr>
        <p:txBody>
          <a:bodyPr/>
          <a:lstStyle/>
          <a:p>
            <a:r>
              <a:rPr lang="zh-CN" altLang="en-US">
                <a:ea typeface="宋体"/>
              </a:rPr>
              <a:t>Thanks！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0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Self introduced</vt:lpstr>
      <vt:lpstr>TPC detector</vt:lpstr>
      <vt:lpstr>Neutrino fog</vt:lpstr>
      <vt:lpstr>Yield model of XENONnT </vt:lpstr>
      <vt:lpstr>My current task</vt:lpstr>
      <vt:lpstr>Thanks！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155</cp:revision>
  <dcterms:created xsi:type="dcterms:W3CDTF">2025-07-14T09:34:10Z</dcterms:created>
  <dcterms:modified xsi:type="dcterms:W3CDTF">2025-07-14T11:19:34Z</dcterms:modified>
</cp:coreProperties>
</file>