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peg" Extension="mp3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Arsenal Bold" charset="1" panose="00000800000000000000"/>
      <p:regular r:id="rId11"/>
    </p:embeddedFont>
    <p:embeddedFont>
      <p:font typeface="ไอติม" charset="1" panose="00000500000000000000"/>
      <p:regular r:id="rId12"/>
    </p:embeddedFont>
    <p:embeddedFont>
      <p:font typeface="Sedgwick Ave" charset="1" panose="000005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gif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gif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gif" Type="http://schemas.openxmlformats.org/officeDocument/2006/relationships/image"/><Relationship Id="rId20" Target="../media/image31.jpeg" Type="http://schemas.openxmlformats.org/officeDocument/2006/relationships/image"/><Relationship Id="rId21" Target="../media/aADlPeXXBTw.mp3" Type="http://schemas.microsoft.com/office/2007/relationships/media"/><Relationship Id="rId22" Target="../media/aADlPeXXBTw.mp3" Type="http://schemas.openxmlformats.org/officeDocument/2006/relationships/audio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gif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gif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gif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9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png" Type="http://schemas.openxmlformats.org/officeDocument/2006/relationships/image"/><Relationship Id="rId12" Target="../media/image23.png" Type="http://schemas.openxmlformats.org/officeDocument/2006/relationships/image"/><Relationship Id="rId13" Target="../media/image24.gif" Type="http://schemas.openxmlformats.org/officeDocument/2006/relationships/image"/><Relationship Id="rId14" Target="../media/image25.gif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9.gif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gif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28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2" Target="../media/image16.gif" Type="http://schemas.openxmlformats.org/officeDocument/2006/relationships/image"/><Relationship Id="rId3" Target="../media/image26.png" Type="http://schemas.openxmlformats.org/officeDocument/2006/relationships/image"/><Relationship Id="rId4" Target="../media/image27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9.gif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1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4000"/>
          </a:blip>
          <a:srcRect l="0" t="0" r="0" b="0"/>
          <a:stretch>
            <a:fillRect/>
          </a:stretch>
        </p:blipFill>
        <p:spPr>
          <a:xfrm flipH="false" flipV="false" rot="0">
            <a:off x="-1690586" y="-272727"/>
            <a:ext cx="5438573" cy="5884018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1647189">
            <a:off x="2890982" y="384078"/>
            <a:ext cx="6162696" cy="4033765"/>
          </a:xfrm>
          <a:custGeom>
            <a:avLst/>
            <a:gdLst/>
            <a:ahLst/>
            <a:cxnLst/>
            <a:rect r="r" b="b" t="t" l="l"/>
            <a:pathLst>
              <a:path h="4033765" w="6162696">
                <a:moveTo>
                  <a:pt x="0" y="0"/>
                </a:moveTo>
                <a:lnTo>
                  <a:pt x="6162696" y="0"/>
                </a:lnTo>
                <a:lnTo>
                  <a:pt x="6162696" y="4033765"/>
                </a:lnTo>
                <a:lnTo>
                  <a:pt x="0" y="4033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83699">
            <a:off x="1226401" y="5205704"/>
            <a:ext cx="5324392" cy="4211110"/>
          </a:xfrm>
          <a:custGeom>
            <a:avLst/>
            <a:gdLst/>
            <a:ahLst/>
            <a:cxnLst/>
            <a:rect r="r" b="b" t="t" l="l"/>
            <a:pathLst>
              <a:path h="4211110" w="5324392">
                <a:moveTo>
                  <a:pt x="0" y="0"/>
                </a:moveTo>
                <a:lnTo>
                  <a:pt x="5324393" y="0"/>
                </a:lnTo>
                <a:lnTo>
                  <a:pt x="5324393" y="4211111"/>
                </a:lnTo>
                <a:lnTo>
                  <a:pt x="0" y="4211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62782">
            <a:off x="245120" y="2140627"/>
            <a:ext cx="7891277" cy="7597973"/>
          </a:xfrm>
          <a:custGeom>
            <a:avLst/>
            <a:gdLst/>
            <a:ahLst/>
            <a:cxnLst/>
            <a:rect r="r" b="b" t="t" l="l"/>
            <a:pathLst>
              <a:path h="7597973" w="7891277">
                <a:moveTo>
                  <a:pt x="0" y="0"/>
                </a:moveTo>
                <a:lnTo>
                  <a:pt x="7891278" y="0"/>
                </a:lnTo>
                <a:lnTo>
                  <a:pt x="7891278" y="7597973"/>
                </a:lnTo>
                <a:lnTo>
                  <a:pt x="0" y="7597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063859" y="635783"/>
            <a:ext cx="10338623" cy="9951015"/>
            <a:chOff x="30480" y="591820"/>
            <a:chExt cx="12736830" cy="1225931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/>
              <a:stretch>
                <a:fillRect l="-16136" t="-5134" r="-15649" b="5134"/>
              </a:stretch>
            </a:blip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1912088">
            <a:off x="14760898" y="-1312338"/>
            <a:ext cx="4524462" cy="3600109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1018208">
            <a:off x="-434736" y="8024625"/>
            <a:ext cx="2294035" cy="4538558"/>
          </a:xfrm>
          <a:custGeom>
            <a:avLst/>
            <a:gdLst/>
            <a:ahLst/>
            <a:cxnLst/>
            <a:rect r="r" b="b" t="t" l="l"/>
            <a:pathLst>
              <a:path h="4538558" w="2294035">
                <a:moveTo>
                  <a:pt x="0" y="0"/>
                </a:moveTo>
                <a:lnTo>
                  <a:pt x="2294034" y="0"/>
                </a:lnTo>
                <a:lnTo>
                  <a:pt x="2294034" y="4538558"/>
                </a:lnTo>
                <a:lnTo>
                  <a:pt x="0" y="4538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131431">
            <a:off x="8028859" y="8994910"/>
            <a:ext cx="5299993" cy="5087993"/>
          </a:xfrm>
          <a:custGeom>
            <a:avLst/>
            <a:gdLst/>
            <a:ahLst/>
            <a:cxnLst/>
            <a:rect r="r" b="b" t="t" l="l"/>
            <a:pathLst>
              <a:path h="5087993" w="5299993">
                <a:moveTo>
                  <a:pt x="0" y="0"/>
                </a:moveTo>
                <a:lnTo>
                  <a:pt x="5299992" y="0"/>
                </a:lnTo>
                <a:lnTo>
                  <a:pt x="5299992" y="5087993"/>
                </a:lnTo>
                <a:lnTo>
                  <a:pt x="0" y="5087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778510">
            <a:off x="1464711" y="8706940"/>
            <a:ext cx="1126926" cy="1085040"/>
          </a:xfrm>
          <a:custGeom>
            <a:avLst/>
            <a:gdLst/>
            <a:ahLst/>
            <a:cxnLst/>
            <a:rect r="r" b="b" t="t" l="l"/>
            <a:pathLst>
              <a:path h="1085040" w="1126926">
                <a:moveTo>
                  <a:pt x="0" y="0"/>
                </a:moveTo>
                <a:lnTo>
                  <a:pt x="1126926" y="0"/>
                </a:lnTo>
                <a:lnTo>
                  <a:pt x="1126926" y="1085040"/>
                </a:lnTo>
                <a:lnTo>
                  <a:pt x="0" y="10850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-1704052">
            <a:off x="11228678" y="8187687"/>
            <a:ext cx="7889232" cy="5882212"/>
          </a:xfrm>
          <a:prstGeom prst="rect">
            <a:avLst/>
          </a:prstGeom>
        </p:spPr>
      </p:pic>
      <p:sp>
        <p:nvSpPr>
          <p:cNvPr name="Freeform 13" id="13"/>
          <p:cNvSpPr/>
          <p:nvPr/>
        </p:nvSpPr>
        <p:spPr>
          <a:xfrm flipH="false" flipV="false" rot="-10800000">
            <a:off x="5669866" y="1297194"/>
            <a:ext cx="3357958" cy="2570364"/>
          </a:xfrm>
          <a:custGeom>
            <a:avLst/>
            <a:gdLst/>
            <a:ahLst/>
            <a:cxnLst/>
            <a:rect r="r" b="b" t="t" l="l"/>
            <a:pathLst>
              <a:path h="2570364" w="3357958">
                <a:moveTo>
                  <a:pt x="0" y="0"/>
                </a:moveTo>
                <a:lnTo>
                  <a:pt x="3357958" y="0"/>
                </a:lnTo>
                <a:lnTo>
                  <a:pt x="3357958" y="2570363"/>
                </a:lnTo>
                <a:lnTo>
                  <a:pt x="0" y="25703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62879" y="5473906"/>
            <a:ext cx="6784471" cy="1529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5999" b="true">
                <a:solidFill>
                  <a:srgbClr val="687A61"/>
                </a:solidFill>
                <a:latin typeface="Arsenal Bold"/>
                <a:ea typeface="Arsenal Bold"/>
                <a:cs typeface="Arsenal Bold"/>
                <a:sym typeface="Arsenal Bold"/>
              </a:rPr>
              <a:t>Vietnam School on </a:t>
            </a:r>
          </a:p>
          <a:p>
            <a:pPr algn="ctr">
              <a:lnSpc>
                <a:spcPts val="5879"/>
              </a:lnSpc>
            </a:pPr>
            <a:r>
              <a:rPr lang="en-US" b="true" sz="5999">
                <a:solidFill>
                  <a:srgbClr val="687A61"/>
                </a:solidFill>
                <a:latin typeface="Arsenal Bold"/>
                <a:ea typeface="Arsenal Bold"/>
                <a:cs typeface="Arsenal Bold"/>
                <a:sym typeface="Arsenal Bold"/>
              </a:rPr>
              <a:t>Neutrinos 2025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08149" y="3734207"/>
            <a:ext cx="4641166" cy="120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97"/>
              </a:lnSpc>
              <a:spcBef>
                <a:spcPct val="0"/>
              </a:spcBef>
            </a:pPr>
            <a:r>
              <a:rPr lang="en-US" sz="7069" spc="1336">
                <a:solidFill>
                  <a:srgbClr val="687A6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HELLO</a:t>
            </a:r>
          </a:p>
        </p:txBody>
      </p:sp>
      <p:pic>
        <p:nvPicPr>
          <p:cNvPr name="Picture 16" id="16">
            <a:hlinkClick action="ppaction://media"/>
          </p:cNvPr>
          <p:cNvPicPr>
            <a:picLocks noChangeAspect="true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6"/>
                </p:tgtEl>
              </p:cBhvr>
            </p:cmd>
            <p:audio>
              <p:cMediaNode vol="100000" showWhenStopped="false">
                <p:cTn/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1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54000"/>
          </a:blip>
          <a:srcRect l="0" t="0" r="0" b="0"/>
          <a:stretch>
            <a:fillRect/>
          </a:stretch>
        </p:blipFill>
        <p:spPr>
          <a:xfrm flipH="false" flipV="false" rot="0">
            <a:off x="-1690586" y="-272727"/>
            <a:ext cx="5438573" cy="5884018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1647189">
            <a:off x="2890982" y="384078"/>
            <a:ext cx="6162696" cy="4033765"/>
          </a:xfrm>
          <a:custGeom>
            <a:avLst/>
            <a:gdLst/>
            <a:ahLst/>
            <a:cxnLst/>
            <a:rect r="r" b="b" t="t" l="l"/>
            <a:pathLst>
              <a:path h="4033765" w="6162696">
                <a:moveTo>
                  <a:pt x="0" y="0"/>
                </a:moveTo>
                <a:lnTo>
                  <a:pt x="6162696" y="0"/>
                </a:lnTo>
                <a:lnTo>
                  <a:pt x="6162696" y="4033765"/>
                </a:lnTo>
                <a:lnTo>
                  <a:pt x="0" y="4033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83699">
            <a:off x="2241110" y="5591419"/>
            <a:ext cx="5324392" cy="4211110"/>
          </a:xfrm>
          <a:custGeom>
            <a:avLst/>
            <a:gdLst/>
            <a:ahLst/>
            <a:cxnLst/>
            <a:rect r="r" b="b" t="t" l="l"/>
            <a:pathLst>
              <a:path h="4211110" w="5324392">
                <a:moveTo>
                  <a:pt x="0" y="0"/>
                </a:moveTo>
                <a:lnTo>
                  <a:pt x="5324393" y="0"/>
                </a:lnTo>
                <a:lnTo>
                  <a:pt x="5324393" y="4211110"/>
                </a:lnTo>
                <a:lnTo>
                  <a:pt x="0" y="4211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62782">
            <a:off x="239115" y="1575718"/>
            <a:ext cx="7891277" cy="7597973"/>
          </a:xfrm>
          <a:custGeom>
            <a:avLst/>
            <a:gdLst/>
            <a:ahLst/>
            <a:cxnLst/>
            <a:rect r="r" b="b" t="t" l="l"/>
            <a:pathLst>
              <a:path h="7597973" w="7891277">
                <a:moveTo>
                  <a:pt x="0" y="0"/>
                </a:moveTo>
                <a:lnTo>
                  <a:pt x="7891277" y="0"/>
                </a:lnTo>
                <a:lnTo>
                  <a:pt x="7891277" y="7597974"/>
                </a:lnTo>
                <a:lnTo>
                  <a:pt x="0" y="7597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063859" y="635783"/>
            <a:ext cx="10338623" cy="9951015"/>
            <a:chOff x="30480" y="591820"/>
            <a:chExt cx="12736830" cy="1225931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/>
              <a:stretch>
                <a:fillRect l="-243" t="-9431" r="243" b="837"/>
              </a:stretch>
            </a:blip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1912088">
            <a:off x="14760898" y="-1312338"/>
            <a:ext cx="4524462" cy="3600109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1018208">
            <a:off x="-434736" y="8024625"/>
            <a:ext cx="2294035" cy="4538558"/>
          </a:xfrm>
          <a:custGeom>
            <a:avLst/>
            <a:gdLst/>
            <a:ahLst/>
            <a:cxnLst/>
            <a:rect r="r" b="b" t="t" l="l"/>
            <a:pathLst>
              <a:path h="4538558" w="2294035">
                <a:moveTo>
                  <a:pt x="0" y="0"/>
                </a:moveTo>
                <a:lnTo>
                  <a:pt x="2294034" y="0"/>
                </a:lnTo>
                <a:lnTo>
                  <a:pt x="2294034" y="4538558"/>
                </a:lnTo>
                <a:lnTo>
                  <a:pt x="0" y="4538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512563">
            <a:off x="5092206" y="9417969"/>
            <a:ext cx="5299993" cy="5087993"/>
          </a:xfrm>
          <a:custGeom>
            <a:avLst/>
            <a:gdLst/>
            <a:ahLst/>
            <a:cxnLst/>
            <a:rect r="r" b="b" t="t" l="l"/>
            <a:pathLst>
              <a:path h="5087993" w="5299993">
                <a:moveTo>
                  <a:pt x="0" y="0"/>
                </a:moveTo>
                <a:lnTo>
                  <a:pt x="5299993" y="0"/>
                </a:lnTo>
                <a:lnTo>
                  <a:pt x="5299993" y="5087993"/>
                </a:lnTo>
                <a:lnTo>
                  <a:pt x="0" y="5087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778510">
            <a:off x="1314125" y="8549485"/>
            <a:ext cx="1126926" cy="1085040"/>
          </a:xfrm>
          <a:custGeom>
            <a:avLst/>
            <a:gdLst/>
            <a:ahLst/>
            <a:cxnLst/>
            <a:rect r="r" b="b" t="t" l="l"/>
            <a:pathLst>
              <a:path h="1085040" w="1126926">
                <a:moveTo>
                  <a:pt x="0" y="0"/>
                </a:moveTo>
                <a:lnTo>
                  <a:pt x="1126926" y="0"/>
                </a:lnTo>
                <a:lnTo>
                  <a:pt x="1126926" y="1085040"/>
                </a:lnTo>
                <a:lnTo>
                  <a:pt x="0" y="10850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-1704052">
            <a:off x="11228678" y="8187687"/>
            <a:ext cx="7889232" cy="5882212"/>
          </a:xfrm>
          <a:prstGeom prst="rect">
            <a:avLst/>
          </a:prstGeom>
        </p:spPr>
      </p:pic>
      <p:sp>
        <p:nvSpPr>
          <p:cNvPr name="Freeform 13" id="13"/>
          <p:cNvSpPr/>
          <p:nvPr/>
        </p:nvSpPr>
        <p:spPr>
          <a:xfrm flipH="false" flipV="false" rot="-10800000">
            <a:off x="5564897" y="317474"/>
            <a:ext cx="3357958" cy="2570364"/>
          </a:xfrm>
          <a:custGeom>
            <a:avLst/>
            <a:gdLst/>
            <a:ahLst/>
            <a:cxnLst/>
            <a:rect r="r" b="b" t="t" l="l"/>
            <a:pathLst>
              <a:path h="2570364" w="3357958">
                <a:moveTo>
                  <a:pt x="0" y="0"/>
                </a:moveTo>
                <a:lnTo>
                  <a:pt x="3357957" y="0"/>
                </a:lnTo>
                <a:lnTo>
                  <a:pt x="3357957" y="2570364"/>
                </a:lnTo>
                <a:lnTo>
                  <a:pt x="0" y="25703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801398" y="3115572"/>
            <a:ext cx="4170932" cy="849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57"/>
              </a:lnSpc>
              <a:spcBef>
                <a:spcPct val="0"/>
              </a:spcBef>
            </a:pPr>
            <a:r>
              <a:rPr lang="en-US" sz="4969" spc="939">
                <a:solidFill>
                  <a:srgbClr val="687A6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ABOUT ME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6739" y="4615616"/>
            <a:ext cx="6312107" cy="2016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999" b="true">
                <a:solidFill>
                  <a:srgbClr val="687A61"/>
                </a:solidFill>
                <a:latin typeface="Arsenal Bold"/>
                <a:ea typeface="Arsenal Bold"/>
                <a:cs typeface="Arsenal Bold"/>
                <a:sym typeface="Arsenal Bold"/>
              </a:rPr>
              <a:t>Name: Ha Thi Thuy Linh</a:t>
            </a:r>
          </a:p>
          <a:p>
            <a:pPr algn="l">
              <a:lnSpc>
                <a:spcPts val="3919"/>
              </a:lnSpc>
            </a:pPr>
            <a:r>
              <a:rPr lang="en-US" b="true" sz="3999">
                <a:solidFill>
                  <a:srgbClr val="687A61"/>
                </a:solidFill>
                <a:latin typeface="Arsenal Bold"/>
                <a:ea typeface="Arsenal Bold"/>
                <a:cs typeface="Arsenal Bold"/>
                <a:sym typeface="Arsenal Bold"/>
              </a:rPr>
              <a:t>Birthday: 2002/09/11 (23)</a:t>
            </a:r>
          </a:p>
          <a:p>
            <a:pPr algn="l">
              <a:lnSpc>
                <a:spcPts val="3919"/>
              </a:lnSpc>
            </a:pPr>
            <a:r>
              <a:rPr lang="en-US" b="true" sz="3999">
                <a:solidFill>
                  <a:srgbClr val="687A61"/>
                </a:solidFill>
                <a:latin typeface="Arsenal Bold"/>
                <a:ea typeface="Arsenal Bold"/>
                <a:cs typeface="Arsenal Bold"/>
                <a:sym typeface="Arsenal Bold"/>
              </a:rPr>
              <a:t>Birthplace: Ha Nam province</a:t>
            </a:r>
          </a:p>
          <a:p>
            <a:pPr algn="l">
              <a:lnSpc>
                <a:spcPts val="3919"/>
              </a:lnSpc>
            </a:pPr>
            <a:r>
              <a:rPr lang="en-US" b="true" sz="3999">
                <a:solidFill>
                  <a:srgbClr val="687A61"/>
                </a:solidFill>
                <a:latin typeface="Arsenal Bold"/>
                <a:ea typeface="Arsenal Bold"/>
                <a:cs typeface="Arsenal Bold"/>
                <a:sym typeface="Arsenal Bo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1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288081">
            <a:off x="15171042" y="1056662"/>
            <a:ext cx="3704174" cy="2424550"/>
          </a:xfrm>
          <a:custGeom>
            <a:avLst/>
            <a:gdLst/>
            <a:ahLst/>
            <a:cxnLst/>
            <a:rect r="r" b="b" t="t" l="l"/>
            <a:pathLst>
              <a:path h="2424550" w="3704174">
                <a:moveTo>
                  <a:pt x="0" y="0"/>
                </a:moveTo>
                <a:lnTo>
                  <a:pt x="3704173" y="0"/>
                </a:lnTo>
                <a:lnTo>
                  <a:pt x="3704173" y="2424550"/>
                </a:lnTo>
                <a:lnTo>
                  <a:pt x="0" y="2424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1912088">
            <a:off x="14760898" y="-1312338"/>
            <a:ext cx="4524462" cy="3600109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10673080">
            <a:off x="16622874" y="7526278"/>
            <a:ext cx="2294035" cy="4538558"/>
          </a:xfrm>
          <a:custGeom>
            <a:avLst/>
            <a:gdLst/>
            <a:ahLst/>
            <a:cxnLst/>
            <a:rect r="r" b="b" t="t" l="l"/>
            <a:pathLst>
              <a:path h="4538558" w="2294035">
                <a:moveTo>
                  <a:pt x="0" y="0"/>
                </a:moveTo>
                <a:lnTo>
                  <a:pt x="2294035" y="0"/>
                </a:lnTo>
                <a:lnTo>
                  <a:pt x="2294035" y="4538558"/>
                </a:lnTo>
                <a:lnTo>
                  <a:pt x="0" y="453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778510">
            <a:off x="11003006" y="8643095"/>
            <a:ext cx="3414728" cy="3287809"/>
          </a:xfrm>
          <a:custGeom>
            <a:avLst/>
            <a:gdLst/>
            <a:ahLst/>
            <a:cxnLst/>
            <a:rect r="r" b="b" t="t" l="l"/>
            <a:pathLst>
              <a:path h="3287809" w="3414728">
                <a:moveTo>
                  <a:pt x="0" y="0"/>
                </a:moveTo>
                <a:lnTo>
                  <a:pt x="3414729" y="0"/>
                </a:lnTo>
                <a:lnTo>
                  <a:pt x="3414729" y="3287810"/>
                </a:lnTo>
                <a:lnTo>
                  <a:pt x="0" y="3287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925504">
            <a:off x="-1019994" y="5822263"/>
            <a:ext cx="3629920" cy="2375948"/>
          </a:xfrm>
          <a:custGeom>
            <a:avLst/>
            <a:gdLst/>
            <a:ahLst/>
            <a:cxnLst/>
            <a:rect r="r" b="b" t="t" l="l"/>
            <a:pathLst>
              <a:path h="2375948" w="3629920">
                <a:moveTo>
                  <a:pt x="0" y="0"/>
                </a:moveTo>
                <a:lnTo>
                  <a:pt x="3629920" y="0"/>
                </a:lnTo>
                <a:lnTo>
                  <a:pt x="3629920" y="2375947"/>
                </a:lnTo>
                <a:lnTo>
                  <a:pt x="0" y="2375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762774">
            <a:off x="3885404" y="2874221"/>
            <a:ext cx="2294035" cy="4538558"/>
          </a:xfrm>
          <a:custGeom>
            <a:avLst/>
            <a:gdLst/>
            <a:ahLst/>
            <a:cxnLst/>
            <a:rect r="r" b="b" t="t" l="l"/>
            <a:pathLst>
              <a:path h="4538558" w="2294035">
                <a:moveTo>
                  <a:pt x="0" y="0"/>
                </a:moveTo>
                <a:lnTo>
                  <a:pt x="2294035" y="0"/>
                </a:lnTo>
                <a:lnTo>
                  <a:pt x="2294035" y="4538558"/>
                </a:lnTo>
                <a:lnTo>
                  <a:pt x="0" y="453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4778510">
            <a:off x="5345923" y="8750950"/>
            <a:ext cx="1438039" cy="1384590"/>
          </a:xfrm>
          <a:custGeom>
            <a:avLst/>
            <a:gdLst/>
            <a:ahLst/>
            <a:cxnLst/>
            <a:rect r="r" b="b" t="t" l="l"/>
            <a:pathLst>
              <a:path h="1384590" w="1438039">
                <a:moveTo>
                  <a:pt x="0" y="0"/>
                </a:moveTo>
                <a:lnTo>
                  <a:pt x="1438039" y="0"/>
                </a:lnTo>
                <a:lnTo>
                  <a:pt x="1438039" y="1384590"/>
                </a:lnTo>
                <a:lnTo>
                  <a:pt x="0" y="1384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4778510">
            <a:off x="-647861" y="8208076"/>
            <a:ext cx="2565701" cy="2470338"/>
          </a:xfrm>
          <a:custGeom>
            <a:avLst/>
            <a:gdLst/>
            <a:ahLst/>
            <a:cxnLst/>
            <a:rect r="r" b="b" t="t" l="l"/>
            <a:pathLst>
              <a:path h="2470338" w="2565701">
                <a:moveTo>
                  <a:pt x="0" y="0"/>
                </a:moveTo>
                <a:lnTo>
                  <a:pt x="2565701" y="0"/>
                </a:lnTo>
                <a:lnTo>
                  <a:pt x="2565701" y="2470338"/>
                </a:lnTo>
                <a:lnTo>
                  <a:pt x="0" y="2470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06186">
            <a:off x="6309471" y="8045570"/>
            <a:ext cx="4347583" cy="2845691"/>
          </a:xfrm>
          <a:custGeom>
            <a:avLst/>
            <a:gdLst/>
            <a:ahLst/>
            <a:cxnLst/>
            <a:rect r="r" b="b" t="t" l="l"/>
            <a:pathLst>
              <a:path h="2845691" w="4347583">
                <a:moveTo>
                  <a:pt x="0" y="0"/>
                </a:moveTo>
                <a:lnTo>
                  <a:pt x="4347583" y="0"/>
                </a:lnTo>
                <a:lnTo>
                  <a:pt x="4347583" y="2845691"/>
                </a:lnTo>
                <a:lnTo>
                  <a:pt x="0" y="2845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958180" y="5143500"/>
            <a:ext cx="5106762" cy="4915303"/>
            <a:chOff x="30480" y="591820"/>
            <a:chExt cx="12736830" cy="1225931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9"/>
              <a:stretch>
                <a:fillRect l="-243" t="-9431" r="243" b="837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120790" y="3817275"/>
            <a:ext cx="7622189" cy="7336423"/>
            <a:chOff x="30480" y="591820"/>
            <a:chExt cx="12736830" cy="1225931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30480" y="591820"/>
              <a:ext cx="12736830" cy="12259310"/>
            </a:xfrm>
            <a:custGeom>
              <a:avLst/>
              <a:gdLst/>
              <a:ahLst/>
              <a:cxnLst/>
              <a:rect r="r" b="b" t="t" l="l"/>
              <a:pathLst>
                <a:path h="12259310" w="1273683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10"/>
              <a:stretch>
                <a:fillRect l="-243" t="-11038" r="243" b="-77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4306726">
            <a:off x="6386405" y="5360994"/>
            <a:ext cx="5029781" cy="4841208"/>
            <a:chOff x="30480" y="591820"/>
            <a:chExt cx="12736830" cy="12259310"/>
          </a:xfrm>
        </p:grpSpPr>
        <p:sp>
          <p:nvSpPr>
            <p:cNvPr name="Freeform 16" id="16"/>
            <p:cNvSpPr/>
            <p:nvPr/>
          </p:nvSpPr>
          <p:spPr>
            <a:xfrm flipH="false" flipV="false" rot="-4922896">
              <a:off x="56516" y="561298"/>
              <a:ext cx="12017528" cy="12443448"/>
            </a:xfrm>
            <a:custGeom>
              <a:avLst/>
              <a:gdLst/>
              <a:ahLst/>
              <a:cxnLst/>
              <a:rect r="r" b="b" t="t" l="l"/>
              <a:pathLst>
                <a:path h="12443448" w="12017528">
                  <a:moveTo>
                    <a:pt x="8788537" y="11343332"/>
                  </a:moveTo>
                  <a:cubicBezTo>
                    <a:pt x="10764948" y="9950354"/>
                    <a:pt x="12017527" y="7524903"/>
                    <a:pt x="11934256" y="5138578"/>
                  </a:cubicBezTo>
                  <a:cubicBezTo>
                    <a:pt x="11960475" y="3178081"/>
                    <a:pt x="10879732" y="2041582"/>
                    <a:pt x="9490455" y="1184128"/>
                  </a:cubicBezTo>
                  <a:cubicBezTo>
                    <a:pt x="8101178" y="326675"/>
                    <a:pt x="6437247" y="0"/>
                    <a:pt x="4805161" y="2282"/>
                  </a:cubicBezTo>
                  <a:cubicBezTo>
                    <a:pt x="3943587" y="3372"/>
                    <a:pt x="3043446" y="104741"/>
                    <a:pt x="2318720" y="571436"/>
                  </a:cubicBezTo>
                  <a:cubicBezTo>
                    <a:pt x="1399811" y="1162712"/>
                    <a:pt x="913309" y="2242425"/>
                    <a:pt x="665731" y="3306718"/>
                  </a:cubicBezTo>
                  <a:cubicBezTo>
                    <a:pt x="0" y="6169540"/>
                    <a:pt x="870938" y="9448625"/>
                    <a:pt x="3168673" y="11283269"/>
                  </a:cubicBezTo>
                  <a:cubicBezTo>
                    <a:pt x="3887465" y="11857372"/>
                    <a:pt x="4748048" y="12289848"/>
                    <a:pt x="5665618" y="12359159"/>
                  </a:cubicBezTo>
                  <a:cubicBezTo>
                    <a:pt x="6778913" y="12443448"/>
                    <a:pt x="7875573" y="11986352"/>
                    <a:pt x="8788537" y="11343331"/>
                  </a:cubicBezTo>
                  <a:close/>
                </a:path>
              </a:pathLst>
            </a:custGeom>
            <a:blipFill>
              <a:blip r:embed="rId11"/>
              <a:stretch>
                <a:fillRect l="-1246" t="-21500" r="-13182" b="-17245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4009991">
            <a:off x="6422944" y="-1563685"/>
            <a:ext cx="2294035" cy="4538558"/>
          </a:xfrm>
          <a:custGeom>
            <a:avLst/>
            <a:gdLst/>
            <a:ahLst/>
            <a:cxnLst/>
            <a:rect r="r" b="b" t="t" l="l"/>
            <a:pathLst>
              <a:path h="4538558" w="2294035">
                <a:moveTo>
                  <a:pt x="0" y="0"/>
                </a:moveTo>
                <a:lnTo>
                  <a:pt x="2294035" y="0"/>
                </a:lnTo>
                <a:lnTo>
                  <a:pt x="2294035" y="4538558"/>
                </a:lnTo>
                <a:lnTo>
                  <a:pt x="0" y="4538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208098" y="-10439"/>
            <a:ext cx="2452887" cy="2361718"/>
          </a:xfrm>
          <a:custGeom>
            <a:avLst/>
            <a:gdLst/>
            <a:ahLst/>
            <a:cxnLst/>
            <a:rect r="r" b="b" t="t" l="l"/>
            <a:pathLst>
              <a:path h="2361718" w="2452887">
                <a:moveTo>
                  <a:pt x="0" y="0"/>
                </a:moveTo>
                <a:lnTo>
                  <a:pt x="2452887" y="0"/>
                </a:lnTo>
                <a:lnTo>
                  <a:pt x="2452887" y="2361718"/>
                </a:lnTo>
                <a:lnTo>
                  <a:pt x="0" y="23617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4778510">
            <a:off x="-798420" y="-828568"/>
            <a:ext cx="3186772" cy="3068325"/>
          </a:xfrm>
          <a:custGeom>
            <a:avLst/>
            <a:gdLst/>
            <a:ahLst/>
            <a:cxnLst/>
            <a:rect r="r" b="b" t="t" l="l"/>
            <a:pathLst>
              <a:path h="3068325" w="3186772">
                <a:moveTo>
                  <a:pt x="0" y="0"/>
                </a:moveTo>
                <a:lnTo>
                  <a:pt x="3186772" y="0"/>
                </a:lnTo>
                <a:lnTo>
                  <a:pt x="3186772" y="3068325"/>
                </a:lnTo>
                <a:lnTo>
                  <a:pt x="0" y="30683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08135" y="162252"/>
            <a:ext cx="6954622" cy="4981248"/>
          </a:xfrm>
          <a:custGeom>
            <a:avLst/>
            <a:gdLst/>
            <a:ahLst/>
            <a:cxnLst/>
            <a:rect r="r" b="b" t="t" l="l"/>
            <a:pathLst>
              <a:path h="4981248" w="6954622">
                <a:moveTo>
                  <a:pt x="0" y="0"/>
                </a:moveTo>
                <a:lnTo>
                  <a:pt x="6954622" y="0"/>
                </a:lnTo>
                <a:lnTo>
                  <a:pt x="6954622" y="4981248"/>
                </a:lnTo>
                <a:lnTo>
                  <a:pt x="0" y="49812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9326477">
            <a:off x="12431251" y="3556352"/>
            <a:ext cx="4894285" cy="3203532"/>
          </a:xfrm>
          <a:custGeom>
            <a:avLst/>
            <a:gdLst/>
            <a:ahLst/>
            <a:cxnLst/>
            <a:rect r="r" b="b" t="t" l="l"/>
            <a:pathLst>
              <a:path h="3203532" w="4894285">
                <a:moveTo>
                  <a:pt x="0" y="0"/>
                </a:moveTo>
                <a:lnTo>
                  <a:pt x="4894285" y="0"/>
                </a:lnTo>
                <a:lnTo>
                  <a:pt x="4894285" y="3203532"/>
                </a:lnTo>
                <a:lnTo>
                  <a:pt x="0" y="320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4778510">
            <a:off x="16078187" y="2594363"/>
            <a:ext cx="2084552" cy="2007073"/>
          </a:xfrm>
          <a:custGeom>
            <a:avLst/>
            <a:gdLst/>
            <a:ahLst/>
            <a:cxnLst/>
            <a:rect r="r" b="b" t="t" l="l"/>
            <a:pathLst>
              <a:path h="2007073" w="2084552">
                <a:moveTo>
                  <a:pt x="0" y="0"/>
                </a:moveTo>
                <a:lnTo>
                  <a:pt x="2084552" y="0"/>
                </a:lnTo>
                <a:lnTo>
                  <a:pt x="2084552" y="2007072"/>
                </a:lnTo>
                <a:lnTo>
                  <a:pt x="0" y="2007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644616" y="2684160"/>
            <a:ext cx="2734109" cy="2632487"/>
          </a:xfrm>
          <a:custGeom>
            <a:avLst/>
            <a:gdLst/>
            <a:ahLst/>
            <a:cxnLst/>
            <a:rect r="r" b="b" t="t" l="l"/>
            <a:pathLst>
              <a:path h="2632487" w="2734109">
                <a:moveTo>
                  <a:pt x="0" y="0"/>
                </a:moveTo>
                <a:lnTo>
                  <a:pt x="2734109" y="0"/>
                </a:lnTo>
                <a:lnTo>
                  <a:pt x="2734109" y="2632487"/>
                </a:lnTo>
                <a:lnTo>
                  <a:pt x="0" y="263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-9439646">
            <a:off x="7516484" y="1438091"/>
            <a:ext cx="1721960" cy="1661691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8471692">
            <a:off x="16399102" y="5759651"/>
            <a:ext cx="1720396" cy="1660182"/>
          </a:xfrm>
          <a:prstGeom prst="rect">
            <a:avLst/>
          </a:prstGeom>
        </p:spPr>
      </p:pic>
      <p:pic>
        <p:nvPicPr>
          <p:cNvPr name="Picture 26" id="26"/>
          <p:cNvPicPr>
            <a:picLocks noChangeAspect="true"/>
          </p:cNvPicPr>
          <p:nvPr/>
        </p:nvPicPr>
        <p:blipFill>
          <a:blip r:embed="rId14"/>
          <a:srcRect l="0" t="0" r="0" b="0"/>
          <a:stretch>
            <a:fillRect/>
          </a:stretch>
        </p:blipFill>
        <p:spPr>
          <a:xfrm flipH="false" flipV="false" rot="9313915">
            <a:off x="4632533" y="5201772"/>
            <a:ext cx="4003722" cy="860800"/>
          </a:xfrm>
          <a:prstGeom prst="rect">
            <a:avLst/>
          </a:prstGeom>
        </p:spPr>
      </p:pic>
      <p:sp>
        <p:nvSpPr>
          <p:cNvPr name="TextBox 27" id="27"/>
          <p:cNvSpPr txBox="true"/>
          <p:nvPr/>
        </p:nvSpPr>
        <p:spPr>
          <a:xfrm rot="0">
            <a:off x="12889204" y="4259056"/>
            <a:ext cx="4085360" cy="1144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8"/>
              </a:lnSpc>
            </a:pPr>
            <a:r>
              <a:rPr lang="en-US" sz="3306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My research</a:t>
            </a:r>
          </a:p>
          <a:p>
            <a:pPr algn="ctr">
              <a:lnSpc>
                <a:spcPts val="4628"/>
              </a:lnSpc>
              <a:spcBef>
                <a:spcPct val="0"/>
              </a:spcBef>
            </a:pPr>
            <a:r>
              <a:rPr lang="en-US" sz="3306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team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398590" y="967746"/>
            <a:ext cx="2213397" cy="58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8"/>
              </a:lnSpc>
              <a:spcBef>
                <a:spcPct val="0"/>
              </a:spcBef>
            </a:pPr>
            <a:r>
              <a:rPr lang="en-US" sz="3406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My school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419690" y="3476144"/>
            <a:ext cx="3014852" cy="1115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8"/>
              </a:lnSpc>
              <a:spcBef>
                <a:spcPct val="0"/>
              </a:spcBef>
            </a:pPr>
            <a:r>
              <a:rPr lang="en-US" sz="3277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My current workplace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0432619" y="2634565"/>
            <a:ext cx="2456733" cy="2365420"/>
          </a:xfrm>
          <a:custGeom>
            <a:avLst/>
            <a:gdLst/>
            <a:ahLst/>
            <a:cxnLst/>
            <a:rect r="r" b="b" t="t" l="l"/>
            <a:pathLst>
              <a:path h="2365420" w="2456733">
                <a:moveTo>
                  <a:pt x="0" y="0"/>
                </a:moveTo>
                <a:lnTo>
                  <a:pt x="2456732" y="0"/>
                </a:lnTo>
                <a:lnTo>
                  <a:pt x="2456732" y="2365420"/>
                </a:lnTo>
                <a:lnTo>
                  <a:pt x="0" y="2365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0317728" y="3269482"/>
            <a:ext cx="2686514" cy="1225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352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My usual </a:t>
            </a:r>
          </a:p>
          <a:p>
            <a:pPr algn="ctr">
              <a:lnSpc>
                <a:spcPts val="4928"/>
              </a:lnSpc>
              <a:spcBef>
                <a:spcPct val="0"/>
              </a:spcBef>
            </a:pPr>
            <a:r>
              <a:rPr lang="en-US" sz="3520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spot</a:t>
            </a:r>
          </a:p>
        </p:txBody>
      </p:sp>
      <p:pic>
        <p:nvPicPr>
          <p:cNvPr name="Picture 32" id="3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9687320">
            <a:off x="10419759" y="5101002"/>
            <a:ext cx="1100871" cy="1062341"/>
          </a:xfrm>
          <a:prstGeom prst="rect">
            <a:avLst/>
          </a:prstGeom>
          <a:ln cap="sq">
            <a:noFill/>
            <a:prstDash val="sysDot"/>
          </a:ln>
        </p:spPr>
      </p:pic>
      <p:sp>
        <p:nvSpPr>
          <p:cNvPr name="TextBox 33" id="33"/>
          <p:cNvSpPr txBox="true"/>
          <p:nvPr/>
        </p:nvSpPr>
        <p:spPr>
          <a:xfrm rot="0">
            <a:off x="671336" y="454188"/>
            <a:ext cx="2213397" cy="58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8"/>
              </a:lnSpc>
              <a:spcBef>
                <a:spcPct val="0"/>
              </a:spcBef>
            </a:pPr>
            <a:r>
              <a:rPr lang="en-US" sz="3406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My school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1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1704052">
            <a:off x="9378009" y="2679715"/>
            <a:ext cx="9927589" cy="740201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1647189">
            <a:off x="12312612" y="192418"/>
            <a:ext cx="6169193" cy="4038017"/>
          </a:xfrm>
          <a:custGeom>
            <a:avLst/>
            <a:gdLst/>
            <a:ahLst/>
            <a:cxnLst/>
            <a:rect r="r" b="b" t="t" l="l"/>
            <a:pathLst>
              <a:path h="4038017" w="6169193">
                <a:moveTo>
                  <a:pt x="0" y="0"/>
                </a:moveTo>
                <a:lnTo>
                  <a:pt x="6169193" y="0"/>
                </a:lnTo>
                <a:lnTo>
                  <a:pt x="6169193" y="4038018"/>
                </a:lnTo>
                <a:lnTo>
                  <a:pt x="0" y="4038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0" y="0"/>
            <a:ext cx="9104893" cy="10287000"/>
            <a:chOff x="0" y="0"/>
            <a:chExt cx="5624576" cy="63548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8128" y="-15494"/>
              <a:ext cx="6457061" cy="6428613"/>
            </a:xfrm>
            <a:custGeom>
              <a:avLst/>
              <a:gdLst/>
              <a:ahLst/>
              <a:cxnLst/>
              <a:rect r="r" b="b" t="t" l="l"/>
              <a:pathLst>
                <a:path h="6428613" w="6457061">
                  <a:moveTo>
                    <a:pt x="2030095" y="6351651"/>
                  </a:moveTo>
                  <a:cubicBezTo>
                    <a:pt x="1401318" y="6327775"/>
                    <a:pt x="615188" y="6428613"/>
                    <a:pt x="10922" y="6315202"/>
                  </a:cubicBezTo>
                  <a:cubicBezTo>
                    <a:pt x="29210" y="4220591"/>
                    <a:pt x="0" y="2131441"/>
                    <a:pt x="10414" y="33909"/>
                  </a:cubicBezTo>
                  <a:cubicBezTo>
                    <a:pt x="1531620" y="18923"/>
                    <a:pt x="3200908" y="0"/>
                    <a:pt x="4708779" y="36576"/>
                  </a:cubicBezTo>
                  <a:cubicBezTo>
                    <a:pt x="4705223" y="269748"/>
                    <a:pt x="4863084" y="555752"/>
                    <a:pt x="4998212" y="1024890"/>
                  </a:cubicBezTo>
                  <a:cubicBezTo>
                    <a:pt x="5065649" y="1450340"/>
                    <a:pt x="5018151" y="1983613"/>
                    <a:pt x="5156073" y="2395093"/>
                  </a:cubicBezTo>
                  <a:cubicBezTo>
                    <a:pt x="5119497" y="2433447"/>
                    <a:pt x="5235575" y="2533650"/>
                    <a:pt x="5241671" y="2606294"/>
                  </a:cubicBezTo>
                  <a:cubicBezTo>
                    <a:pt x="5221351" y="2797937"/>
                    <a:pt x="5321808" y="2871978"/>
                    <a:pt x="5347462" y="3146044"/>
                  </a:cubicBezTo>
                  <a:cubicBezTo>
                    <a:pt x="5378577" y="3134360"/>
                    <a:pt x="5333111" y="3297936"/>
                    <a:pt x="5358511" y="3464179"/>
                  </a:cubicBezTo>
                  <a:cubicBezTo>
                    <a:pt x="5366131" y="3580003"/>
                    <a:pt x="5444109" y="3753231"/>
                    <a:pt x="5446395" y="3869563"/>
                  </a:cubicBezTo>
                  <a:cubicBezTo>
                    <a:pt x="5430012" y="4118229"/>
                    <a:pt x="5451221" y="4418330"/>
                    <a:pt x="5427980" y="4713351"/>
                  </a:cubicBezTo>
                  <a:cubicBezTo>
                    <a:pt x="5468239" y="4858131"/>
                    <a:pt x="5548884" y="5101717"/>
                    <a:pt x="5603494" y="5491480"/>
                  </a:cubicBezTo>
                  <a:cubicBezTo>
                    <a:pt x="5603748" y="5699887"/>
                    <a:pt x="5537581" y="5837428"/>
                    <a:pt x="5632196" y="6181598"/>
                  </a:cubicBezTo>
                  <a:cubicBezTo>
                    <a:pt x="5491861" y="6407658"/>
                    <a:pt x="6457061" y="6366510"/>
                    <a:pt x="2030095" y="6351651"/>
                  </a:cubicBezTo>
                  <a:close/>
                </a:path>
              </a:pathLst>
            </a:custGeom>
            <a:blipFill>
              <a:blip r:embed="rId5"/>
              <a:stretch>
                <a:fillRect l="-726" t="0" r="-726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683699">
            <a:off x="9606314" y="5141625"/>
            <a:ext cx="5330006" cy="4215550"/>
          </a:xfrm>
          <a:custGeom>
            <a:avLst/>
            <a:gdLst/>
            <a:ahLst/>
            <a:cxnLst/>
            <a:rect r="r" b="b" t="t" l="l"/>
            <a:pathLst>
              <a:path h="4215550" w="5330006">
                <a:moveTo>
                  <a:pt x="0" y="0"/>
                </a:moveTo>
                <a:lnTo>
                  <a:pt x="5330006" y="0"/>
                </a:lnTo>
                <a:lnTo>
                  <a:pt x="5330006" y="4215550"/>
                </a:lnTo>
                <a:lnTo>
                  <a:pt x="0" y="42155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62782">
            <a:off x="9378048" y="1700303"/>
            <a:ext cx="7737258" cy="7449679"/>
          </a:xfrm>
          <a:custGeom>
            <a:avLst/>
            <a:gdLst/>
            <a:ahLst/>
            <a:cxnLst/>
            <a:rect r="r" b="b" t="t" l="l"/>
            <a:pathLst>
              <a:path h="7449679" w="7737258">
                <a:moveTo>
                  <a:pt x="0" y="0"/>
                </a:moveTo>
                <a:lnTo>
                  <a:pt x="7737258" y="0"/>
                </a:lnTo>
                <a:lnTo>
                  <a:pt x="7737258" y="7449679"/>
                </a:lnTo>
                <a:lnTo>
                  <a:pt x="0" y="74496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108458" y="4213727"/>
            <a:ext cx="6927460" cy="2782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7"/>
              </a:lnSpc>
            </a:pPr>
            <a:r>
              <a:rPr lang="en-US" sz="3875" b="true">
                <a:solidFill>
                  <a:srgbClr val="687A61"/>
                </a:solidFill>
                <a:latin typeface="Arsenal Bold"/>
                <a:ea typeface="Arsenal Bold"/>
                <a:cs typeface="Arsenal Bold"/>
                <a:sym typeface="Arsenal Bold"/>
              </a:rPr>
              <a:t>D</a:t>
            </a:r>
            <a:r>
              <a:rPr lang="en-US" b="true" sz="3875">
                <a:solidFill>
                  <a:srgbClr val="687A61"/>
                </a:solidFill>
                <a:latin typeface="Arsenal Bold"/>
                <a:ea typeface="Arsenal Bold"/>
                <a:cs typeface="Arsenal Bold"/>
                <a:sym typeface="Arsenal Bold"/>
              </a:rPr>
              <a:t>evelopment of a radionuclide activity concentration spatial distribution map in agricultural produce (vegetables/fruits) across Northern Vietnam.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030897" y="2777034"/>
            <a:ext cx="4146500" cy="1252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5"/>
              </a:lnSpc>
              <a:spcBef>
                <a:spcPct val="0"/>
              </a:spcBef>
            </a:pPr>
            <a:r>
              <a:rPr lang="en-US" sz="3575" spc="675">
                <a:solidFill>
                  <a:srgbClr val="687A6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MY RESEARCH PASS</a:t>
            </a:r>
            <a:r>
              <a:rPr lang="en-US" sz="3575" spc="675">
                <a:solidFill>
                  <a:srgbClr val="687A6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IONT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F1E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1704052">
            <a:off x="7471056" y="2551025"/>
            <a:ext cx="9927589" cy="7402010"/>
          </a:xfrm>
          <a:prstGeom prst="rect">
            <a:avLst/>
          </a:prstGeom>
          <a:ln cap="sq">
            <a:noFill/>
            <a:prstDash val="solid"/>
          </a:ln>
        </p:spPr>
      </p:pic>
      <p:sp>
        <p:nvSpPr>
          <p:cNvPr name="Freeform 3" id="3"/>
          <p:cNvSpPr/>
          <p:nvPr/>
        </p:nvSpPr>
        <p:spPr>
          <a:xfrm flipH="false" flipV="false" rot="1647189">
            <a:off x="10685578" y="-874776"/>
            <a:ext cx="6169193" cy="4038017"/>
          </a:xfrm>
          <a:custGeom>
            <a:avLst/>
            <a:gdLst/>
            <a:ahLst/>
            <a:cxnLst/>
            <a:rect r="r" b="b" t="t" l="l"/>
            <a:pathLst>
              <a:path h="4038017" w="6169193">
                <a:moveTo>
                  <a:pt x="0" y="0"/>
                </a:moveTo>
                <a:lnTo>
                  <a:pt x="6169193" y="0"/>
                </a:lnTo>
                <a:lnTo>
                  <a:pt x="6169193" y="4038018"/>
                </a:lnTo>
                <a:lnTo>
                  <a:pt x="0" y="4038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708847">
            <a:off x="9291404" y="5386555"/>
            <a:ext cx="5330006" cy="4215550"/>
          </a:xfrm>
          <a:custGeom>
            <a:avLst/>
            <a:gdLst/>
            <a:ahLst/>
            <a:cxnLst/>
            <a:rect r="r" b="b" t="t" l="l"/>
            <a:pathLst>
              <a:path h="4215550" w="5330006">
                <a:moveTo>
                  <a:pt x="0" y="0"/>
                </a:moveTo>
                <a:lnTo>
                  <a:pt x="5330006" y="0"/>
                </a:lnTo>
                <a:lnTo>
                  <a:pt x="5330006" y="4215550"/>
                </a:lnTo>
                <a:lnTo>
                  <a:pt x="0" y="4215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-3756372">
            <a:off x="-301083" y="121212"/>
            <a:ext cx="4900587" cy="389939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3357619">
            <a:off x="238819" y="1636231"/>
            <a:ext cx="9927589" cy="7402010"/>
          </a:xfrm>
          <a:prstGeom prst="rect">
            <a:avLst/>
          </a:prstGeom>
          <a:ln cap="sq">
            <a:noFill/>
            <a:prstDash val="solid"/>
          </a:ln>
        </p:spPr>
      </p:pic>
      <p:sp>
        <p:nvSpPr>
          <p:cNvPr name="Freeform 7" id="7"/>
          <p:cNvSpPr/>
          <p:nvPr/>
        </p:nvSpPr>
        <p:spPr>
          <a:xfrm flipH="false" flipV="false" rot="-82662">
            <a:off x="3707179" y="113783"/>
            <a:ext cx="9575698" cy="9219787"/>
          </a:xfrm>
          <a:custGeom>
            <a:avLst/>
            <a:gdLst/>
            <a:ahLst/>
            <a:cxnLst/>
            <a:rect r="r" b="b" t="t" l="l"/>
            <a:pathLst>
              <a:path h="9219787" w="9575698">
                <a:moveTo>
                  <a:pt x="0" y="0"/>
                </a:moveTo>
                <a:lnTo>
                  <a:pt x="9575698" y="0"/>
                </a:lnTo>
                <a:lnTo>
                  <a:pt x="9575698" y="9219786"/>
                </a:lnTo>
                <a:lnTo>
                  <a:pt x="0" y="9219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202614" y="2928246"/>
            <a:ext cx="6630787" cy="412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25"/>
              </a:lnSpc>
              <a:spcBef>
                <a:spcPct val="0"/>
              </a:spcBef>
            </a:pPr>
            <a:r>
              <a:rPr lang="en-US" sz="5875" spc="1110">
                <a:solidFill>
                  <a:srgbClr val="687A61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I APPRECIATE YOUR TIME AND ATTENTION.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6569405">
            <a:off x="14788223" y="6705072"/>
            <a:ext cx="5299993" cy="5087993"/>
          </a:xfrm>
          <a:custGeom>
            <a:avLst/>
            <a:gdLst/>
            <a:ahLst/>
            <a:cxnLst/>
            <a:rect r="r" b="b" t="t" l="l"/>
            <a:pathLst>
              <a:path h="5087993" w="5299993">
                <a:moveTo>
                  <a:pt x="0" y="0"/>
                </a:moveTo>
                <a:lnTo>
                  <a:pt x="5299992" y="0"/>
                </a:lnTo>
                <a:lnTo>
                  <a:pt x="5299992" y="5087993"/>
                </a:lnTo>
                <a:lnTo>
                  <a:pt x="0" y="5087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647189">
            <a:off x="-2510696" y="6030689"/>
            <a:ext cx="6169193" cy="4038017"/>
          </a:xfrm>
          <a:custGeom>
            <a:avLst/>
            <a:gdLst/>
            <a:ahLst/>
            <a:cxnLst/>
            <a:rect r="r" b="b" t="t" l="l"/>
            <a:pathLst>
              <a:path h="4038017" w="6169193">
                <a:moveTo>
                  <a:pt x="0" y="0"/>
                </a:moveTo>
                <a:lnTo>
                  <a:pt x="6169194" y="0"/>
                </a:lnTo>
                <a:lnTo>
                  <a:pt x="6169194" y="4038017"/>
                </a:lnTo>
                <a:lnTo>
                  <a:pt x="0" y="4038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DAGroJ_PhyI</dc:identifier>
  <dcterms:modified xsi:type="dcterms:W3CDTF">2011-08-01T06:04:30Z</dcterms:modified>
  <cp:revision>1</cp:revision>
  <dc:title>Tím Màu đỏ gỗ Xanh lá Trắng Màu kem Màu be Đào Nâu Nhạt Vẽ tay Sáng Trừu tượng Đoạn giới thiệu YouTube</dc:title>
</cp:coreProperties>
</file>