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05308-D79F-CA4E-7937-917169D48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3BAE9-E61D-3AC1-5039-E531511C0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2742E-9D66-966B-ED3F-7AFF76D4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73E-14A5-4B36-A9E1-F95962DDCAC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4C38E-7F10-AA54-859F-456CAF62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FDDCA-45E5-63DC-1FC0-7DEE0860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4C4B-66AC-4A1C-9F05-B3289DC6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2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C10C-A3D1-E9A7-9FC0-8F6891C2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41BE9-04B0-7DB1-FBD4-606DDE297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9F80E-87E3-E688-1756-0E343566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73E-14A5-4B36-A9E1-F95962DDCAC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A9050-8A7D-950F-3A3D-CBE4A684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93457-2404-BF9C-B246-98175DFD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4C4B-66AC-4A1C-9F05-B3289DC6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9204C3-FA73-673A-BB64-C83300929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DA49D-6E36-CA6E-BD9C-53026C8B6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B7CBA-33E4-BD68-7322-400EEC951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73E-14A5-4B36-A9E1-F95962DDCAC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D5AF0-4DC1-3A70-62B8-EA44898A1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0424F-2403-B791-97FA-D9F935E8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4C4B-66AC-4A1C-9F05-B3289DC6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3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8FB4-BDEC-AB27-E97B-11584D100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188C4-AF92-1E51-E6A0-96075068B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6F35B-66BE-855F-9D00-53DCB32A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73E-14A5-4B36-A9E1-F95962DDCAC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F471-0CA8-FAD9-90E2-3B0A5622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F8D3C-FD7B-2D5E-A5FC-F4932A35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4C4B-66AC-4A1C-9F05-B3289DC6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A9479-991D-2F70-4DD0-E2C4B82C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0FEB4-8801-A795-33F1-4D5676B6E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137CF-7497-5F2F-000A-A0634A473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73E-14A5-4B36-A9E1-F95962DDCAC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83F7C-EDC9-7FA9-839B-802BE3C9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6AE4A-5498-3112-0470-5C827DD7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4C4B-66AC-4A1C-9F05-B3289DC6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3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08300-9CF2-18A7-93B7-AC4B05A6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A2F08-B6C2-D818-CD32-A10C1EC8C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7A89E-16D4-759F-1046-EA49F70A3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C70D5-02B1-2CA4-CB95-C6ECB1A7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73E-14A5-4B36-A9E1-F95962DDCAC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DBDD8-C421-9C69-F5D2-59E6CCD4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53F09-69FE-AEDF-9E42-7CE3978A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4C4B-66AC-4A1C-9F05-B3289DC6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5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357E-AFDE-CE84-6435-2176F971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864E6-C027-8A85-2EBF-1CDE9D085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DF237-DBA3-DD80-B398-D8E3CC50C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3E6952-000E-795A-D037-7FAF783B5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3E3D4-5011-8C80-F37B-22832E297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7A2021-984B-CE0E-602C-C2B4B94D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73E-14A5-4B36-A9E1-F95962DDCAC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BDF79F-524A-17EA-AD50-D2D00B00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5940B-FF75-CAFF-85C4-B94F45CAB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4C4B-66AC-4A1C-9F05-B3289DC6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5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1E7E-13EE-CB7D-A3DE-A23B5DF8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122E4-25A7-657B-A33C-A0EA37DB5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73E-14A5-4B36-A9E1-F95962DDCAC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57FCF-58D5-FABC-F6E6-060AC5ED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6A73A-5A1C-C465-0F41-6965BAED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4C4B-66AC-4A1C-9F05-B3289DC6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6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E9370-F4A7-F922-C052-1C12D1E7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73E-14A5-4B36-A9E1-F95962DDCAC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9222B7-3A47-6CC0-169D-114198D0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57924-53FA-89E0-D2D6-262219CE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4C4B-66AC-4A1C-9F05-B3289DC6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5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3072-BD88-09FC-A507-2DA681844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393DA-AE40-8C88-4D30-17D857470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B4D1F-50DE-48E5-0778-4943491DF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3DD22-2B4D-C70E-34A1-902B5B7A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73E-14A5-4B36-A9E1-F95962DDCAC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901EA-A552-C5DD-D8DC-EDF1214C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5BC13-F436-E483-F738-A90ECE61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4C4B-66AC-4A1C-9F05-B3289DC6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0FAF-620C-10DA-E39E-ACB8BDFD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5F9F5-3557-7D07-16C9-329583C95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C7A52-3595-3F17-2F49-76EC03F4C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456B6-9465-DED9-0EA8-02062E79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673E-14A5-4B36-A9E1-F95962DDCAC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13537-9239-65D3-715C-017A6977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56828-404C-52A3-26BA-AB9421CA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4C4B-66AC-4A1C-9F05-B3289DC6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9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2107F-C951-AAB0-F507-C524EDAF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C9A4B-C102-6E96-A966-5EDCF6388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0B9EF-C3DC-6F59-8A78-5075B4C04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F9673E-14A5-4B36-A9E1-F95962DDCACD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CAA72-9DEB-4284-6EBD-1ECE362D8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40203-B4AE-F9E8-3F04-67A035B7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D04C4B-66AC-4A1C-9F05-B3289DC6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4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23906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E98217-2D96-C7DF-E50A-F885921BBDC6}"/>
              </a:ext>
            </a:extLst>
          </p:cNvPr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FC761-440F-A261-0EF3-7B7BD815481C}"/>
              </a:ext>
            </a:extLst>
          </p:cNvPr>
          <p:cNvSpPr txBox="1"/>
          <p:nvPr/>
        </p:nvSpPr>
        <p:spPr>
          <a:xfrm>
            <a:off x="517451" y="1299001"/>
            <a:ext cx="5061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ntserrat" pitchFamily="2" charset="0"/>
              </a:rPr>
              <a:t>Hello everyone</a:t>
            </a:r>
            <a:endParaRPr lang="en-US" b="1" dirty="0">
              <a:latin typeface="Montserrat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C737BA-F5C6-4878-C0E1-7E2E72377B47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rtoon of a child with a backpack&#10;&#10;AI-generated content may be incorrect.">
            <a:extLst>
              <a:ext uri="{FF2B5EF4-FFF2-40B4-BE49-F238E27FC236}">
                <a16:creationId xmlns:a16="http://schemas.microsoft.com/office/drawing/2014/main" id="{3B2B21BA-3C21-0DF0-7873-31E68718F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85" y="145864"/>
            <a:ext cx="3017320" cy="3017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B2F7ED-6C98-2967-9620-BD0A918885CD}"/>
              </a:ext>
            </a:extLst>
          </p:cNvPr>
          <p:cNvSpPr txBox="1"/>
          <p:nvPr/>
        </p:nvSpPr>
        <p:spPr>
          <a:xfrm>
            <a:off x="1842976" y="4114800"/>
            <a:ext cx="8506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serrat" pitchFamily="2" charset="0"/>
              </a:rPr>
              <a:t>My name is</a:t>
            </a:r>
          </a:p>
          <a:p>
            <a:r>
              <a:rPr lang="en-US" sz="6000" b="1" dirty="0">
                <a:latin typeface="Montserrat" pitchFamily="2" charset="0"/>
              </a:rPr>
              <a:t>Pham Hoang Nam</a:t>
            </a:r>
            <a:endParaRPr lang="en-US" sz="3600" b="1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5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n do chi tiet ve 34 tinh, thanh moi cua Viet Nam. Anh: Cuc Do dac, Ban do va Thong tin dia ly Viet Nam">
            <a:extLst>
              <a:ext uri="{FF2B5EF4-FFF2-40B4-BE49-F238E27FC236}">
                <a16:creationId xmlns:a16="http://schemas.microsoft.com/office/drawing/2014/main" id="{F88075F2-723A-837C-B417-737FB5E78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28" y="962247"/>
            <a:ext cx="3971299" cy="561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99D517-32E5-A19D-D26F-CD6BD55782AA}"/>
              </a:ext>
            </a:extLst>
          </p:cNvPr>
          <p:cNvSpPr txBox="1"/>
          <p:nvPr/>
        </p:nvSpPr>
        <p:spPr>
          <a:xfrm>
            <a:off x="4401880" y="962247"/>
            <a:ext cx="7790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serrat" pitchFamily="2" charset="0"/>
              </a:rPr>
              <a:t>I’m from </a:t>
            </a:r>
            <a:r>
              <a:rPr lang="en-US" sz="3600" b="1" dirty="0">
                <a:latin typeface="Montserrat" pitchFamily="2" charset="0"/>
              </a:rPr>
              <a:t>Vinh Long </a:t>
            </a:r>
            <a:r>
              <a:rPr lang="en-US" sz="3600" dirty="0">
                <a:latin typeface="Montserrat" pitchFamily="2" charset="0"/>
              </a:rPr>
              <a:t>(formerly </a:t>
            </a:r>
            <a:r>
              <a:rPr lang="en-US" sz="3600" b="1" dirty="0">
                <a:latin typeface="Montserrat" pitchFamily="2" charset="0"/>
              </a:rPr>
              <a:t>Ben Tre</a:t>
            </a:r>
            <a:r>
              <a:rPr lang="en-US" sz="3600" dirty="0">
                <a:latin typeface="Montserrat" pitchFamily="2" charset="0"/>
              </a:rPr>
              <a:t>), a province located in the southern part of Vietnam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417527-208D-A381-0C6B-B9BEE9E413E0}"/>
              </a:ext>
            </a:extLst>
          </p:cNvPr>
          <p:cNvSpPr/>
          <p:nvPr/>
        </p:nvSpPr>
        <p:spPr>
          <a:xfrm>
            <a:off x="0" y="0"/>
            <a:ext cx="12192000" cy="7655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09B69-17E1-ED4E-4F0D-7021D07FACE3}"/>
              </a:ext>
            </a:extLst>
          </p:cNvPr>
          <p:cNvSpPr txBox="1"/>
          <p:nvPr/>
        </p:nvSpPr>
        <p:spPr>
          <a:xfrm>
            <a:off x="7931888" y="0"/>
            <a:ext cx="3987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Montserrat" pitchFamily="2" charset="0"/>
              </a:rPr>
              <a:t>HOMETOWN</a:t>
            </a:r>
            <a:endParaRPr lang="en-US" b="1" dirty="0">
              <a:latin typeface="Montserrat" pitchFamily="2" charset="0"/>
            </a:endParaRPr>
          </a:p>
        </p:txBody>
      </p:sp>
      <p:pic>
        <p:nvPicPr>
          <p:cNvPr id="1030" name="Picture 6" descr="15 điểm du lịch ở Bến Tre đẹp và hấp dẫn bậc nhất - Vntrip.vn">
            <a:extLst>
              <a:ext uri="{FF2B5EF4-FFF2-40B4-BE49-F238E27FC236}">
                <a16:creationId xmlns:a16="http://schemas.microsoft.com/office/drawing/2014/main" id="{EBDC1763-4378-CE07-283B-9DB843F2A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690" y="2909379"/>
            <a:ext cx="3467908" cy="23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row of boats on a river&#10;&#10;AI-generated content may be incorrect.">
            <a:extLst>
              <a:ext uri="{FF2B5EF4-FFF2-40B4-BE49-F238E27FC236}">
                <a16:creationId xmlns:a16="http://schemas.microsoft.com/office/drawing/2014/main" id="{51A72F34-CD7A-5019-7F98-154D37FCA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68" y="3972636"/>
            <a:ext cx="3699250" cy="23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7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rường Đại học Khoa học Tự nhiên, Đại học Quốc gia TP.HCM">
            <a:extLst>
              <a:ext uri="{FF2B5EF4-FFF2-40B4-BE49-F238E27FC236}">
                <a16:creationId xmlns:a16="http://schemas.microsoft.com/office/drawing/2014/main" id="{B6E1897B-CFC4-D3B6-09E4-82BFA75C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7" y="484976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A22FA5-26BE-4EB9-8B04-E489A96D3445}"/>
              </a:ext>
            </a:extLst>
          </p:cNvPr>
          <p:cNvSpPr/>
          <p:nvPr/>
        </p:nvSpPr>
        <p:spPr>
          <a:xfrm>
            <a:off x="6457730" y="765544"/>
            <a:ext cx="5734270" cy="609245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ELEBRATING 28 YEARS OF THE ESTABLISHMENT OF THE VNUHCM-UNIVERSITY OF  SCIENCE (30/03/1996 – 30/03/2024) - University of Science, Viet Nam  National University Ho Chi Minh City">
            <a:extLst>
              <a:ext uri="{FF2B5EF4-FFF2-40B4-BE49-F238E27FC236}">
                <a16:creationId xmlns:a16="http://schemas.microsoft.com/office/drawing/2014/main" id="{DB5D85C0-BEE4-24FD-E79F-3D4DE310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8" y="861894"/>
            <a:ext cx="5564763" cy="395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etnam National University, Ho Chi Minh City - Wikipedia">
            <a:extLst>
              <a:ext uri="{FF2B5EF4-FFF2-40B4-BE49-F238E27FC236}">
                <a16:creationId xmlns:a16="http://schemas.microsoft.com/office/drawing/2014/main" id="{E8D46BCE-C8F9-6975-8A56-E35750EF3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21" y="5107947"/>
            <a:ext cx="23812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418610-8ACE-BA2F-00A4-A82FBEB5F1E6}"/>
              </a:ext>
            </a:extLst>
          </p:cNvPr>
          <p:cNvSpPr txBox="1"/>
          <p:nvPr/>
        </p:nvSpPr>
        <p:spPr>
          <a:xfrm>
            <a:off x="6457730" y="1276262"/>
            <a:ext cx="57342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" pitchFamily="2" charset="0"/>
              </a:rPr>
              <a:t>I’m about to become a second-year student at </a:t>
            </a:r>
            <a:r>
              <a:rPr lang="en-US" sz="4000" b="1" dirty="0">
                <a:latin typeface="Montserrat" pitchFamily="2" charset="0"/>
              </a:rPr>
              <a:t>University of Science, VNU-HCM (HCMUS)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DDA219-2B7F-44ED-6F03-E52DEB25196F}"/>
              </a:ext>
            </a:extLst>
          </p:cNvPr>
          <p:cNvSpPr txBox="1"/>
          <p:nvPr/>
        </p:nvSpPr>
        <p:spPr>
          <a:xfrm>
            <a:off x="6567600" y="4908905"/>
            <a:ext cx="5294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ontserrat" pitchFamily="2" charset="0"/>
              </a:rPr>
              <a:t>Major: </a:t>
            </a:r>
            <a:r>
              <a:rPr lang="en-US" sz="4000" b="1" dirty="0">
                <a:latin typeface="Montserrat" pitchFamily="2" charset="0"/>
              </a:rPr>
              <a:t>Physics</a:t>
            </a:r>
            <a:r>
              <a:rPr lang="en-US" sz="4000" dirty="0">
                <a:latin typeface="Montserrat" pitchFamily="2" charset="0"/>
              </a:rPr>
              <a:t> </a:t>
            </a:r>
            <a:r>
              <a:rPr lang="en-US" sz="4000" b="1" dirty="0">
                <a:latin typeface="Montserrat" pitchFamily="2" charset="0"/>
              </a:rPr>
              <a:t>(Cosmology)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DF3D5E-C120-FA09-C6C9-FE7D7FBACBA7}"/>
              </a:ext>
            </a:extLst>
          </p:cNvPr>
          <p:cNvSpPr/>
          <p:nvPr/>
        </p:nvSpPr>
        <p:spPr>
          <a:xfrm>
            <a:off x="0" y="0"/>
            <a:ext cx="12192000" cy="7655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D4B42-E4EF-09D3-E7D7-44BB49C51F17}"/>
              </a:ext>
            </a:extLst>
          </p:cNvPr>
          <p:cNvSpPr txBox="1"/>
          <p:nvPr/>
        </p:nvSpPr>
        <p:spPr>
          <a:xfrm>
            <a:off x="8179981" y="44278"/>
            <a:ext cx="3902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Montserrat" pitchFamily="2" charset="0"/>
              </a:rPr>
              <a:t>UNIVERSITY</a:t>
            </a:r>
            <a:endParaRPr lang="en-US" sz="2400" b="1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44113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FF566E-D96F-C184-673F-0CC9A261D878}"/>
              </a:ext>
            </a:extLst>
          </p:cNvPr>
          <p:cNvSpPr/>
          <p:nvPr/>
        </p:nvSpPr>
        <p:spPr>
          <a:xfrm>
            <a:off x="0" y="1413156"/>
            <a:ext cx="4023360" cy="39404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1A5371-D2CD-9645-ABF9-C2E7FC7E3482}"/>
              </a:ext>
            </a:extLst>
          </p:cNvPr>
          <p:cNvSpPr/>
          <p:nvPr/>
        </p:nvSpPr>
        <p:spPr>
          <a:xfrm>
            <a:off x="4023360" y="2286000"/>
            <a:ext cx="4145280" cy="4569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1695F4-5657-A4CA-6A75-06662C71A22F}"/>
              </a:ext>
            </a:extLst>
          </p:cNvPr>
          <p:cNvSpPr/>
          <p:nvPr/>
        </p:nvSpPr>
        <p:spPr>
          <a:xfrm>
            <a:off x="8168640" y="763596"/>
            <a:ext cx="4023360" cy="30960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E2E17-5C3A-CD4A-5853-846278132CDD}"/>
              </a:ext>
            </a:extLst>
          </p:cNvPr>
          <p:cNvSpPr/>
          <p:nvPr/>
        </p:nvSpPr>
        <p:spPr>
          <a:xfrm>
            <a:off x="0" y="0"/>
            <a:ext cx="12192000" cy="7655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C01C0-D3EB-B780-2F97-A6CD0D57AA65}"/>
              </a:ext>
            </a:extLst>
          </p:cNvPr>
          <p:cNvSpPr txBox="1"/>
          <p:nvPr/>
        </p:nvSpPr>
        <p:spPr>
          <a:xfrm>
            <a:off x="7290390" y="0"/>
            <a:ext cx="4901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Montserrat" pitchFamily="2" charset="0"/>
              </a:rPr>
              <a:t>AFTER SCHOOL</a:t>
            </a:r>
            <a:endParaRPr lang="en-US" sz="2400" b="1" dirty="0">
              <a:latin typeface="Montserrat" pitchFamily="2" charset="0"/>
            </a:endParaRPr>
          </a:p>
        </p:txBody>
      </p:sp>
      <p:pic>
        <p:nvPicPr>
          <p:cNvPr id="1026" name="Picture 2" descr="Bài dự thi số 128: Cảm ơn Ireland đã sinh ra Westlife | Giáo dục Việt Nam">
            <a:extLst>
              <a:ext uri="{FF2B5EF4-FFF2-40B4-BE49-F238E27FC236}">
                <a16:creationId xmlns:a16="http://schemas.microsoft.com/office/drawing/2014/main" id="{136441E9-FFC5-2E15-7E45-4EC5B3BA9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19" y="2152020"/>
            <a:ext cx="3516322" cy="255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dminton - Free sports and competition icons">
            <a:extLst>
              <a:ext uri="{FF2B5EF4-FFF2-40B4-BE49-F238E27FC236}">
                <a16:creationId xmlns:a16="http://schemas.microsoft.com/office/drawing/2014/main" id="{148C7170-F65A-88EE-8936-052606F08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67" y="2807306"/>
            <a:ext cx="3526465" cy="352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wo plastic cups with lids&#10;&#10;AI-generated content may be incorrect.">
            <a:extLst>
              <a:ext uri="{FF2B5EF4-FFF2-40B4-BE49-F238E27FC236}">
                <a16:creationId xmlns:a16="http://schemas.microsoft.com/office/drawing/2014/main" id="{386CE3F3-8638-7AFF-2A97-9150D131B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547" y="1413156"/>
            <a:ext cx="3193546" cy="17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7321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66BC51-7686-6AEF-F8B7-F8341DBD53BA}"/>
              </a:ext>
            </a:extLst>
          </p:cNvPr>
          <p:cNvSpPr/>
          <p:nvPr/>
        </p:nvSpPr>
        <p:spPr>
          <a:xfrm>
            <a:off x="0" y="0"/>
            <a:ext cx="12192000" cy="7655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696A3-FEC5-FE7C-5189-570DC7389D94}"/>
              </a:ext>
            </a:extLst>
          </p:cNvPr>
          <p:cNvSpPr txBox="1"/>
          <p:nvPr/>
        </p:nvSpPr>
        <p:spPr>
          <a:xfrm>
            <a:off x="6539023" y="0"/>
            <a:ext cx="5652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Montserrat" pitchFamily="2" charset="0"/>
              </a:rPr>
              <a:t>MORE ABOUT ME</a:t>
            </a:r>
            <a:endParaRPr lang="en-US" sz="2400" b="1" dirty="0">
              <a:latin typeface="Montserrat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EE9B28-53B8-DB93-3BE1-F5BF918089DF}"/>
              </a:ext>
            </a:extLst>
          </p:cNvPr>
          <p:cNvSpPr/>
          <p:nvPr/>
        </p:nvSpPr>
        <p:spPr>
          <a:xfrm>
            <a:off x="0" y="765543"/>
            <a:ext cx="12192000" cy="301964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D7FC19-72E1-C7D7-FAEC-385CADB97BD4}"/>
              </a:ext>
            </a:extLst>
          </p:cNvPr>
          <p:cNvSpPr/>
          <p:nvPr/>
        </p:nvSpPr>
        <p:spPr>
          <a:xfrm>
            <a:off x="0" y="3785191"/>
            <a:ext cx="12192000" cy="30728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5C5FF-28A4-3977-2E0E-B93DC34B5FC3}"/>
              </a:ext>
            </a:extLst>
          </p:cNvPr>
          <p:cNvSpPr txBox="1"/>
          <p:nvPr/>
        </p:nvSpPr>
        <p:spPr>
          <a:xfrm>
            <a:off x="3556905" y="4167432"/>
            <a:ext cx="8165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serrat" pitchFamily="2" charset="0"/>
              </a:rPr>
              <a:t>Favorite quote:</a:t>
            </a:r>
          </a:p>
          <a:p>
            <a:r>
              <a:rPr lang="en-US" sz="3600" dirty="0">
                <a:latin typeface="Montserrat" pitchFamily="2" charset="0"/>
              </a:rPr>
              <a:t>“</a:t>
            </a:r>
            <a:r>
              <a:rPr lang="en-US" sz="3600" b="1" dirty="0">
                <a:latin typeface="Montserrat" pitchFamily="2" charset="0"/>
              </a:rPr>
              <a:t>I have conquered an empire but I have not been able to conquer myself.</a:t>
            </a:r>
            <a:r>
              <a:rPr lang="en-US" sz="3600" dirty="0">
                <a:latin typeface="Montserrat" pitchFamily="2" charset="0"/>
              </a:rPr>
              <a:t>” – Peter the Great</a:t>
            </a:r>
          </a:p>
        </p:txBody>
      </p:sp>
      <p:pic>
        <p:nvPicPr>
          <p:cNvPr id="1026" name="Picture 2" descr="Peter the Great - Wikipedia">
            <a:extLst>
              <a:ext uri="{FF2B5EF4-FFF2-40B4-BE49-F238E27FC236}">
                <a16:creationId xmlns:a16="http://schemas.microsoft.com/office/drawing/2014/main" id="{3915A0CD-E58A-8CA7-85F0-169503BE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1" y="4024083"/>
            <a:ext cx="2059799" cy="25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ul Dirac – Wikipedia tiếng Việt">
            <a:extLst>
              <a:ext uri="{FF2B5EF4-FFF2-40B4-BE49-F238E27FC236}">
                <a16:creationId xmlns:a16="http://schemas.microsoft.com/office/drawing/2014/main" id="{2904533C-25A6-E972-AD4D-928DCEE7A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602" y="876914"/>
            <a:ext cx="2137144" cy="26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8BD01-438B-39BE-5525-4482A6463FAF}"/>
              </a:ext>
            </a:extLst>
          </p:cNvPr>
          <p:cNvSpPr txBox="1"/>
          <p:nvPr/>
        </p:nvSpPr>
        <p:spPr>
          <a:xfrm>
            <a:off x="677254" y="1611440"/>
            <a:ext cx="6475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serrat" pitchFamily="2" charset="0"/>
              </a:rPr>
              <a:t>The person who inspires me the most is </a:t>
            </a:r>
            <a:r>
              <a:rPr lang="en-US" sz="3600" b="1" dirty="0">
                <a:latin typeface="Montserrat" pitchFamily="2" charset="0"/>
              </a:rPr>
              <a:t>Paul Dirac</a:t>
            </a:r>
          </a:p>
        </p:txBody>
      </p:sp>
    </p:spTree>
    <p:extLst>
      <p:ext uri="{BB962C8B-B14F-4D97-AF65-F5344CB8AC3E}">
        <p14:creationId xmlns:p14="http://schemas.microsoft.com/office/powerpoint/2010/main" val="151178335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C3AC20-5616-87CE-F518-002D5CA88F71}"/>
              </a:ext>
            </a:extLst>
          </p:cNvPr>
          <p:cNvSpPr txBox="1"/>
          <p:nvPr/>
        </p:nvSpPr>
        <p:spPr>
          <a:xfrm>
            <a:off x="2512827" y="2767280"/>
            <a:ext cx="7166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Montserrat" pitchFamily="2" charset="0"/>
              </a:rPr>
              <a:t>THANK YOU!</a:t>
            </a:r>
            <a:endParaRPr lang="en-US" b="1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3342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91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PHẠM HOÀNG NAM</dc:creator>
  <cp:lastModifiedBy>PHẠM HOÀNG NAM</cp:lastModifiedBy>
  <cp:revision>10</cp:revision>
  <dcterms:created xsi:type="dcterms:W3CDTF">2025-07-10T14:21:19Z</dcterms:created>
  <dcterms:modified xsi:type="dcterms:W3CDTF">2025-07-14T01:36:54Z</dcterms:modified>
</cp:coreProperties>
</file>