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712" r:id="rId4"/>
    <p:sldMasterId id="214748371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Lexend Mega"/>
      <p:regular r:id="rId16"/>
      <p:bold r:id="rId17"/>
    </p:embeddedFont>
    <p:embeddedFont>
      <p:font typeface="Bebas Neue"/>
      <p:regular r:id="rId18"/>
    </p:embeddedFont>
    <p:embeddedFont>
      <p:font typeface="Lexend Mega SemiBold"/>
      <p:regular r:id="rId19"/>
      <p:bold r:id="rId20"/>
    </p:embeddedFont>
    <p:embeddedFont>
      <p:font typeface="Barlow"/>
      <p:regular r:id="rId21"/>
      <p:bold r:id="rId22"/>
      <p:italic r:id="rId23"/>
      <p:boldItalic r:id="rId24"/>
    </p:embeddedFont>
    <p:embeddedFont>
      <p:font typeface="Lexend Mega Black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0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exendMegaSemiBold-bold.fntdata"/><Relationship Id="rId22" Type="http://schemas.openxmlformats.org/officeDocument/2006/relationships/font" Target="fonts/Barlow-bold.fntdata"/><Relationship Id="rId21" Type="http://schemas.openxmlformats.org/officeDocument/2006/relationships/font" Target="fonts/Barlow-regular.fntdata"/><Relationship Id="rId24" Type="http://schemas.openxmlformats.org/officeDocument/2006/relationships/font" Target="fonts/Barlow-boldItalic.fntdata"/><Relationship Id="rId23" Type="http://schemas.openxmlformats.org/officeDocument/2006/relationships/font" Target="fonts/Barlow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LexendMegaBlack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LexendMega-bold.fntdata"/><Relationship Id="rId16" Type="http://schemas.openxmlformats.org/officeDocument/2006/relationships/font" Target="fonts/LexendMega-regular.fntdata"/><Relationship Id="rId19" Type="http://schemas.openxmlformats.org/officeDocument/2006/relationships/font" Target="fonts/LexendMegaSemiBold-regular.fntdata"/><Relationship Id="rId18" Type="http://schemas.openxmlformats.org/officeDocument/2006/relationships/font" Target="fonts/Bebas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9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1b9228e13cf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1b9228e13cf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g1b77a60ff99_0_5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3" name="Google Shape;783;g1b77a60ff99_0_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g1b92dbbe387_1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1" name="Google Shape;831;g1b92dbbe387_1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4" name="Shape 8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Google Shape;895;g1b92dbbe387_1_180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6" name="Google Shape;896;g1b92dbbe387_1_180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g1b92dbbe387_1_180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2" name="Google Shape;952;g1b92dbbe387_1_180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4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g2771a896796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" name="Google Shape;1076;g2771a896796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4" name="Shape 1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Google Shape;1135;g1b92dbbe387_1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6" name="Google Shape;1136;g1b92dbbe387_1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8" name="Shape 1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Google Shape;1269;g1b92dbbe387_1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0" name="Google Shape;1270;g1b92dbbe387_1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0" name="Shape 1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Google Shape;1331;g1c12574fab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2" name="Google Shape;1332;g1c12574fab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159650" y="380692"/>
            <a:ext cx="6824700" cy="180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algn="ctr">
              <a:spcBef>
                <a:spcPts val="20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315480" y="2214966"/>
            <a:ext cx="6513000" cy="4095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cxnSp>
        <p:nvCxnSpPr>
          <p:cNvPr id="11" name="Google Shape;11;p2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" name="Google Shape;13;p2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" name="Google Shape;14;p2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hasCustomPrompt="1" type="title"/>
          </p:nvPr>
        </p:nvSpPr>
        <p:spPr>
          <a:xfrm>
            <a:off x="3661200" y="1610375"/>
            <a:ext cx="47958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89" name="Google Shape;89;p11"/>
          <p:cNvSpPr txBox="1"/>
          <p:nvPr>
            <p:ph idx="1" type="subTitle"/>
          </p:nvPr>
        </p:nvSpPr>
        <p:spPr>
          <a:xfrm>
            <a:off x="3661200" y="3121525"/>
            <a:ext cx="47958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cxnSp>
        <p:nvCxnSpPr>
          <p:cNvPr id="90" name="Google Shape;90;p11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1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1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1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4" name="Google Shape;94;p11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95" name="Google Shape;95;p11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/>
          <p:nvPr>
            <p:ph hasCustomPrompt="1" type="title"/>
          </p:nvPr>
        </p:nvSpPr>
        <p:spPr>
          <a:xfrm>
            <a:off x="945513" y="1832559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9" name="Google Shape;99;p13"/>
          <p:cNvSpPr txBox="1"/>
          <p:nvPr>
            <p:ph idx="1" type="subTitle"/>
          </p:nvPr>
        </p:nvSpPr>
        <p:spPr>
          <a:xfrm>
            <a:off x="2079053" y="2107250"/>
            <a:ext cx="24828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hasCustomPrompt="1" idx="2" type="title"/>
          </p:nvPr>
        </p:nvSpPr>
        <p:spPr>
          <a:xfrm>
            <a:off x="4572038" y="1832550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1" name="Google Shape;101;p13"/>
          <p:cNvSpPr txBox="1"/>
          <p:nvPr>
            <p:ph idx="3" type="subTitle"/>
          </p:nvPr>
        </p:nvSpPr>
        <p:spPr>
          <a:xfrm>
            <a:off x="5705167" y="2107250"/>
            <a:ext cx="24933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hasCustomPrompt="1" idx="4" type="title"/>
          </p:nvPr>
        </p:nvSpPr>
        <p:spPr>
          <a:xfrm>
            <a:off x="945638" y="3248172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3" name="Google Shape;103;p13"/>
          <p:cNvSpPr txBox="1"/>
          <p:nvPr>
            <p:ph idx="5" type="subTitle"/>
          </p:nvPr>
        </p:nvSpPr>
        <p:spPr>
          <a:xfrm>
            <a:off x="2073845" y="3529550"/>
            <a:ext cx="24828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hasCustomPrompt="1" idx="6" type="title"/>
          </p:nvPr>
        </p:nvSpPr>
        <p:spPr>
          <a:xfrm>
            <a:off x="4572038" y="3248174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5" name="Google Shape;105;p13"/>
          <p:cNvSpPr txBox="1"/>
          <p:nvPr>
            <p:ph idx="7" type="subTitle"/>
          </p:nvPr>
        </p:nvSpPr>
        <p:spPr>
          <a:xfrm>
            <a:off x="5699938" y="3529550"/>
            <a:ext cx="24933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 txBox="1"/>
          <p:nvPr>
            <p:ph idx="8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9" type="subTitle"/>
          </p:nvPr>
        </p:nvSpPr>
        <p:spPr>
          <a:xfrm>
            <a:off x="2073838" y="1596975"/>
            <a:ext cx="24828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3" type="subTitle"/>
          </p:nvPr>
        </p:nvSpPr>
        <p:spPr>
          <a:xfrm>
            <a:off x="5705161" y="1596975"/>
            <a:ext cx="24933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09" name="Google Shape;109;p13"/>
          <p:cNvSpPr txBox="1"/>
          <p:nvPr>
            <p:ph idx="14" type="subTitle"/>
          </p:nvPr>
        </p:nvSpPr>
        <p:spPr>
          <a:xfrm>
            <a:off x="2068638" y="3015050"/>
            <a:ext cx="24828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110" name="Google Shape;110;p13"/>
          <p:cNvSpPr txBox="1"/>
          <p:nvPr>
            <p:ph idx="15" type="subTitle"/>
          </p:nvPr>
        </p:nvSpPr>
        <p:spPr>
          <a:xfrm>
            <a:off x="5699937" y="3015050"/>
            <a:ext cx="24933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111" name="Google Shape;111;p1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/>
          <p:nvPr>
            <p:ph type="title"/>
          </p:nvPr>
        </p:nvSpPr>
        <p:spPr>
          <a:xfrm>
            <a:off x="4202200" y="3579987"/>
            <a:ext cx="4226700" cy="509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17" name="Google Shape;117;p14"/>
          <p:cNvSpPr txBox="1"/>
          <p:nvPr>
            <p:ph idx="1" type="subTitle"/>
          </p:nvPr>
        </p:nvSpPr>
        <p:spPr>
          <a:xfrm>
            <a:off x="4202200" y="1054400"/>
            <a:ext cx="4226700" cy="2525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cxnSp>
        <p:nvCxnSpPr>
          <p:cNvPr id="118" name="Google Shape;118;p14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4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4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" name="Google Shape;122;p14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23" name="Google Shape;123;p14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2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5"/>
          <p:cNvSpPr txBox="1"/>
          <p:nvPr>
            <p:ph type="title"/>
          </p:nvPr>
        </p:nvSpPr>
        <p:spPr>
          <a:xfrm>
            <a:off x="4924525" y="1325500"/>
            <a:ext cx="2701200" cy="167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6" name="Google Shape;126;p15"/>
          <p:cNvSpPr txBox="1"/>
          <p:nvPr>
            <p:ph hasCustomPrompt="1" idx="2" type="title"/>
          </p:nvPr>
        </p:nvSpPr>
        <p:spPr>
          <a:xfrm>
            <a:off x="3863350" y="1451575"/>
            <a:ext cx="963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27" name="Google Shape;127;p15"/>
          <p:cNvSpPr txBox="1"/>
          <p:nvPr>
            <p:ph idx="1" type="subTitle"/>
          </p:nvPr>
        </p:nvSpPr>
        <p:spPr>
          <a:xfrm>
            <a:off x="4924450" y="3120825"/>
            <a:ext cx="2701200" cy="6759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28" name="Google Shape;128;p15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5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5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5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2_1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 txBox="1"/>
          <p:nvPr>
            <p:ph type="title"/>
          </p:nvPr>
        </p:nvSpPr>
        <p:spPr>
          <a:xfrm>
            <a:off x="657850" y="2450825"/>
            <a:ext cx="53643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4" name="Google Shape;134;p16"/>
          <p:cNvSpPr txBox="1"/>
          <p:nvPr>
            <p:ph hasCustomPrompt="1" idx="2" type="title"/>
          </p:nvPr>
        </p:nvSpPr>
        <p:spPr>
          <a:xfrm>
            <a:off x="2804533" y="1619600"/>
            <a:ext cx="9639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35" name="Google Shape;135;p16"/>
          <p:cNvSpPr txBox="1"/>
          <p:nvPr>
            <p:ph idx="1" type="subTitle"/>
          </p:nvPr>
        </p:nvSpPr>
        <p:spPr>
          <a:xfrm>
            <a:off x="797808" y="3372200"/>
            <a:ext cx="49773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36" name="Google Shape;136;p1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0" name="Google Shape;140;p16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41" name="Google Shape;141;p16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3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/>
          <p:nvPr>
            <p:ph type="title"/>
          </p:nvPr>
        </p:nvSpPr>
        <p:spPr>
          <a:xfrm>
            <a:off x="2255925" y="445025"/>
            <a:ext cx="4632300" cy="10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144" name="Google Shape;144;p17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7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7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7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8" name="Google Shape;148;p17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49" name="Google Shape;149;p17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4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152" name="Google Shape;152;p18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8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8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8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6" name="Google Shape;156;p18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57" name="Google Shape;157;p18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5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Google Shape;159;p19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9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9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9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3" name="Google Shape;163;p1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64" name="Google Shape;164;p19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65" name="Google Shape;165;p19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>
            <p:ph idx="1" type="subTitle"/>
          </p:nvPr>
        </p:nvSpPr>
        <p:spPr>
          <a:xfrm>
            <a:off x="3565300" y="2925825"/>
            <a:ext cx="4392600" cy="727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0"/>
          <p:cNvSpPr txBox="1"/>
          <p:nvPr>
            <p:ph type="title"/>
          </p:nvPr>
        </p:nvSpPr>
        <p:spPr>
          <a:xfrm>
            <a:off x="3565300" y="1490175"/>
            <a:ext cx="4392600" cy="14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7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169" name="Google Shape;169;p20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20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1" name="Google Shape;171;p20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20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068700" y="2301438"/>
            <a:ext cx="43602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hasCustomPrompt="1" idx="2" type="title"/>
          </p:nvPr>
        </p:nvSpPr>
        <p:spPr>
          <a:xfrm>
            <a:off x="5799100" y="1307138"/>
            <a:ext cx="8991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/>
          <p:nvPr>
            <p:ph idx="1" type="subTitle"/>
          </p:nvPr>
        </p:nvSpPr>
        <p:spPr>
          <a:xfrm>
            <a:off x="4068575" y="3115713"/>
            <a:ext cx="43602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9" name="Google Shape;19;p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" name="Google Shape;20;p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" name="Google Shape;21;p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" name="Google Shape;22;p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Google Shape;23;p3"/>
          <p:cNvSpPr/>
          <p:nvPr/>
        </p:nvSpPr>
        <p:spPr>
          <a:xfrm>
            <a:off x="715101" y="535000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4" name="Google Shape;24;p3"/>
          <p:cNvSpPr/>
          <p:nvPr/>
        </p:nvSpPr>
        <p:spPr>
          <a:xfrm flipH="1">
            <a:off x="79088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/>
          <p:nvPr>
            <p:ph idx="1" type="subTitle"/>
          </p:nvPr>
        </p:nvSpPr>
        <p:spPr>
          <a:xfrm>
            <a:off x="715100" y="3039828"/>
            <a:ext cx="4084800" cy="900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1"/>
          <p:cNvSpPr txBox="1"/>
          <p:nvPr>
            <p:ph type="title"/>
          </p:nvPr>
        </p:nvSpPr>
        <p:spPr>
          <a:xfrm>
            <a:off x="715100" y="1036953"/>
            <a:ext cx="4084800" cy="200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176" name="Google Shape;176;p21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21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21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21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0" name="Google Shape;180;p21"/>
          <p:cNvSpPr/>
          <p:nvPr>
            <p:ph idx="2" type="pic"/>
          </p:nvPr>
        </p:nvSpPr>
        <p:spPr>
          <a:xfrm>
            <a:off x="5272475" y="1179625"/>
            <a:ext cx="2760900" cy="27609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21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82" name="Google Shape;182;p21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1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 txBox="1"/>
          <p:nvPr>
            <p:ph idx="1" type="subTitle"/>
          </p:nvPr>
        </p:nvSpPr>
        <p:spPr>
          <a:xfrm>
            <a:off x="715100" y="2365763"/>
            <a:ext cx="3361200" cy="9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22"/>
          <p:cNvSpPr txBox="1"/>
          <p:nvPr>
            <p:ph type="title"/>
          </p:nvPr>
        </p:nvSpPr>
        <p:spPr>
          <a:xfrm>
            <a:off x="715100" y="1344888"/>
            <a:ext cx="3361200" cy="10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186" name="Google Shape;186;p22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7" name="Google Shape;187;p22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22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22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0" name="Google Shape;190;p22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91" name="Google Shape;191;p22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_1_1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idx="1" type="subTitle"/>
          </p:nvPr>
        </p:nvSpPr>
        <p:spPr>
          <a:xfrm>
            <a:off x="5067700" y="2620175"/>
            <a:ext cx="3361200" cy="900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23"/>
          <p:cNvSpPr txBox="1"/>
          <p:nvPr>
            <p:ph type="title"/>
          </p:nvPr>
        </p:nvSpPr>
        <p:spPr>
          <a:xfrm>
            <a:off x="5218925" y="1599300"/>
            <a:ext cx="3058800" cy="10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195" name="Google Shape;195;p2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2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7" name="Google Shape;197;p2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8" name="Google Shape;198;p2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9" name="Google Shape;199;p23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00" name="Google Shape;200;p23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1_1_1_1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idx="1" type="subTitle"/>
          </p:nvPr>
        </p:nvSpPr>
        <p:spPr>
          <a:xfrm>
            <a:off x="715100" y="2620175"/>
            <a:ext cx="3361200" cy="900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4"/>
          <p:cNvSpPr txBox="1"/>
          <p:nvPr>
            <p:ph type="title"/>
          </p:nvPr>
        </p:nvSpPr>
        <p:spPr>
          <a:xfrm>
            <a:off x="715100" y="1599300"/>
            <a:ext cx="3361200" cy="10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204" name="Google Shape;204;p24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5" name="Google Shape;205;p24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6" name="Google Shape;206;p24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24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8" name="Google Shape;208;p24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09" name="Google Shape;209;p24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5"/>
          <p:cNvSpPr txBox="1"/>
          <p:nvPr>
            <p:ph idx="1" type="subTitle"/>
          </p:nvPr>
        </p:nvSpPr>
        <p:spPr>
          <a:xfrm>
            <a:off x="874250" y="3063325"/>
            <a:ext cx="2028000" cy="81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12" name="Google Shape;212;p25"/>
          <p:cNvSpPr txBox="1"/>
          <p:nvPr>
            <p:ph idx="2" type="subTitle"/>
          </p:nvPr>
        </p:nvSpPr>
        <p:spPr>
          <a:xfrm>
            <a:off x="874250" y="3883000"/>
            <a:ext cx="2028000" cy="598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25"/>
          <p:cNvSpPr txBox="1"/>
          <p:nvPr>
            <p:ph idx="3" type="subTitle"/>
          </p:nvPr>
        </p:nvSpPr>
        <p:spPr>
          <a:xfrm>
            <a:off x="3558000" y="3883000"/>
            <a:ext cx="2028000" cy="598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25"/>
          <p:cNvSpPr txBox="1"/>
          <p:nvPr>
            <p:ph idx="4" type="subTitle"/>
          </p:nvPr>
        </p:nvSpPr>
        <p:spPr>
          <a:xfrm>
            <a:off x="6241800" y="3883000"/>
            <a:ext cx="2028000" cy="598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2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16" name="Google Shape;216;p25"/>
          <p:cNvSpPr txBox="1"/>
          <p:nvPr>
            <p:ph idx="5" type="subTitle"/>
          </p:nvPr>
        </p:nvSpPr>
        <p:spPr>
          <a:xfrm>
            <a:off x="3558000" y="3063325"/>
            <a:ext cx="2028000" cy="81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17" name="Google Shape;217;p25"/>
          <p:cNvSpPr txBox="1"/>
          <p:nvPr>
            <p:ph idx="6" type="subTitle"/>
          </p:nvPr>
        </p:nvSpPr>
        <p:spPr>
          <a:xfrm>
            <a:off x="6241800" y="3063325"/>
            <a:ext cx="2028000" cy="81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218" name="Google Shape;218;p25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9" name="Google Shape;219;p25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0" name="Google Shape;220;p25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1" name="Google Shape;221;p25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2" name="Google Shape;222;p25"/>
          <p:cNvSpPr/>
          <p:nvPr>
            <p:ph idx="7" type="pic"/>
          </p:nvPr>
        </p:nvSpPr>
        <p:spPr>
          <a:xfrm>
            <a:off x="1090200" y="1298425"/>
            <a:ext cx="1596000" cy="1596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25"/>
          <p:cNvSpPr/>
          <p:nvPr>
            <p:ph idx="8" type="pic"/>
          </p:nvPr>
        </p:nvSpPr>
        <p:spPr>
          <a:xfrm>
            <a:off x="3774000" y="1298425"/>
            <a:ext cx="1596000" cy="1596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4" name="Google Shape;224;p25"/>
          <p:cNvSpPr/>
          <p:nvPr>
            <p:ph idx="9" type="pic"/>
          </p:nvPr>
        </p:nvSpPr>
        <p:spPr>
          <a:xfrm>
            <a:off x="6457800" y="1298425"/>
            <a:ext cx="1596000" cy="1596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5" name="Google Shape;225;p25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26" name="Google Shape;226;p25"/>
          <p:cNvSpPr/>
          <p:nvPr/>
        </p:nvSpPr>
        <p:spPr>
          <a:xfrm>
            <a:off x="44917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9" name="Google Shape;229;p26"/>
          <p:cNvSpPr txBox="1"/>
          <p:nvPr>
            <p:ph idx="1" type="subTitle"/>
          </p:nvPr>
        </p:nvSpPr>
        <p:spPr>
          <a:xfrm>
            <a:off x="720000" y="2637500"/>
            <a:ext cx="2336400" cy="51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0" name="Google Shape;230;p26"/>
          <p:cNvSpPr txBox="1"/>
          <p:nvPr>
            <p:ph idx="2" type="subTitle"/>
          </p:nvPr>
        </p:nvSpPr>
        <p:spPr>
          <a:xfrm>
            <a:off x="720000" y="3147708"/>
            <a:ext cx="2336400" cy="78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26"/>
          <p:cNvSpPr txBox="1"/>
          <p:nvPr>
            <p:ph idx="3" type="subTitle"/>
          </p:nvPr>
        </p:nvSpPr>
        <p:spPr>
          <a:xfrm>
            <a:off x="3403800" y="3147708"/>
            <a:ext cx="2336400" cy="78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26"/>
          <p:cNvSpPr txBox="1"/>
          <p:nvPr>
            <p:ph idx="4" type="subTitle"/>
          </p:nvPr>
        </p:nvSpPr>
        <p:spPr>
          <a:xfrm>
            <a:off x="6087600" y="3147708"/>
            <a:ext cx="2336400" cy="78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3" name="Google Shape;233;p26"/>
          <p:cNvSpPr txBox="1"/>
          <p:nvPr>
            <p:ph idx="5" type="subTitle"/>
          </p:nvPr>
        </p:nvSpPr>
        <p:spPr>
          <a:xfrm>
            <a:off x="3403800" y="2637500"/>
            <a:ext cx="2336400" cy="51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34" name="Google Shape;234;p26"/>
          <p:cNvSpPr txBox="1"/>
          <p:nvPr>
            <p:ph idx="6" type="subTitle"/>
          </p:nvPr>
        </p:nvSpPr>
        <p:spPr>
          <a:xfrm>
            <a:off x="6087600" y="2637500"/>
            <a:ext cx="2336400" cy="51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235" name="Google Shape;235;p2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2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2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8" name="Google Shape;238;p2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9" name="Google Shape;239;p26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40" name="Google Shape;240;p26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 txBox="1"/>
          <p:nvPr>
            <p:ph idx="1" type="subTitle"/>
          </p:nvPr>
        </p:nvSpPr>
        <p:spPr>
          <a:xfrm>
            <a:off x="720000" y="1321751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43" name="Google Shape;243;p27"/>
          <p:cNvSpPr txBox="1"/>
          <p:nvPr>
            <p:ph idx="2" type="subTitle"/>
          </p:nvPr>
        </p:nvSpPr>
        <p:spPr>
          <a:xfrm>
            <a:off x="720000" y="1832838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27"/>
          <p:cNvSpPr txBox="1"/>
          <p:nvPr>
            <p:ph idx="3" type="subTitle"/>
          </p:nvPr>
        </p:nvSpPr>
        <p:spPr>
          <a:xfrm>
            <a:off x="6339901" y="1832838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27"/>
          <p:cNvSpPr txBox="1"/>
          <p:nvPr>
            <p:ph idx="4" type="subTitle"/>
          </p:nvPr>
        </p:nvSpPr>
        <p:spPr>
          <a:xfrm>
            <a:off x="720000" y="3222763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27"/>
          <p:cNvSpPr txBox="1"/>
          <p:nvPr>
            <p:ph idx="5" type="subTitle"/>
          </p:nvPr>
        </p:nvSpPr>
        <p:spPr>
          <a:xfrm>
            <a:off x="6339901" y="3222763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2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48" name="Google Shape;248;p27"/>
          <p:cNvSpPr txBox="1"/>
          <p:nvPr>
            <p:ph idx="6" type="subTitle"/>
          </p:nvPr>
        </p:nvSpPr>
        <p:spPr>
          <a:xfrm>
            <a:off x="720000" y="2711576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49" name="Google Shape;249;p27"/>
          <p:cNvSpPr txBox="1"/>
          <p:nvPr>
            <p:ph idx="7" type="subTitle"/>
          </p:nvPr>
        </p:nvSpPr>
        <p:spPr>
          <a:xfrm>
            <a:off x="6339899" y="1321751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50" name="Google Shape;250;p27"/>
          <p:cNvSpPr txBox="1"/>
          <p:nvPr>
            <p:ph idx="8" type="subTitle"/>
          </p:nvPr>
        </p:nvSpPr>
        <p:spPr>
          <a:xfrm>
            <a:off x="6339899" y="2711576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251" name="Google Shape;251;p27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27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27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27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5" name="Google Shape;255;p27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56" name="Google Shape;256;p27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59" name="Google Shape;259;p28"/>
          <p:cNvSpPr txBox="1"/>
          <p:nvPr>
            <p:ph idx="1" type="subTitle"/>
          </p:nvPr>
        </p:nvSpPr>
        <p:spPr>
          <a:xfrm>
            <a:off x="1263925" y="2355727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28"/>
          <p:cNvSpPr txBox="1"/>
          <p:nvPr>
            <p:ph idx="2" type="subTitle"/>
          </p:nvPr>
        </p:nvSpPr>
        <p:spPr>
          <a:xfrm>
            <a:off x="3594750" y="2355727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28"/>
          <p:cNvSpPr txBox="1"/>
          <p:nvPr>
            <p:ph idx="3" type="subTitle"/>
          </p:nvPr>
        </p:nvSpPr>
        <p:spPr>
          <a:xfrm>
            <a:off x="5927675" y="2355719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2" name="Google Shape;262;p28"/>
          <p:cNvSpPr txBox="1"/>
          <p:nvPr>
            <p:ph idx="4" type="subTitle"/>
          </p:nvPr>
        </p:nvSpPr>
        <p:spPr>
          <a:xfrm>
            <a:off x="1263925" y="4282680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28"/>
          <p:cNvSpPr txBox="1"/>
          <p:nvPr>
            <p:ph idx="5" type="subTitle"/>
          </p:nvPr>
        </p:nvSpPr>
        <p:spPr>
          <a:xfrm>
            <a:off x="3594750" y="4282680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4" name="Google Shape;264;p28"/>
          <p:cNvSpPr txBox="1"/>
          <p:nvPr>
            <p:ph idx="6" type="subTitle"/>
          </p:nvPr>
        </p:nvSpPr>
        <p:spPr>
          <a:xfrm>
            <a:off x="5927675" y="4282678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5" name="Google Shape;265;p28"/>
          <p:cNvSpPr txBox="1"/>
          <p:nvPr>
            <p:ph idx="7" type="subTitle"/>
          </p:nvPr>
        </p:nvSpPr>
        <p:spPr>
          <a:xfrm>
            <a:off x="1263925" y="1930486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6" name="Google Shape;266;p28"/>
          <p:cNvSpPr txBox="1"/>
          <p:nvPr>
            <p:ph idx="8" type="subTitle"/>
          </p:nvPr>
        </p:nvSpPr>
        <p:spPr>
          <a:xfrm>
            <a:off x="3594750" y="1930486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7" name="Google Shape;267;p28"/>
          <p:cNvSpPr txBox="1"/>
          <p:nvPr>
            <p:ph idx="9" type="subTitle"/>
          </p:nvPr>
        </p:nvSpPr>
        <p:spPr>
          <a:xfrm>
            <a:off x="5927675" y="1930475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8" name="Google Shape;268;p28"/>
          <p:cNvSpPr txBox="1"/>
          <p:nvPr>
            <p:ph idx="13" type="subTitle"/>
          </p:nvPr>
        </p:nvSpPr>
        <p:spPr>
          <a:xfrm>
            <a:off x="1263925" y="3840178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69" name="Google Shape;269;p28"/>
          <p:cNvSpPr txBox="1"/>
          <p:nvPr>
            <p:ph idx="14" type="subTitle"/>
          </p:nvPr>
        </p:nvSpPr>
        <p:spPr>
          <a:xfrm>
            <a:off x="3594750" y="3840178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270" name="Google Shape;270;p28"/>
          <p:cNvSpPr txBox="1"/>
          <p:nvPr>
            <p:ph idx="15" type="subTitle"/>
          </p:nvPr>
        </p:nvSpPr>
        <p:spPr>
          <a:xfrm>
            <a:off x="5927675" y="3840174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271" name="Google Shape;271;p28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2" name="Google Shape;272;p28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3" name="Google Shape;273;p28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74" name="Google Shape;274;p28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5" name="Google Shape;275;p28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76" name="Google Shape;276;p28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9"/>
          <p:cNvSpPr txBox="1"/>
          <p:nvPr>
            <p:ph hasCustomPrompt="1" type="title"/>
          </p:nvPr>
        </p:nvSpPr>
        <p:spPr>
          <a:xfrm>
            <a:off x="2010400" y="540000"/>
            <a:ext cx="51231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79" name="Google Shape;279;p29"/>
          <p:cNvSpPr txBox="1"/>
          <p:nvPr>
            <p:ph idx="1" type="subTitle"/>
          </p:nvPr>
        </p:nvSpPr>
        <p:spPr>
          <a:xfrm>
            <a:off x="2010400" y="1368303"/>
            <a:ext cx="51231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0" name="Google Shape;280;p29"/>
          <p:cNvSpPr txBox="1"/>
          <p:nvPr>
            <p:ph hasCustomPrompt="1" idx="2" type="title"/>
          </p:nvPr>
        </p:nvSpPr>
        <p:spPr>
          <a:xfrm>
            <a:off x="2010400" y="1954304"/>
            <a:ext cx="51231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81" name="Google Shape;281;p29"/>
          <p:cNvSpPr txBox="1"/>
          <p:nvPr>
            <p:ph idx="3" type="subTitle"/>
          </p:nvPr>
        </p:nvSpPr>
        <p:spPr>
          <a:xfrm>
            <a:off x="2010400" y="2782607"/>
            <a:ext cx="51231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29"/>
          <p:cNvSpPr txBox="1"/>
          <p:nvPr>
            <p:ph hasCustomPrompt="1" idx="4" type="title"/>
          </p:nvPr>
        </p:nvSpPr>
        <p:spPr>
          <a:xfrm>
            <a:off x="2010400" y="3368596"/>
            <a:ext cx="51231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83" name="Google Shape;283;p29"/>
          <p:cNvSpPr txBox="1"/>
          <p:nvPr>
            <p:ph idx="5" type="subTitle"/>
          </p:nvPr>
        </p:nvSpPr>
        <p:spPr>
          <a:xfrm>
            <a:off x="2010400" y="4196899"/>
            <a:ext cx="51231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84" name="Google Shape;284;p29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5" name="Google Shape;285;p29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6" name="Google Shape;286;p29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87" name="Google Shape;287;p29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8" name="Google Shape;288;p29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289" name="Google Shape;289;p29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BLANK_1_1_1_1_1_1_3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1" name="Google Shape;291;p30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2" name="Google Shape;292;p30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3" name="Google Shape;293;p30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4" name="Google Shape;294;p30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5" name="Google Shape;295;p30"/>
          <p:cNvSpPr txBox="1"/>
          <p:nvPr>
            <p:ph hasCustomPrompt="1" type="title"/>
          </p:nvPr>
        </p:nvSpPr>
        <p:spPr>
          <a:xfrm>
            <a:off x="1401725" y="1781438"/>
            <a:ext cx="1596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>
            <a:r>
              <a:t>xx%</a:t>
            </a:r>
          </a:p>
        </p:txBody>
      </p:sp>
      <p:sp>
        <p:nvSpPr>
          <p:cNvPr id="296" name="Google Shape;296;p30"/>
          <p:cNvSpPr txBox="1"/>
          <p:nvPr>
            <p:ph idx="1" type="subTitle"/>
          </p:nvPr>
        </p:nvSpPr>
        <p:spPr>
          <a:xfrm>
            <a:off x="1090475" y="3470025"/>
            <a:ext cx="2218800" cy="786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7" name="Google Shape;297;p30"/>
          <p:cNvSpPr txBox="1"/>
          <p:nvPr>
            <p:ph idx="2" type="subTitle"/>
          </p:nvPr>
        </p:nvSpPr>
        <p:spPr>
          <a:xfrm>
            <a:off x="1090475" y="2957450"/>
            <a:ext cx="2218800" cy="5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/>
        </p:txBody>
      </p:sp>
      <p:sp>
        <p:nvSpPr>
          <p:cNvPr id="298" name="Google Shape;298;p30"/>
          <p:cNvSpPr txBox="1"/>
          <p:nvPr>
            <p:ph hasCustomPrompt="1" idx="3" type="title"/>
          </p:nvPr>
        </p:nvSpPr>
        <p:spPr>
          <a:xfrm>
            <a:off x="3773850" y="1781438"/>
            <a:ext cx="1596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>
            <a:r>
              <a:t>xx%</a:t>
            </a:r>
          </a:p>
        </p:txBody>
      </p:sp>
      <p:sp>
        <p:nvSpPr>
          <p:cNvPr id="299" name="Google Shape;299;p30"/>
          <p:cNvSpPr txBox="1"/>
          <p:nvPr>
            <p:ph idx="4" type="subTitle"/>
          </p:nvPr>
        </p:nvSpPr>
        <p:spPr>
          <a:xfrm>
            <a:off x="3462600" y="3470025"/>
            <a:ext cx="2218800" cy="786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0" name="Google Shape;300;p30"/>
          <p:cNvSpPr txBox="1"/>
          <p:nvPr>
            <p:ph idx="5" type="subTitle"/>
          </p:nvPr>
        </p:nvSpPr>
        <p:spPr>
          <a:xfrm>
            <a:off x="3462600" y="2957450"/>
            <a:ext cx="2218800" cy="5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/>
        </p:txBody>
      </p:sp>
      <p:sp>
        <p:nvSpPr>
          <p:cNvPr id="301" name="Google Shape;301;p30"/>
          <p:cNvSpPr txBox="1"/>
          <p:nvPr>
            <p:ph hasCustomPrompt="1" idx="6" type="title"/>
          </p:nvPr>
        </p:nvSpPr>
        <p:spPr>
          <a:xfrm>
            <a:off x="6146025" y="1781438"/>
            <a:ext cx="16011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>
            <a:r>
              <a:t>xx%</a:t>
            </a:r>
          </a:p>
        </p:txBody>
      </p:sp>
      <p:sp>
        <p:nvSpPr>
          <p:cNvPr id="302" name="Google Shape;302;p30"/>
          <p:cNvSpPr txBox="1"/>
          <p:nvPr>
            <p:ph idx="7" type="subTitle"/>
          </p:nvPr>
        </p:nvSpPr>
        <p:spPr>
          <a:xfrm>
            <a:off x="5837125" y="3470025"/>
            <a:ext cx="2218800" cy="786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3" name="Google Shape;303;p30"/>
          <p:cNvSpPr txBox="1"/>
          <p:nvPr>
            <p:ph idx="8" type="subTitle"/>
          </p:nvPr>
        </p:nvSpPr>
        <p:spPr>
          <a:xfrm>
            <a:off x="5837125" y="2957450"/>
            <a:ext cx="2218800" cy="5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/>
        </p:txBody>
      </p:sp>
      <p:sp>
        <p:nvSpPr>
          <p:cNvPr id="304" name="Google Shape;304;p30"/>
          <p:cNvSpPr txBox="1"/>
          <p:nvPr>
            <p:ph idx="9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05" name="Google Shape;305;p30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06" name="Google Shape;306;p30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2326075" y="1152475"/>
            <a:ext cx="449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cxnSp>
        <p:nvCxnSpPr>
          <p:cNvPr id="28" name="Google Shape;28;p4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9" name="Google Shape;29;p4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Google Shape;30;p4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Google Shape;31;p4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Google Shape;32;p4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3" name="Google Shape;33;p4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"/>
          <p:cNvSpPr txBox="1"/>
          <p:nvPr>
            <p:ph type="ctrTitle"/>
          </p:nvPr>
        </p:nvSpPr>
        <p:spPr>
          <a:xfrm>
            <a:off x="3799000" y="440529"/>
            <a:ext cx="4284000" cy="9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09" name="Google Shape;309;p31"/>
          <p:cNvSpPr txBox="1"/>
          <p:nvPr>
            <p:ph idx="1" type="subTitle"/>
          </p:nvPr>
        </p:nvSpPr>
        <p:spPr>
          <a:xfrm>
            <a:off x="4302400" y="2151675"/>
            <a:ext cx="3277200" cy="160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cxnSp>
        <p:nvCxnSpPr>
          <p:cNvPr id="310" name="Google Shape;310;p31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1" name="Google Shape;311;p31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2" name="Google Shape;312;p31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3" name="Google Shape;313;p31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4" name="Google Shape;314;p31"/>
          <p:cNvSpPr txBox="1"/>
          <p:nvPr/>
        </p:nvSpPr>
        <p:spPr>
          <a:xfrm>
            <a:off x="3711400" y="4199525"/>
            <a:ext cx="4459200" cy="4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and infographics &amp; images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15" name="Google Shape;315;p31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16" name="Google Shape;316;p31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8" name="Google Shape;318;p32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9" name="Google Shape;319;p32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0" name="Google Shape;320;p32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1" name="Google Shape;321;p32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2" name="Google Shape;322;p32"/>
          <p:cNvSpPr/>
          <p:nvPr/>
        </p:nvSpPr>
        <p:spPr>
          <a:xfrm>
            <a:off x="455949" y="344500"/>
            <a:ext cx="1091700" cy="727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23" name="Google Shape;323;p32"/>
          <p:cNvSpPr/>
          <p:nvPr/>
        </p:nvSpPr>
        <p:spPr>
          <a:xfrm flipH="1">
            <a:off x="7716699" y="4025149"/>
            <a:ext cx="904500" cy="602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24" name="Google Shape;324;p32"/>
          <p:cNvSpPr/>
          <p:nvPr/>
        </p:nvSpPr>
        <p:spPr>
          <a:xfrm flipH="1">
            <a:off x="7694151" y="42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6" name="Google Shape;326;p3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7" name="Google Shape;327;p3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8" name="Google Shape;328;p3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9" name="Google Shape;329;p3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30" name="Google Shape;330;p33"/>
          <p:cNvSpPr/>
          <p:nvPr/>
        </p:nvSpPr>
        <p:spPr>
          <a:xfrm flipH="1">
            <a:off x="7794799" y="377249"/>
            <a:ext cx="904500" cy="602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31" name="Google Shape;331;p33"/>
          <p:cNvSpPr/>
          <p:nvPr/>
        </p:nvSpPr>
        <p:spPr>
          <a:xfrm>
            <a:off x="482701" y="4288451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5"/>
          <p:cNvSpPr txBox="1"/>
          <p:nvPr>
            <p:ph type="ctrTitle"/>
          </p:nvPr>
        </p:nvSpPr>
        <p:spPr>
          <a:xfrm>
            <a:off x="1159650" y="380692"/>
            <a:ext cx="6824700" cy="180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8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20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37" name="Google Shape;337;p35"/>
          <p:cNvSpPr txBox="1"/>
          <p:nvPr>
            <p:ph idx="1" type="subTitle"/>
          </p:nvPr>
        </p:nvSpPr>
        <p:spPr>
          <a:xfrm>
            <a:off x="1315480" y="2214966"/>
            <a:ext cx="6513000" cy="4095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cxnSp>
        <p:nvCxnSpPr>
          <p:cNvPr id="338" name="Google Shape;338;p35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9" name="Google Shape;339;p35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0" name="Google Shape;340;p35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1" name="Google Shape;341;p35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6"/>
          <p:cNvSpPr txBox="1"/>
          <p:nvPr>
            <p:ph type="title"/>
          </p:nvPr>
        </p:nvSpPr>
        <p:spPr>
          <a:xfrm>
            <a:off x="4068700" y="2301438"/>
            <a:ext cx="43602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44" name="Google Shape;344;p36"/>
          <p:cNvSpPr txBox="1"/>
          <p:nvPr>
            <p:ph hasCustomPrompt="1" idx="2" type="title"/>
          </p:nvPr>
        </p:nvSpPr>
        <p:spPr>
          <a:xfrm>
            <a:off x="5799100" y="1307138"/>
            <a:ext cx="8991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45" name="Google Shape;345;p36"/>
          <p:cNvSpPr txBox="1"/>
          <p:nvPr>
            <p:ph idx="1" type="subTitle"/>
          </p:nvPr>
        </p:nvSpPr>
        <p:spPr>
          <a:xfrm>
            <a:off x="4068575" y="3115713"/>
            <a:ext cx="43602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46" name="Google Shape;346;p3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7" name="Google Shape;347;p3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8" name="Google Shape;348;p3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3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0" name="Google Shape;350;p36"/>
          <p:cNvSpPr/>
          <p:nvPr/>
        </p:nvSpPr>
        <p:spPr>
          <a:xfrm>
            <a:off x="715101" y="535000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51" name="Google Shape;351;p36"/>
          <p:cNvSpPr/>
          <p:nvPr/>
        </p:nvSpPr>
        <p:spPr>
          <a:xfrm flipH="1">
            <a:off x="79088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54" name="Google Shape;354;p37"/>
          <p:cNvSpPr txBox="1"/>
          <p:nvPr>
            <p:ph idx="1" type="body"/>
          </p:nvPr>
        </p:nvSpPr>
        <p:spPr>
          <a:xfrm>
            <a:off x="2326075" y="1152475"/>
            <a:ext cx="449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cxnSp>
        <p:nvCxnSpPr>
          <p:cNvPr id="355" name="Google Shape;355;p37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37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37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8" name="Google Shape;358;p37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9" name="Google Shape;359;p37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60" name="Google Shape;360;p37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8"/>
          <p:cNvSpPr txBox="1"/>
          <p:nvPr>
            <p:ph idx="1" type="subTitle"/>
          </p:nvPr>
        </p:nvSpPr>
        <p:spPr>
          <a:xfrm>
            <a:off x="709625" y="2348750"/>
            <a:ext cx="3586500" cy="5094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63" name="Google Shape;363;p38"/>
          <p:cNvSpPr txBox="1"/>
          <p:nvPr>
            <p:ph idx="2" type="subTitle"/>
          </p:nvPr>
        </p:nvSpPr>
        <p:spPr>
          <a:xfrm>
            <a:off x="4847900" y="2348750"/>
            <a:ext cx="3586500" cy="5094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64" name="Google Shape;364;p38"/>
          <p:cNvSpPr txBox="1"/>
          <p:nvPr>
            <p:ph idx="3" type="subTitle"/>
          </p:nvPr>
        </p:nvSpPr>
        <p:spPr>
          <a:xfrm>
            <a:off x="709625" y="2858175"/>
            <a:ext cx="3586500" cy="820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5" name="Google Shape;365;p38"/>
          <p:cNvSpPr txBox="1"/>
          <p:nvPr>
            <p:ph idx="4" type="subTitle"/>
          </p:nvPr>
        </p:nvSpPr>
        <p:spPr>
          <a:xfrm>
            <a:off x="4847900" y="2858175"/>
            <a:ext cx="3586500" cy="820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6" name="Google Shape;366;p3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367" name="Google Shape;367;p38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8" name="Google Shape;368;p38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9" name="Google Shape;369;p38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0" name="Google Shape;370;p38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71" name="Google Shape;371;p38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72" name="Google Shape;372;p38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3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375" name="Google Shape;375;p39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6" name="Google Shape;376;p39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7" name="Google Shape;377;p39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78" name="Google Shape;378;p39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81" name="Google Shape;381;p40"/>
          <p:cNvSpPr txBox="1"/>
          <p:nvPr>
            <p:ph idx="1" type="body"/>
          </p:nvPr>
        </p:nvSpPr>
        <p:spPr>
          <a:xfrm>
            <a:off x="4261550" y="1622800"/>
            <a:ext cx="4167300" cy="225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cxnSp>
        <p:nvCxnSpPr>
          <p:cNvPr id="382" name="Google Shape;382;p40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3" name="Google Shape;383;p40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4" name="Google Shape;384;p40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5" name="Google Shape;385;p40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6" name="Google Shape;386;p40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87" name="Google Shape;387;p40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1"/>
          <p:cNvSpPr txBox="1"/>
          <p:nvPr>
            <p:ph type="title"/>
          </p:nvPr>
        </p:nvSpPr>
        <p:spPr>
          <a:xfrm>
            <a:off x="1250900" y="553025"/>
            <a:ext cx="66423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cxnSp>
        <p:nvCxnSpPr>
          <p:cNvPr id="390" name="Google Shape;390;p41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1" name="Google Shape;391;p41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2" name="Google Shape;392;p41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3" name="Google Shape;393;p41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4" name="Google Shape;394;p41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395" name="Google Shape;395;p41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709625" y="2348750"/>
            <a:ext cx="3586500" cy="5094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subTitle"/>
          </p:nvPr>
        </p:nvSpPr>
        <p:spPr>
          <a:xfrm>
            <a:off x="4847900" y="2348750"/>
            <a:ext cx="3586500" cy="509400"/>
          </a:xfrm>
          <a:prstGeom prst="rect">
            <a:avLst/>
          </a:prstGeom>
          <a:solidFill>
            <a:schemeClr val="dk1"/>
          </a:solidFill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3" type="subTitle"/>
          </p:nvPr>
        </p:nvSpPr>
        <p:spPr>
          <a:xfrm>
            <a:off x="709625" y="2858175"/>
            <a:ext cx="3586500" cy="820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4" type="subTitle"/>
          </p:nvPr>
        </p:nvSpPr>
        <p:spPr>
          <a:xfrm>
            <a:off x="4847900" y="2858175"/>
            <a:ext cx="3586500" cy="820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40" name="Google Shape;40;p5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" name="Google Shape;41;p5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" name="Google Shape;42;p5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3" name="Google Shape;43;p5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Google Shape;44;p5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5" name="Google Shape;45;p5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98" name="Google Shape;398;p42"/>
          <p:cNvSpPr txBox="1"/>
          <p:nvPr>
            <p:ph idx="1" type="subTitle"/>
          </p:nvPr>
        </p:nvSpPr>
        <p:spPr>
          <a:xfrm>
            <a:off x="1149400" y="1481975"/>
            <a:ext cx="3287100" cy="2500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99" name="Google Shape;399;p42"/>
          <p:cNvSpPr txBox="1"/>
          <p:nvPr>
            <p:ph idx="2" type="subTitle"/>
          </p:nvPr>
        </p:nvSpPr>
        <p:spPr>
          <a:xfrm>
            <a:off x="4707600" y="1481975"/>
            <a:ext cx="3287100" cy="2500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400" name="Google Shape;400;p42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1" name="Google Shape;401;p42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2" name="Google Shape;402;p42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3" name="Google Shape;403;p42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4" name="Google Shape;404;p42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05" name="Google Shape;405;p42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43"/>
          <p:cNvSpPr txBox="1"/>
          <p:nvPr>
            <p:ph type="title"/>
          </p:nvPr>
        </p:nvSpPr>
        <p:spPr>
          <a:xfrm>
            <a:off x="720000" y="944050"/>
            <a:ext cx="3385200" cy="23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408" name="Google Shape;408;p4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9" name="Google Shape;409;p4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0" name="Google Shape;410;p4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1" name="Google Shape;411;p4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2" name="Google Shape;412;p43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13" name="Google Shape;413;p43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4"/>
          <p:cNvSpPr txBox="1"/>
          <p:nvPr>
            <p:ph hasCustomPrompt="1" type="title"/>
          </p:nvPr>
        </p:nvSpPr>
        <p:spPr>
          <a:xfrm>
            <a:off x="3661200" y="1610375"/>
            <a:ext cx="47958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7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16" name="Google Shape;416;p44"/>
          <p:cNvSpPr txBox="1"/>
          <p:nvPr>
            <p:ph idx="1" type="subTitle"/>
          </p:nvPr>
        </p:nvSpPr>
        <p:spPr>
          <a:xfrm>
            <a:off x="3661200" y="3121525"/>
            <a:ext cx="47958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cxnSp>
        <p:nvCxnSpPr>
          <p:cNvPr id="417" name="Google Shape;417;p44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8" name="Google Shape;418;p44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19" name="Google Shape;419;p44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20" name="Google Shape;420;p44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1" name="Google Shape;421;p44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22" name="Google Shape;422;p44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LANK_1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6"/>
          <p:cNvSpPr txBox="1"/>
          <p:nvPr>
            <p:ph hasCustomPrompt="1" type="title"/>
          </p:nvPr>
        </p:nvSpPr>
        <p:spPr>
          <a:xfrm>
            <a:off x="945513" y="1832559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26" name="Google Shape;426;p46"/>
          <p:cNvSpPr txBox="1"/>
          <p:nvPr>
            <p:ph idx="1" type="subTitle"/>
          </p:nvPr>
        </p:nvSpPr>
        <p:spPr>
          <a:xfrm>
            <a:off x="2079053" y="2107250"/>
            <a:ext cx="24828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7" name="Google Shape;427;p46"/>
          <p:cNvSpPr txBox="1"/>
          <p:nvPr>
            <p:ph hasCustomPrompt="1" idx="2" type="title"/>
          </p:nvPr>
        </p:nvSpPr>
        <p:spPr>
          <a:xfrm>
            <a:off x="4572038" y="1832550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28" name="Google Shape;428;p46"/>
          <p:cNvSpPr txBox="1"/>
          <p:nvPr>
            <p:ph idx="3" type="subTitle"/>
          </p:nvPr>
        </p:nvSpPr>
        <p:spPr>
          <a:xfrm>
            <a:off x="5705167" y="2107250"/>
            <a:ext cx="24933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9" name="Google Shape;429;p46"/>
          <p:cNvSpPr txBox="1"/>
          <p:nvPr>
            <p:ph hasCustomPrompt="1" idx="4" type="title"/>
          </p:nvPr>
        </p:nvSpPr>
        <p:spPr>
          <a:xfrm>
            <a:off x="945638" y="3248172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0" name="Google Shape;430;p46"/>
          <p:cNvSpPr txBox="1"/>
          <p:nvPr>
            <p:ph idx="5" type="subTitle"/>
          </p:nvPr>
        </p:nvSpPr>
        <p:spPr>
          <a:xfrm>
            <a:off x="2073845" y="3529550"/>
            <a:ext cx="24828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1" name="Google Shape;431;p46"/>
          <p:cNvSpPr txBox="1"/>
          <p:nvPr>
            <p:ph hasCustomPrompt="1" idx="6" type="title"/>
          </p:nvPr>
        </p:nvSpPr>
        <p:spPr>
          <a:xfrm>
            <a:off x="4572038" y="3248174"/>
            <a:ext cx="1122900" cy="53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2" name="Google Shape;432;p46"/>
          <p:cNvSpPr txBox="1"/>
          <p:nvPr>
            <p:ph idx="7" type="subTitle"/>
          </p:nvPr>
        </p:nvSpPr>
        <p:spPr>
          <a:xfrm>
            <a:off x="5699938" y="3529550"/>
            <a:ext cx="2493300" cy="593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3" name="Google Shape;433;p46"/>
          <p:cNvSpPr txBox="1"/>
          <p:nvPr>
            <p:ph idx="8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34" name="Google Shape;434;p46"/>
          <p:cNvSpPr txBox="1"/>
          <p:nvPr>
            <p:ph idx="9" type="subTitle"/>
          </p:nvPr>
        </p:nvSpPr>
        <p:spPr>
          <a:xfrm>
            <a:off x="2073838" y="1596975"/>
            <a:ext cx="24828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435" name="Google Shape;435;p46"/>
          <p:cNvSpPr txBox="1"/>
          <p:nvPr>
            <p:ph idx="13" type="subTitle"/>
          </p:nvPr>
        </p:nvSpPr>
        <p:spPr>
          <a:xfrm>
            <a:off x="5705161" y="1596975"/>
            <a:ext cx="24933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436" name="Google Shape;436;p46"/>
          <p:cNvSpPr txBox="1"/>
          <p:nvPr>
            <p:ph idx="14" type="subTitle"/>
          </p:nvPr>
        </p:nvSpPr>
        <p:spPr>
          <a:xfrm>
            <a:off x="2068638" y="3015050"/>
            <a:ext cx="24828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437" name="Google Shape;437;p46"/>
          <p:cNvSpPr txBox="1"/>
          <p:nvPr>
            <p:ph idx="15" type="subTitle"/>
          </p:nvPr>
        </p:nvSpPr>
        <p:spPr>
          <a:xfrm>
            <a:off x="5699937" y="3015050"/>
            <a:ext cx="2493300" cy="514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438" name="Google Shape;438;p4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39" name="Google Shape;439;p4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0" name="Google Shape;440;p4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1" name="Google Shape;441;p4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BLANK_1_1"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7"/>
          <p:cNvSpPr txBox="1"/>
          <p:nvPr>
            <p:ph type="title"/>
          </p:nvPr>
        </p:nvSpPr>
        <p:spPr>
          <a:xfrm>
            <a:off x="4202200" y="3579987"/>
            <a:ext cx="4226700" cy="5091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44" name="Google Shape;444;p47"/>
          <p:cNvSpPr txBox="1"/>
          <p:nvPr>
            <p:ph idx="1" type="subTitle"/>
          </p:nvPr>
        </p:nvSpPr>
        <p:spPr>
          <a:xfrm>
            <a:off x="4202200" y="1054400"/>
            <a:ext cx="4226700" cy="25257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cxnSp>
        <p:nvCxnSpPr>
          <p:cNvPr id="445" name="Google Shape;445;p47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6" name="Google Shape;446;p47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7" name="Google Shape;447;p47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48" name="Google Shape;448;p47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9" name="Google Shape;449;p47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50" name="Google Shape;450;p47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2"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8"/>
          <p:cNvSpPr txBox="1"/>
          <p:nvPr>
            <p:ph type="title"/>
          </p:nvPr>
        </p:nvSpPr>
        <p:spPr>
          <a:xfrm>
            <a:off x="4924525" y="1325500"/>
            <a:ext cx="2701200" cy="1670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53" name="Google Shape;453;p48"/>
          <p:cNvSpPr txBox="1"/>
          <p:nvPr>
            <p:ph hasCustomPrompt="1" idx="2" type="title"/>
          </p:nvPr>
        </p:nvSpPr>
        <p:spPr>
          <a:xfrm>
            <a:off x="3863350" y="1451575"/>
            <a:ext cx="963900" cy="63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54" name="Google Shape;454;p48"/>
          <p:cNvSpPr txBox="1"/>
          <p:nvPr>
            <p:ph idx="1" type="subTitle"/>
          </p:nvPr>
        </p:nvSpPr>
        <p:spPr>
          <a:xfrm>
            <a:off x="4924450" y="3120825"/>
            <a:ext cx="2701200" cy="675900"/>
          </a:xfrm>
          <a:prstGeom prst="rect">
            <a:avLst/>
          </a:prstGeom>
          <a:solidFill>
            <a:schemeClr val="dk1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455" name="Google Shape;455;p48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6" name="Google Shape;456;p48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7" name="Google Shape;457;p48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58" name="Google Shape;458;p48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2_1"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49"/>
          <p:cNvSpPr txBox="1"/>
          <p:nvPr>
            <p:ph type="title"/>
          </p:nvPr>
        </p:nvSpPr>
        <p:spPr>
          <a:xfrm>
            <a:off x="657850" y="2450825"/>
            <a:ext cx="53643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61" name="Google Shape;461;p49"/>
          <p:cNvSpPr txBox="1"/>
          <p:nvPr>
            <p:ph hasCustomPrompt="1" idx="2" type="title"/>
          </p:nvPr>
        </p:nvSpPr>
        <p:spPr>
          <a:xfrm>
            <a:off x="2804533" y="1619600"/>
            <a:ext cx="9639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62" name="Google Shape;462;p49"/>
          <p:cNvSpPr txBox="1"/>
          <p:nvPr>
            <p:ph idx="1" type="subTitle"/>
          </p:nvPr>
        </p:nvSpPr>
        <p:spPr>
          <a:xfrm>
            <a:off x="797808" y="3372200"/>
            <a:ext cx="49773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463" name="Google Shape;463;p49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4" name="Google Shape;464;p49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5" name="Google Shape;465;p49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6" name="Google Shape;466;p49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7" name="Google Shape;467;p49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68" name="Google Shape;468;p49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>
  <p:cSld name="CUSTOM_3"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0"/>
          <p:cNvSpPr txBox="1"/>
          <p:nvPr>
            <p:ph type="title"/>
          </p:nvPr>
        </p:nvSpPr>
        <p:spPr>
          <a:xfrm>
            <a:off x="2255925" y="445025"/>
            <a:ext cx="4632300" cy="108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471" name="Google Shape;471;p50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2" name="Google Shape;472;p50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3" name="Google Shape;473;p50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74" name="Google Shape;474;p50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5" name="Google Shape;475;p50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76" name="Google Shape;476;p50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4"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479" name="Google Shape;479;p51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0" name="Google Shape;480;p51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1" name="Google Shape;481;p51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2" name="Google Shape;482;p51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3" name="Google Shape;483;p51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84" name="Google Shape;484;p51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48" name="Google Shape;48;p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" name="Google Shape;49;p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" name="Google Shape;50;p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" name="Google Shape;51;p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3">
  <p:cSld name="CUSTOM_5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6" name="Google Shape;486;p52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7" name="Google Shape;487;p52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8" name="Google Shape;488;p52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89" name="Google Shape;489;p52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0" name="Google Shape;490;p52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91" name="Google Shape;491;p52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492" name="Google Shape;492;p52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"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53"/>
          <p:cNvSpPr txBox="1"/>
          <p:nvPr>
            <p:ph idx="1" type="subTitle"/>
          </p:nvPr>
        </p:nvSpPr>
        <p:spPr>
          <a:xfrm>
            <a:off x="3565300" y="2925825"/>
            <a:ext cx="4392600" cy="727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5" name="Google Shape;495;p53"/>
          <p:cNvSpPr txBox="1"/>
          <p:nvPr>
            <p:ph type="title"/>
          </p:nvPr>
        </p:nvSpPr>
        <p:spPr>
          <a:xfrm>
            <a:off x="3565300" y="1490175"/>
            <a:ext cx="4392600" cy="14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000"/>
              <a:buNone/>
              <a:defRPr sz="7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496" name="Google Shape;496;p5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7" name="Google Shape;497;p5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8" name="Google Shape;498;p5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99" name="Google Shape;499;p5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1"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54"/>
          <p:cNvSpPr txBox="1"/>
          <p:nvPr>
            <p:ph idx="1" type="subTitle"/>
          </p:nvPr>
        </p:nvSpPr>
        <p:spPr>
          <a:xfrm>
            <a:off x="715100" y="3039828"/>
            <a:ext cx="4084800" cy="900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2" name="Google Shape;502;p54"/>
          <p:cNvSpPr txBox="1"/>
          <p:nvPr>
            <p:ph type="title"/>
          </p:nvPr>
        </p:nvSpPr>
        <p:spPr>
          <a:xfrm>
            <a:off x="715100" y="1036953"/>
            <a:ext cx="4084800" cy="200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503" name="Google Shape;503;p54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4" name="Google Shape;504;p54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5" name="Google Shape;505;p54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6" name="Google Shape;506;p54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07" name="Google Shape;507;p54"/>
          <p:cNvSpPr/>
          <p:nvPr>
            <p:ph idx="2" type="pic"/>
          </p:nvPr>
        </p:nvSpPr>
        <p:spPr>
          <a:xfrm>
            <a:off x="5272475" y="1179625"/>
            <a:ext cx="2760900" cy="27609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08" name="Google Shape;508;p54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09" name="Google Shape;509;p54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1_1"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55"/>
          <p:cNvSpPr txBox="1"/>
          <p:nvPr>
            <p:ph idx="1" type="subTitle"/>
          </p:nvPr>
        </p:nvSpPr>
        <p:spPr>
          <a:xfrm>
            <a:off x="715100" y="2365763"/>
            <a:ext cx="3361200" cy="90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55"/>
          <p:cNvSpPr txBox="1"/>
          <p:nvPr>
            <p:ph type="title"/>
          </p:nvPr>
        </p:nvSpPr>
        <p:spPr>
          <a:xfrm>
            <a:off x="715100" y="1344888"/>
            <a:ext cx="3361200" cy="10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513" name="Google Shape;513;p55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4" name="Google Shape;514;p55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5" name="Google Shape;515;p55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6" name="Google Shape;516;p55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7" name="Google Shape;517;p55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18" name="Google Shape;518;p55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1_1_1"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56"/>
          <p:cNvSpPr txBox="1"/>
          <p:nvPr>
            <p:ph idx="1" type="subTitle"/>
          </p:nvPr>
        </p:nvSpPr>
        <p:spPr>
          <a:xfrm>
            <a:off x="5067700" y="2620175"/>
            <a:ext cx="3361200" cy="900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1" name="Google Shape;521;p56"/>
          <p:cNvSpPr txBox="1"/>
          <p:nvPr>
            <p:ph type="title"/>
          </p:nvPr>
        </p:nvSpPr>
        <p:spPr>
          <a:xfrm>
            <a:off x="5218925" y="1599300"/>
            <a:ext cx="3058800" cy="10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522" name="Google Shape;522;p5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3" name="Google Shape;523;p5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4" name="Google Shape;524;p5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25" name="Google Shape;525;p5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26" name="Google Shape;526;p56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27" name="Google Shape;527;p56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1_1_1_1"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7"/>
          <p:cNvSpPr txBox="1"/>
          <p:nvPr>
            <p:ph idx="1" type="subTitle"/>
          </p:nvPr>
        </p:nvSpPr>
        <p:spPr>
          <a:xfrm>
            <a:off x="715100" y="2620175"/>
            <a:ext cx="3361200" cy="900600"/>
          </a:xfrm>
          <a:prstGeom prst="rect">
            <a:avLst/>
          </a:prstGeom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57"/>
          <p:cNvSpPr txBox="1"/>
          <p:nvPr>
            <p:ph type="title"/>
          </p:nvPr>
        </p:nvSpPr>
        <p:spPr>
          <a:xfrm>
            <a:off x="715100" y="1599300"/>
            <a:ext cx="3361200" cy="102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531" name="Google Shape;531;p57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2" name="Google Shape;532;p57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3" name="Google Shape;533;p57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34" name="Google Shape;534;p57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5" name="Google Shape;535;p57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36" name="Google Shape;536;p57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1_1_1_2"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58"/>
          <p:cNvSpPr txBox="1"/>
          <p:nvPr>
            <p:ph idx="1" type="subTitle"/>
          </p:nvPr>
        </p:nvSpPr>
        <p:spPr>
          <a:xfrm>
            <a:off x="874250" y="3063325"/>
            <a:ext cx="2028000" cy="81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39" name="Google Shape;539;p58"/>
          <p:cNvSpPr txBox="1"/>
          <p:nvPr>
            <p:ph idx="2" type="subTitle"/>
          </p:nvPr>
        </p:nvSpPr>
        <p:spPr>
          <a:xfrm>
            <a:off x="874250" y="3883000"/>
            <a:ext cx="2028000" cy="598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0" name="Google Shape;540;p58"/>
          <p:cNvSpPr txBox="1"/>
          <p:nvPr>
            <p:ph idx="3" type="subTitle"/>
          </p:nvPr>
        </p:nvSpPr>
        <p:spPr>
          <a:xfrm>
            <a:off x="3558000" y="3883000"/>
            <a:ext cx="2028000" cy="598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1" name="Google Shape;541;p58"/>
          <p:cNvSpPr txBox="1"/>
          <p:nvPr>
            <p:ph idx="4" type="subTitle"/>
          </p:nvPr>
        </p:nvSpPr>
        <p:spPr>
          <a:xfrm>
            <a:off x="6241800" y="3883000"/>
            <a:ext cx="2028000" cy="598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2" name="Google Shape;542;p58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43" name="Google Shape;543;p58"/>
          <p:cNvSpPr txBox="1"/>
          <p:nvPr>
            <p:ph idx="5" type="subTitle"/>
          </p:nvPr>
        </p:nvSpPr>
        <p:spPr>
          <a:xfrm>
            <a:off x="3558000" y="3063325"/>
            <a:ext cx="2028000" cy="81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44" name="Google Shape;544;p58"/>
          <p:cNvSpPr txBox="1"/>
          <p:nvPr>
            <p:ph idx="6" type="subTitle"/>
          </p:nvPr>
        </p:nvSpPr>
        <p:spPr>
          <a:xfrm>
            <a:off x="6241800" y="3063325"/>
            <a:ext cx="2028000" cy="81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545" name="Google Shape;545;p58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6" name="Google Shape;546;p58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7" name="Google Shape;547;p58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48" name="Google Shape;548;p58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49" name="Google Shape;549;p58"/>
          <p:cNvSpPr/>
          <p:nvPr>
            <p:ph idx="7" type="pic"/>
          </p:nvPr>
        </p:nvSpPr>
        <p:spPr>
          <a:xfrm>
            <a:off x="1090200" y="1298425"/>
            <a:ext cx="1596000" cy="1596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0" name="Google Shape;550;p58"/>
          <p:cNvSpPr/>
          <p:nvPr>
            <p:ph idx="8" type="pic"/>
          </p:nvPr>
        </p:nvSpPr>
        <p:spPr>
          <a:xfrm>
            <a:off x="3774000" y="1298425"/>
            <a:ext cx="1596000" cy="1596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1" name="Google Shape;551;p58"/>
          <p:cNvSpPr/>
          <p:nvPr>
            <p:ph idx="9" type="pic"/>
          </p:nvPr>
        </p:nvSpPr>
        <p:spPr>
          <a:xfrm>
            <a:off x="6457800" y="1298425"/>
            <a:ext cx="1596000" cy="15960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2" name="Google Shape;552;p58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53" name="Google Shape;553;p58"/>
          <p:cNvSpPr/>
          <p:nvPr/>
        </p:nvSpPr>
        <p:spPr>
          <a:xfrm>
            <a:off x="44917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BLANK_1_1_1_2_1">
    <p:spTree>
      <p:nvGrpSpPr>
        <p:cNvPr id="554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5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56" name="Google Shape;556;p59"/>
          <p:cNvSpPr txBox="1"/>
          <p:nvPr>
            <p:ph idx="1" type="subTitle"/>
          </p:nvPr>
        </p:nvSpPr>
        <p:spPr>
          <a:xfrm>
            <a:off x="720000" y="2637500"/>
            <a:ext cx="2336400" cy="51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57" name="Google Shape;557;p59"/>
          <p:cNvSpPr txBox="1"/>
          <p:nvPr>
            <p:ph idx="2" type="subTitle"/>
          </p:nvPr>
        </p:nvSpPr>
        <p:spPr>
          <a:xfrm>
            <a:off x="720000" y="3147708"/>
            <a:ext cx="2336400" cy="78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8" name="Google Shape;558;p59"/>
          <p:cNvSpPr txBox="1"/>
          <p:nvPr>
            <p:ph idx="3" type="subTitle"/>
          </p:nvPr>
        </p:nvSpPr>
        <p:spPr>
          <a:xfrm>
            <a:off x="3403800" y="3147708"/>
            <a:ext cx="2336400" cy="78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9" name="Google Shape;559;p59"/>
          <p:cNvSpPr txBox="1"/>
          <p:nvPr>
            <p:ph idx="4" type="subTitle"/>
          </p:nvPr>
        </p:nvSpPr>
        <p:spPr>
          <a:xfrm>
            <a:off x="6087600" y="3147708"/>
            <a:ext cx="2336400" cy="7878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0" name="Google Shape;560;p59"/>
          <p:cNvSpPr txBox="1"/>
          <p:nvPr>
            <p:ph idx="5" type="subTitle"/>
          </p:nvPr>
        </p:nvSpPr>
        <p:spPr>
          <a:xfrm>
            <a:off x="3403800" y="2637500"/>
            <a:ext cx="2336400" cy="51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61" name="Google Shape;561;p59"/>
          <p:cNvSpPr txBox="1"/>
          <p:nvPr>
            <p:ph idx="6" type="subTitle"/>
          </p:nvPr>
        </p:nvSpPr>
        <p:spPr>
          <a:xfrm>
            <a:off x="6087600" y="2637500"/>
            <a:ext cx="2336400" cy="510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562" name="Google Shape;562;p59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3" name="Google Shape;563;p59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4" name="Google Shape;564;p59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5" name="Google Shape;565;p59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6" name="Google Shape;566;p59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67" name="Google Shape;567;p59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BLANK_1_1_1_1"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60"/>
          <p:cNvSpPr txBox="1"/>
          <p:nvPr>
            <p:ph idx="1" type="subTitle"/>
          </p:nvPr>
        </p:nvSpPr>
        <p:spPr>
          <a:xfrm>
            <a:off x="720000" y="1321751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70" name="Google Shape;570;p60"/>
          <p:cNvSpPr txBox="1"/>
          <p:nvPr>
            <p:ph idx="2" type="subTitle"/>
          </p:nvPr>
        </p:nvSpPr>
        <p:spPr>
          <a:xfrm>
            <a:off x="720000" y="1832838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60"/>
          <p:cNvSpPr txBox="1"/>
          <p:nvPr>
            <p:ph idx="3" type="subTitle"/>
          </p:nvPr>
        </p:nvSpPr>
        <p:spPr>
          <a:xfrm>
            <a:off x="6339901" y="1832838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2" name="Google Shape;572;p60"/>
          <p:cNvSpPr txBox="1"/>
          <p:nvPr>
            <p:ph idx="4" type="subTitle"/>
          </p:nvPr>
        </p:nvSpPr>
        <p:spPr>
          <a:xfrm>
            <a:off x="720000" y="3222763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3" name="Google Shape;573;p60"/>
          <p:cNvSpPr txBox="1"/>
          <p:nvPr>
            <p:ph idx="5" type="subTitle"/>
          </p:nvPr>
        </p:nvSpPr>
        <p:spPr>
          <a:xfrm>
            <a:off x="6339901" y="3222763"/>
            <a:ext cx="2084100" cy="572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4" name="Google Shape;574;p60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75" name="Google Shape;575;p60"/>
          <p:cNvSpPr txBox="1"/>
          <p:nvPr>
            <p:ph idx="6" type="subTitle"/>
          </p:nvPr>
        </p:nvSpPr>
        <p:spPr>
          <a:xfrm>
            <a:off x="720000" y="2711576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76" name="Google Shape;576;p60"/>
          <p:cNvSpPr txBox="1"/>
          <p:nvPr>
            <p:ph idx="7" type="subTitle"/>
          </p:nvPr>
        </p:nvSpPr>
        <p:spPr>
          <a:xfrm>
            <a:off x="6339899" y="1321751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77" name="Google Shape;577;p60"/>
          <p:cNvSpPr txBox="1"/>
          <p:nvPr>
            <p:ph idx="8" type="subTitle"/>
          </p:nvPr>
        </p:nvSpPr>
        <p:spPr>
          <a:xfrm>
            <a:off x="6339899" y="2711576"/>
            <a:ext cx="2084100" cy="511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000">
                <a:solidFill>
                  <a:schemeClr val="lt1"/>
                </a:solidFill>
                <a:latin typeface="Lexend Mega SemiBold"/>
                <a:ea typeface="Lexend Mega SemiBold"/>
                <a:cs typeface="Lexend Mega SemiBold"/>
                <a:sym typeface="Lexend Mega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578" name="Google Shape;578;p60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9" name="Google Shape;579;p60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0" name="Google Shape;580;p60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1" name="Google Shape;581;p60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2" name="Google Shape;582;p60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583" name="Google Shape;583;p60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BLANK_1_1_1_1_1"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61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86" name="Google Shape;586;p61"/>
          <p:cNvSpPr txBox="1"/>
          <p:nvPr>
            <p:ph idx="1" type="subTitle"/>
          </p:nvPr>
        </p:nvSpPr>
        <p:spPr>
          <a:xfrm>
            <a:off x="1263925" y="2355727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7" name="Google Shape;587;p61"/>
          <p:cNvSpPr txBox="1"/>
          <p:nvPr>
            <p:ph idx="2" type="subTitle"/>
          </p:nvPr>
        </p:nvSpPr>
        <p:spPr>
          <a:xfrm>
            <a:off x="3594750" y="2355727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61"/>
          <p:cNvSpPr txBox="1"/>
          <p:nvPr>
            <p:ph idx="3" type="subTitle"/>
          </p:nvPr>
        </p:nvSpPr>
        <p:spPr>
          <a:xfrm>
            <a:off x="5927675" y="2355719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9" name="Google Shape;589;p61"/>
          <p:cNvSpPr txBox="1"/>
          <p:nvPr>
            <p:ph idx="4" type="subTitle"/>
          </p:nvPr>
        </p:nvSpPr>
        <p:spPr>
          <a:xfrm>
            <a:off x="1263925" y="4282680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0" name="Google Shape;590;p61"/>
          <p:cNvSpPr txBox="1"/>
          <p:nvPr>
            <p:ph idx="5" type="subTitle"/>
          </p:nvPr>
        </p:nvSpPr>
        <p:spPr>
          <a:xfrm>
            <a:off x="3594750" y="4282680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1" name="Google Shape;591;p61"/>
          <p:cNvSpPr txBox="1"/>
          <p:nvPr>
            <p:ph idx="6" type="subTitle"/>
          </p:nvPr>
        </p:nvSpPr>
        <p:spPr>
          <a:xfrm>
            <a:off x="5927675" y="4282678"/>
            <a:ext cx="1954500" cy="5166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2" name="Google Shape;592;p61"/>
          <p:cNvSpPr txBox="1"/>
          <p:nvPr>
            <p:ph idx="7" type="subTitle"/>
          </p:nvPr>
        </p:nvSpPr>
        <p:spPr>
          <a:xfrm>
            <a:off x="1263925" y="1930486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93" name="Google Shape;593;p61"/>
          <p:cNvSpPr txBox="1"/>
          <p:nvPr>
            <p:ph idx="8" type="subTitle"/>
          </p:nvPr>
        </p:nvSpPr>
        <p:spPr>
          <a:xfrm>
            <a:off x="3594750" y="1930486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94" name="Google Shape;594;p61"/>
          <p:cNvSpPr txBox="1"/>
          <p:nvPr>
            <p:ph idx="9" type="subTitle"/>
          </p:nvPr>
        </p:nvSpPr>
        <p:spPr>
          <a:xfrm>
            <a:off x="5927675" y="1930475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95" name="Google Shape;595;p61"/>
          <p:cNvSpPr txBox="1"/>
          <p:nvPr>
            <p:ph idx="13" type="subTitle"/>
          </p:nvPr>
        </p:nvSpPr>
        <p:spPr>
          <a:xfrm>
            <a:off x="1263925" y="3840178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96" name="Google Shape;596;p61"/>
          <p:cNvSpPr txBox="1"/>
          <p:nvPr>
            <p:ph idx="14" type="subTitle"/>
          </p:nvPr>
        </p:nvSpPr>
        <p:spPr>
          <a:xfrm>
            <a:off x="3594750" y="3840178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597" name="Google Shape;597;p61"/>
          <p:cNvSpPr txBox="1"/>
          <p:nvPr>
            <p:ph idx="15" type="subTitle"/>
          </p:nvPr>
        </p:nvSpPr>
        <p:spPr>
          <a:xfrm>
            <a:off x="5927675" y="3840174"/>
            <a:ext cx="1954500" cy="51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cxnSp>
        <p:nvCxnSpPr>
          <p:cNvPr id="598" name="Google Shape;598;p61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9" name="Google Shape;599;p61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0" name="Google Shape;600;p61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1" name="Google Shape;601;p61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02" name="Google Shape;602;p61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03" name="Google Shape;603;p61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" type="body"/>
          </p:nvPr>
        </p:nvSpPr>
        <p:spPr>
          <a:xfrm>
            <a:off x="4261550" y="1622800"/>
            <a:ext cx="4167300" cy="2250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cxnSp>
        <p:nvCxnSpPr>
          <p:cNvPr id="55" name="Google Shape;55;p7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6" name="Google Shape;56;p7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7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7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7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0" name="Google Shape;60;p7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BLANK_1_1_1_1_1_1"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62"/>
          <p:cNvSpPr txBox="1"/>
          <p:nvPr>
            <p:ph hasCustomPrompt="1" type="title"/>
          </p:nvPr>
        </p:nvSpPr>
        <p:spPr>
          <a:xfrm>
            <a:off x="2010400" y="540000"/>
            <a:ext cx="51231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606" name="Google Shape;606;p62"/>
          <p:cNvSpPr txBox="1"/>
          <p:nvPr>
            <p:ph idx="1" type="subTitle"/>
          </p:nvPr>
        </p:nvSpPr>
        <p:spPr>
          <a:xfrm>
            <a:off x="2010400" y="1368303"/>
            <a:ext cx="51231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7" name="Google Shape;607;p62"/>
          <p:cNvSpPr txBox="1"/>
          <p:nvPr>
            <p:ph hasCustomPrompt="1" idx="2" type="title"/>
          </p:nvPr>
        </p:nvSpPr>
        <p:spPr>
          <a:xfrm>
            <a:off x="2010400" y="1954304"/>
            <a:ext cx="51231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608" name="Google Shape;608;p62"/>
          <p:cNvSpPr txBox="1"/>
          <p:nvPr>
            <p:ph idx="3" type="subTitle"/>
          </p:nvPr>
        </p:nvSpPr>
        <p:spPr>
          <a:xfrm>
            <a:off x="2010400" y="2782607"/>
            <a:ext cx="51231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9" name="Google Shape;609;p62"/>
          <p:cNvSpPr txBox="1"/>
          <p:nvPr>
            <p:ph hasCustomPrompt="1" idx="4" type="title"/>
          </p:nvPr>
        </p:nvSpPr>
        <p:spPr>
          <a:xfrm>
            <a:off x="2010400" y="3368596"/>
            <a:ext cx="5123100" cy="82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45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610" name="Google Shape;610;p62"/>
          <p:cNvSpPr txBox="1"/>
          <p:nvPr>
            <p:ph idx="5" type="subTitle"/>
          </p:nvPr>
        </p:nvSpPr>
        <p:spPr>
          <a:xfrm>
            <a:off x="2010400" y="4196899"/>
            <a:ext cx="5123100" cy="4116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611" name="Google Shape;611;p62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2" name="Google Shape;612;p62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3" name="Google Shape;613;p62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4" name="Google Shape;614;p62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5" name="Google Shape;615;p62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16" name="Google Shape;616;p62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BLANK_1_1_1_1_1_1_3">
    <p:spTree>
      <p:nvGrpSpPr>
        <p:cNvPr id="617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8" name="Google Shape;618;p63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9" name="Google Shape;619;p63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0" name="Google Shape;620;p63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1" name="Google Shape;621;p63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2" name="Google Shape;622;p63"/>
          <p:cNvSpPr txBox="1"/>
          <p:nvPr>
            <p:ph hasCustomPrompt="1" type="title"/>
          </p:nvPr>
        </p:nvSpPr>
        <p:spPr>
          <a:xfrm>
            <a:off x="1401725" y="1781438"/>
            <a:ext cx="1596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>
            <a:r>
              <a:t>xx%</a:t>
            </a:r>
          </a:p>
        </p:txBody>
      </p:sp>
      <p:sp>
        <p:nvSpPr>
          <p:cNvPr id="623" name="Google Shape;623;p63"/>
          <p:cNvSpPr txBox="1"/>
          <p:nvPr>
            <p:ph idx="1" type="subTitle"/>
          </p:nvPr>
        </p:nvSpPr>
        <p:spPr>
          <a:xfrm>
            <a:off x="1090475" y="3470025"/>
            <a:ext cx="2218800" cy="786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4" name="Google Shape;624;p63"/>
          <p:cNvSpPr txBox="1"/>
          <p:nvPr>
            <p:ph idx="2" type="subTitle"/>
          </p:nvPr>
        </p:nvSpPr>
        <p:spPr>
          <a:xfrm>
            <a:off x="1090475" y="2957450"/>
            <a:ext cx="2218800" cy="5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/>
        </p:txBody>
      </p:sp>
      <p:sp>
        <p:nvSpPr>
          <p:cNvPr id="625" name="Google Shape;625;p63"/>
          <p:cNvSpPr txBox="1"/>
          <p:nvPr>
            <p:ph hasCustomPrompt="1" idx="3" type="title"/>
          </p:nvPr>
        </p:nvSpPr>
        <p:spPr>
          <a:xfrm>
            <a:off x="3773850" y="1781438"/>
            <a:ext cx="15963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>
            <a:r>
              <a:t>xx%</a:t>
            </a:r>
          </a:p>
        </p:txBody>
      </p:sp>
      <p:sp>
        <p:nvSpPr>
          <p:cNvPr id="626" name="Google Shape;626;p63"/>
          <p:cNvSpPr txBox="1"/>
          <p:nvPr>
            <p:ph idx="4" type="subTitle"/>
          </p:nvPr>
        </p:nvSpPr>
        <p:spPr>
          <a:xfrm>
            <a:off x="3462600" y="3470025"/>
            <a:ext cx="2218800" cy="786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7" name="Google Shape;627;p63"/>
          <p:cNvSpPr txBox="1"/>
          <p:nvPr>
            <p:ph idx="5" type="subTitle"/>
          </p:nvPr>
        </p:nvSpPr>
        <p:spPr>
          <a:xfrm>
            <a:off x="3462600" y="2957450"/>
            <a:ext cx="2218800" cy="5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/>
        </p:txBody>
      </p:sp>
      <p:sp>
        <p:nvSpPr>
          <p:cNvPr id="628" name="Google Shape;628;p63"/>
          <p:cNvSpPr txBox="1"/>
          <p:nvPr>
            <p:ph hasCustomPrompt="1" idx="6" type="title"/>
          </p:nvPr>
        </p:nvSpPr>
        <p:spPr>
          <a:xfrm>
            <a:off x="6146025" y="1781438"/>
            <a:ext cx="16011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Font typeface="Lexend Mega SemiBold"/>
              <a:buNone/>
              <a:defRPr sz="3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>
            <a:r>
              <a:t>xx%</a:t>
            </a:r>
          </a:p>
        </p:txBody>
      </p:sp>
      <p:sp>
        <p:nvSpPr>
          <p:cNvPr id="629" name="Google Shape;629;p63"/>
          <p:cNvSpPr txBox="1"/>
          <p:nvPr>
            <p:ph idx="7" type="subTitle"/>
          </p:nvPr>
        </p:nvSpPr>
        <p:spPr>
          <a:xfrm>
            <a:off x="5837125" y="3470025"/>
            <a:ext cx="2218800" cy="786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0" name="Google Shape;630;p63"/>
          <p:cNvSpPr txBox="1"/>
          <p:nvPr>
            <p:ph idx="8" type="subTitle"/>
          </p:nvPr>
        </p:nvSpPr>
        <p:spPr>
          <a:xfrm>
            <a:off x="5837125" y="2957450"/>
            <a:ext cx="2218800" cy="51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b="1" sz="2000">
                <a:solidFill>
                  <a:schemeClr val="lt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Lexend Mega SemiBold"/>
              <a:buNone/>
              <a:defRPr sz="2000">
                <a:latin typeface="Lexend Mega SemiBold"/>
                <a:ea typeface="Lexend Mega SemiBold"/>
                <a:cs typeface="Lexend Mega SemiBold"/>
                <a:sym typeface="Lexend Mega SemiBold"/>
              </a:defRPr>
            </a:lvl9pPr>
          </a:lstStyle>
          <a:p/>
        </p:txBody>
      </p:sp>
      <p:sp>
        <p:nvSpPr>
          <p:cNvPr id="631" name="Google Shape;631;p63"/>
          <p:cNvSpPr txBox="1"/>
          <p:nvPr>
            <p:ph idx="9"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632" name="Google Shape;632;p63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33" name="Google Shape;633;p63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634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64"/>
          <p:cNvSpPr txBox="1"/>
          <p:nvPr>
            <p:ph type="ctrTitle"/>
          </p:nvPr>
        </p:nvSpPr>
        <p:spPr>
          <a:xfrm>
            <a:off x="3799000" y="440529"/>
            <a:ext cx="4284000" cy="9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6" name="Google Shape;636;p64"/>
          <p:cNvSpPr txBox="1"/>
          <p:nvPr>
            <p:ph idx="1" type="subTitle"/>
          </p:nvPr>
        </p:nvSpPr>
        <p:spPr>
          <a:xfrm>
            <a:off x="4302400" y="2151675"/>
            <a:ext cx="3277200" cy="160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cxnSp>
        <p:nvCxnSpPr>
          <p:cNvPr id="637" name="Google Shape;637;p64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8" name="Google Shape;638;p64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9" name="Google Shape;639;p64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0" name="Google Shape;640;p64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1" name="Google Shape;641;p64"/>
          <p:cNvSpPr txBox="1"/>
          <p:nvPr/>
        </p:nvSpPr>
        <p:spPr>
          <a:xfrm>
            <a:off x="3711400" y="4199525"/>
            <a:ext cx="4459200" cy="40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CREDITS: This presentation template was created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b="1"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r>
              <a:rPr lang="en" sz="12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and infographics &amp; images by </a:t>
            </a:r>
            <a:r>
              <a:rPr b="1" lang="en" sz="1200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42" name="Google Shape;642;p64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43" name="Google Shape;643;p64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644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5" name="Google Shape;645;p65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6" name="Google Shape;646;p65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7" name="Google Shape;647;p65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8" name="Google Shape;648;p65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9" name="Google Shape;649;p65"/>
          <p:cNvSpPr/>
          <p:nvPr/>
        </p:nvSpPr>
        <p:spPr>
          <a:xfrm>
            <a:off x="455949" y="344500"/>
            <a:ext cx="1091700" cy="727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50" name="Google Shape;650;p65"/>
          <p:cNvSpPr/>
          <p:nvPr/>
        </p:nvSpPr>
        <p:spPr>
          <a:xfrm flipH="1">
            <a:off x="7716699" y="4025149"/>
            <a:ext cx="904500" cy="602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51" name="Google Shape;651;p65"/>
          <p:cNvSpPr/>
          <p:nvPr/>
        </p:nvSpPr>
        <p:spPr>
          <a:xfrm flipH="1">
            <a:off x="7694151" y="42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3" name="Google Shape;653;p66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4" name="Google Shape;654;p66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5" name="Google Shape;655;p66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6" name="Google Shape;656;p66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57" name="Google Shape;657;p66"/>
          <p:cNvSpPr/>
          <p:nvPr/>
        </p:nvSpPr>
        <p:spPr>
          <a:xfrm flipH="1">
            <a:off x="7794799" y="377249"/>
            <a:ext cx="904500" cy="602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58" name="Google Shape;658;p66"/>
          <p:cNvSpPr/>
          <p:nvPr/>
        </p:nvSpPr>
        <p:spPr>
          <a:xfrm>
            <a:off x="482701" y="4288451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type="title"/>
          </p:nvPr>
        </p:nvSpPr>
        <p:spPr>
          <a:xfrm>
            <a:off x="1250900" y="553025"/>
            <a:ext cx="66423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latin typeface="Lexend Mega Black"/>
                <a:ea typeface="Lexend Mega Black"/>
                <a:cs typeface="Lexend Mega Black"/>
                <a:sym typeface="Lexend Mega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cxnSp>
        <p:nvCxnSpPr>
          <p:cNvPr id="63" name="Google Shape;63;p8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8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8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8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8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68" name="Google Shape;68;p8"/>
          <p:cNvSpPr/>
          <p:nvPr/>
        </p:nvSpPr>
        <p:spPr>
          <a:xfrm flipH="1">
            <a:off x="8174926" y="498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1" name="Google Shape;71;p9"/>
          <p:cNvSpPr txBox="1"/>
          <p:nvPr>
            <p:ph idx="1" type="subTitle"/>
          </p:nvPr>
        </p:nvSpPr>
        <p:spPr>
          <a:xfrm>
            <a:off x="1149400" y="1481975"/>
            <a:ext cx="3287100" cy="2500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2" type="subTitle"/>
          </p:nvPr>
        </p:nvSpPr>
        <p:spPr>
          <a:xfrm>
            <a:off x="4707600" y="1481975"/>
            <a:ext cx="3287100" cy="25005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3" name="Google Shape;73;p9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9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9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9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7" name="Google Shape;77;p9"/>
          <p:cNvSpPr/>
          <p:nvPr/>
        </p:nvSpPr>
        <p:spPr>
          <a:xfrm>
            <a:off x="44917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78" name="Google Shape;78;p9"/>
          <p:cNvSpPr/>
          <p:nvPr/>
        </p:nvSpPr>
        <p:spPr>
          <a:xfrm flipH="1">
            <a:off x="801502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 txBox="1"/>
          <p:nvPr>
            <p:ph type="title"/>
          </p:nvPr>
        </p:nvSpPr>
        <p:spPr>
          <a:xfrm>
            <a:off x="720000" y="944050"/>
            <a:ext cx="3385200" cy="23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cxnSp>
        <p:nvCxnSpPr>
          <p:cNvPr id="81" name="Google Shape;81;p10"/>
          <p:cNvCxnSpPr/>
          <p:nvPr/>
        </p:nvCxnSpPr>
        <p:spPr>
          <a:xfrm>
            <a:off x="-171425" y="314956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0"/>
          <p:cNvCxnSpPr/>
          <p:nvPr/>
        </p:nvCxnSpPr>
        <p:spPr>
          <a:xfrm>
            <a:off x="-171425" y="4828544"/>
            <a:ext cx="9812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0"/>
          <p:cNvCxnSpPr/>
          <p:nvPr/>
        </p:nvCxnSpPr>
        <p:spPr>
          <a:xfrm rot="10800000">
            <a:off x="315281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0"/>
          <p:cNvCxnSpPr/>
          <p:nvPr/>
        </p:nvCxnSpPr>
        <p:spPr>
          <a:xfrm rot="10800000">
            <a:off x="8828719" y="-88375"/>
            <a:ext cx="0" cy="5296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5" name="Google Shape;85;p10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6" name="Google Shape;86;p10"/>
          <p:cNvSpPr/>
          <p:nvPr/>
        </p:nvSpPr>
        <p:spPr>
          <a:xfrm flipH="1">
            <a:off x="8174926" y="4191276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52.xml"/><Relationship Id="rId22" Type="http://schemas.openxmlformats.org/officeDocument/2006/relationships/slideLayout" Target="../slideLayouts/slideLayout54.xml"/><Relationship Id="rId2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56.xml"/><Relationship Id="rId23" Type="http://schemas.openxmlformats.org/officeDocument/2006/relationships/slideLayout" Target="../slideLayouts/slideLayout55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26" Type="http://schemas.openxmlformats.org/officeDocument/2006/relationships/slideLayout" Target="../slideLayouts/slideLayout58.xml"/><Relationship Id="rId25" Type="http://schemas.openxmlformats.org/officeDocument/2006/relationships/slideLayout" Target="../slideLayouts/slideLayout57.xml"/><Relationship Id="rId28" Type="http://schemas.openxmlformats.org/officeDocument/2006/relationships/slideLayout" Target="../slideLayouts/slideLayout60.xml"/><Relationship Id="rId27" Type="http://schemas.openxmlformats.org/officeDocument/2006/relationships/slideLayout" Target="../slideLayouts/slideLayout59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61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31" Type="http://schemas.openxmlformats.org/officeDocument/2006/relationships/slideLayout" Target="../slideLayouts/slideLayout63.xml"/><Relationship Id="rId30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43.xml"/><Relationship Id="rId33" Type="http://schemas.openxmlformats.org/officeDocument/2006/relationships/theme" Target="../theme/theme2.xml"/><Relationship Id="rId10" Type="http://schemas.openxmlformats.org/officeDocument/2006/relationships/slideLayout" Target="../slideLayouts/slideLayout42.xml"/><Relationship Id="rId32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48.xml"/><Relationship Id="rId19" Type="http://schemas.openxmlformats.org/officeDocument/2006/relationships/slideLayout" Target="../slideLayouts/slideLayout51.xml"/><Relationship Id="rId18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Mega"/>
              <a:buNone/>
              <a:defRPr b="1" sz="30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Lexend Mega"/>
              <a:buNone/>
              <a:defRPr b="1" sz="30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/>
        </p:txBody>
      </p:sp>
      <p:sp>
        <p:nvSpPr>
          <p:cNvPr id="334" name="Google Shape;334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indent="-3175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indent="-3175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indent="-3175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indent="-3175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indent="-3175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indent="-3175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indent="-3175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indent="-3175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  <p:sldLayoutId id="2147483701" r:id="rId22"/>
    <p:sldLayoutId id="2147483702" r:id="rId23"/>
    <p:sldLayoutId id="2147483703" r:id="rId24"/>
    <p:sldLayoutId id="2147483704" r:id="rId25"/>
    <p:sldLayoutId id="2147483705" r:id="rId26"/>
    <p:sldLayoutId id="2147483706" r:id="rId27"/>
    <p:sldLayoutId id="2147483707" r:id="rId28"/>
    <p:sldLayoutId id="2147483708" r:id="rId29"/>
    <p:sldLayoutId id="2147483709" r:id="rId30"/>
    <p:sldLayoutId id="2147483710" r:id="rId31"/>
    <p:sldLayoutId id="2147483711" r:id="rId3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67"/>
          <p:cNvSpPr txBox="1"/>
          <p:nvPr>
            <p:ph type="ctrTitle"/>
          </p:nvPr>
        </p:nvSpPr>
        <p:spPr>
          <a:xfrm>
            <a:off x="1159650" y="380692"/>
            <a:ext cx="6824700" cy="180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700"/>
              <a:t>WHO AM I?</a:t>
            </a:r>
            <a:endParaRPr sz="6700"/>
          </a:p>
          <a:p>
            <a:pPr indent="0" lvl="0" marL="0" rtl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en" sz="3200"/>
              <a:t>INTRODUCING MYSELF</a:t>
            </a:r>
            <a:endParaRPr sz="3200"/>
          </a:p>
        </p:txBody>
      </p:sp>
      <p:sp>
        <p:nvSpPr>
          <p:cNvPr id="664" name="Google Shape;664;p67"/>
          <p:cNvSpPr txBox="1"/>
          <p:nvPr>
            <p:ph idx="1" type="subTitle"/>
          </p:nvPr>
        </p:nvSpPr>
        <p:spPr>
          <a:xfrm>
            <a:off x="1315505" y="2183691"/>
            <a:ext cx="6513000" cy="40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- INTRODUCTION</a:t>
            </a:r>
            <a:endParaRPr/>
          </a:p>
        </p:txBody>
      </p:sp>
      <p:sp>
        <p:nvSpPr>
          <p:cNvPr id="665" name="Google Shape;665;p67"/>
          <p:cNvSpPr/>
          <p:nvPr/>
        </p:nvSpPr>
        <p:spPr>
          <a:xfrm>
            <a:off x="1315425" y="2924000"/>
            <a:ext cx="2320500" cy="2320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6" name="Google Shape;666;p67"/>
          <p:cNvGrpSpPr/>
          <p:nvPr/>
        </p:nvGrpSpPr>
        <p:grpSpPr>
          <a:xfrm>
            <a:off x="1550521" y="3004678"/>
            <a:ext cx="2366374" cy="2695153"/>
            <a:chOff x="-929500" y="1179150"/>
            <a:chExt cx="2592150" cy="2951975"/>
          </a:xfrm>
        </p:grpSpPr>
        <p:sp>
          <p:nvSpPr>
            <p:cNvPr id="667" name="Google Shape;667;p67"/>
            <p:cNvSpPr/>
            <p:nvPr/>
          </p:nvSpPr>
          <p:spPr>
            <a:xfrm>
              <a:off x="1230300" y="2342250"/>
              <a:ext cx="45125" cy="48900"/>
            </a:xfrm>
            <a:custGeom>
              <a:rect b="b" l="l" r="r" t="t"/>
              <a:pathLst>
                <a:path extrusionOk="0" h="1956" w="1805">
                  <a:moveTo>
                    <a:pt x="0" y="0"/>
                  </a:moveTo>
                  <a:cubicBezTo>
                    <a:pt x="401" y="827"/>
                    <a:pt x="1028" y="1504"/>
                    <a:pt x="1805" y="195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67"/>
            <p:cNvSpPr/>
            <p:nvPr/>
          </p:nvSpPr>
          <p:spPr>
            <a:xfrm>
              <a:off x="1230300" y="2342250"/>
              <a:ext cx="45125" cy="48900"/>
            </a:xfrm>
            <a:custGeom>
              <a:rect b="b" l="l" r="r" t="t"/>
              <a:pathLst>
                <a:path extrusionOk="0" fill="none" h="1956" w="1805">
                  <a:moveTo>
                    <a:pt x="1805" y="1955"/>
                  </a:moveTo>
                  <a:cubicBezTo>
                    <a:pt x="1028" y="1504"/>
                    <a:pt x="401" y="827"/>
                    <a:pt x="0" y="0"/>
                  </a:cubicBez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67"/>
            <p:cNvSpPr/>
            <p:nvPr/>
          </p:nvSpPr>
          <p:spPr>
            <a:xfrm>
              <a:off x="1225275" y="2134850"/>
              <a:ext cx="95900" cy="84625"/>
            </a:xfrm>
            <a:custGeom>
              <a:rect b="b" l="l" r="r" t="t"/>
              <a:pathLst>
                <a:path extrusionOk="0" fill="none" h="3385" w="3836">
                  <a:moveTo>
                    <a:pt x="3835" y="1"/>
                  </a:moveTo>
                  <a:cubicBezTo>
                    <a:pt x="3184" y="1655"/>
                    <a:pt x="1705" y="2958"/>
                    <a:pt x="1" y="3384"/>
                  </a:cubicBez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67"/>
            <p:cNvSpPr/>
            <p:nvPr/>
          </p:nvSpPr>
          <p:spPr>
            <a:xfrm>
              <a:off x="1408225" y="1990750"/>
              <a:ext cx="167325" cy="156025"/>
            </a:xfrm>
            <a:custGeom>
              <a:rect b="b" l="l" r="r" t="t"/>
              <a:pathLst>
                <a:path extrusionOk="0" fill="none" h="6241" w="6693">
                  <a:moveTo>
                    <a:pt x="6693" y="0"/>
                  </a:moveTo>
                  <a:lnTo>
                    <a:pt x="3535" y="3509"/>
                  </a:lnTo>
                  <a:lnTo>
                    <a:pt x="1" y="6241"/>
                  </a:ln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67"/>
            <p:cNvSpPr/>
            <p:nvPr/>
          </p:nvSpPr>
          <p:spPr>
            <a:xfrm>
              <a:off x="1432050" y="1994500"/>
              <a:ext cx="199900" cy="183600"/>
            </a:xfrm>
            <a:custGeom>
              <a:rect b="b" l="l" r="r" t="t"/>
              <a:pathLst>
                <a:path extrusionOk="0" fill="none" h="7344" w="7996">
                  <a:moveTo>
                    <a:pt x="7995" y="1"/>
                  </a:moveTo>
                  <a:lnTo>
                    <a:pt x="3534" y="4612"/>
                  </a:lnTo>
                  <a:lnTo>
                    <a:pt x="0" y="7344"/>
                  </a:ln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67"/>
            <p:cNvSpPr/>
            <p:nvPr/>
          </p:nvSpPr>
          <p:spPr>
            <a:xfrm>
              <a:off x="1466500" y="2069050"/>
              <a:ext cx="164200" cy="144775"/>
            </a:xfrm>
            <a:custGeom>
              <a:rect b="b" l="l" r="r" t="t"/>
              <a:pathLst>
                <a:path extrusionOk="0" fill="none" h="5791" w="6568">
                  <a:moveTo>
                    <a:pt x="6567" y="1"/>
                  </a:moveTo>
                  <a:lnTo>
                    <a:pt x="3234" y="3460"/>
                  </a:lnTo>
                  <a:lnTo>
                    <a:pt x="1" y="5790"/>
                  </a:ln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73" name="Google Shape;673;p67"/>
            <p:cNvGrpSpPr/>
            <p:nvPr/>
          </p:nvGrpSpPr>
          <p:grpSpPr>
            <a:xfrm>
              <a:off x="-929500" y="1179150"/>
              <a:ext cx="2592150" cy="2951975"/>
              <a:chOff x="-929500" y="1179150"/>
              <a:chExt cx="2592150" cy="2951975"/>
            </a:xfrm>
          </p:grpSpPr>
          <p:sp>
            <p:nvSpPr>
              <p:cNvPr id="674" name="Google Shape;674;p67"/>
              <p:cNvSpPr/>
              <p:nvPr/>
            </p:nvSpPr>
            <p:spPr>
              <a:xfrm>
                <a:off x="-463325" y="2413050"/>
                <a:ext cx="276350" cy="257550"/>
              </a:xfrm>
              <a:custGeom>
                <a:rect b="b" l="l" r="r" t="t"/>
                <a:pathLst>
                  <a:path extrusionOk="0" fill="none" h="10302" w="11054">
                    <a:moveTo>
                      <a:pt x="7594" y="7519"/>
                    </a:moveTo>
                    <a:cubicBezTo>
                      <a:pt x="5163" y="9625"/>
                      <a:pt x="2281" y="10301"/>
                      <a:pt x="1153" y="8998"/>
                    </a:cubicBezTo>
                    <a:cubicBezTo>
                      <a:pt x="0" y="7695"/>
                      <a:pt x="1028" y="4913"/>
                      <a:pt x="3459" y="2782"/>
                    </a:cubicBezTo>
                    <a:cubicBezTo>
                      <a:pt x="5890" y="652"/>
                      <a:pt x="8772" y="0"/>
                      <a:pt x="9925" y="1304"/>
                    </a:cubicBezTo>
                    <a:cubicBezTo>
                      <a:pt x="11053" y="2607"/>
                      <a:pt x="10025" y="5389"/>
                      <a:pt x="7594" y="7519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5" name="Google Shape;675;p67"/>
              <p:cNvSpPr/>
              <p:nvPr/>
            </p:nvSpPr>
            <p:spPr>
              <a:xfrm>
                <a:off x="-477125" y="2497000"/>
                <a:ext cx="196150" cy="270075"/>
              </a:xfrm>
              <a:custGeom>
                <a:rect b="b" l="l" r="r" t="t"/>
                <a:pathLst>
                  <a:path extrusionOk="0" fill="none" h="10803" w="7846">
                    <a:moveTo>
                      <a:pt x="1" y="10803"/>
                    </a:moveTo>
                    <a:cubicBezTo>
                      <a:pt x="1430" y="6517"/>
                      <a:pt x="4212" y="2683"/>
                      <a:pt x="7846" y="1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6" name="Google Shape;676;p67"/>
              <p:cNvSpPr/>
              <p:nvPr/>
            </p:nvSpPr>
            <p:spPr>
              <a:xfrm>
                <a:off x="-423850" y="3681850"/>
                <a:ext cx="929225" cy="449275"/>
              </a:xfrm>
              <a:custGeom>
                <a:rect b="b" l="l" r="r" t="t"/>
                <a:pathLst>
                  <a:path extrusionOk="0" h="17971" w="37169">
                    <a:moveTo>
                      <a:pt x="11980" y="1"/>
                    </a:moveTo>
                    <a:lnTo>
                      <a:pt x="12005" y="377"/>
                    </a:lnTo>
                    <a:lnTo>
                      <a:pt x="1855" y="652"/>
                    </a:lnTo>
                    <a:lnTo>
                      <a:pt x="0" y="17971"/>
                    </a:lnTo>
                    <a:lnTo>
                      <a:pt x="36542" y="17971"/>
                    </a:lnTo>
                    <a:lnTo>
                      <a:pt x="37168" y="76"/>
                    </a:lnTo>
                    <a:lnTo>
                      <a:pt x="27494" y="51"/>
                    </a:lnTo>
                    <a:lnTo>
                      <a:pt x="27494" y="1"/>
                    </a:lnTo>
                    <a:lnTo>
                      <a:pt x="25915" y="51"/>
                    </a:lnTo>
                    <a:lnTo>
                      <a:pt x="119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7" name="Google Shape;677;p67"/>
              <p:cNvSpPr/>
              <p:nvPr/>
            </p:nvSpPr>
            <p:spPr>
              <a:xfrm>
                <a:off x="-301050" y="3845375"/>
                <a:ext cx="138500" cy="127225"/>
              </a:xfrm>
              <a:custGeom>
                <a:rect b="b" l="l" r="r" t="t"/>
                <a:pathLst>
                  <a:path extrusionOk="0" fill="none" h="5089" w="5540">
                    <a:moveTo>
                      <a:pt x="1" y="5089"/>
                    </a:moveTo>
                    <a:cubicBezTo>
                      <a:pt x="2707" y="4938"/>
                      <a:pt x="5138" y="2683"/>
                      <a:pt x="5539" y="1"/>
                    </a:cubicBezTo>
                  </a:path>
                </a:pathLst>
              </a:custGeom>
              <a:noFill/>
              <a:ln cap="rnd" cmpd="sng" w="7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8" name="Google Shape;678;p67"/>
              <p:cNvSpPr/>
              <p:nvPr/>
            </p:nvSpPr>
            <p:spPr>
              <a:xfrm>
                <a:off x="398825" y="2573375"/>
                <a:ext cx="397900" cy="323775"/>
              </a:xfrm>
              <a:custGeom>
                <a:rect b="b" l="l" r="r" t="t"/>
                <a:pathLst>
                  <a:path extrusionOk="0" h="12951" w="15916">
                    <a:moveTo>
                      <a:pt x="14115" y="0"/>
                    </a:moveTo>
                    <a:cubicBezTo>
                      <a:pt x="12519" y="0"/>
                      <a:pt x="9364" y="1757"/>
                      <a:pt x="6241" y="4515"/>
                    </a:cubicBezTo>
                    <a:cubicBezTo>
                      <a:pt x="2357" y="7923"/>
                      <a:pt x="1" y="11557"/>
                      <a:pt x="953" y="12635"/>
                    </a:cubicBezTo>
                    <a:cubicBezTo>
                      <a:pt x="1138" y="12849"/>
                      <a:pt x="1434" y="12951"/>
                      <a:pt x="1820" y="12951"/>
                    </a:cubicBezTo>
                    <a:cubicBezTo>
                      <a:pt x="3421" y="12951"/>
                      <a:pt x="6564" y="11197"/>
                      <a:pt x="9675" y="8450"/>
                    </a:cubicBezTo>
                    <a:cubicBezTo>
                      <a:pt x="13560" y="5041"/>
                      <a:pt x="15916" y="1407"/>
                      <a:pt x="14963" y="304"/>
                    </a:cubicBezTo>
                    <a:cubicBezTo>
                      <a:pt x="14781" y="98"/>
                      <a:pt x="14491" y="0"/>
                      <a:pt x="141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9" name="Google Shape;679;p67"/>
              <p:cNvSpPr/>
              <p:nvPr/>
            </p:nvSpPr>
            <p:spPr>
              <a:xfrm>
                <a:off x="203975" y="2370200"/>
                <a:ext cx="929850" cy="897425"/>
              </a:xfrm>
              <a:custGeom>
                <a:rect b="b" l="l" r="r" t="t"/>
                <a:pathLst>
                  <a:path extrusionOk="0" h="35897" w="37194">
                    <a:moveTo>
                      <a:pt x="7159" y="1"/>
                    </a:moveTo>
                    <a:cubicBezTo>
                      <a:pt x="5425" y="1"/>
                      <a:pt x="3770" y="621"/>
                      <a:pt x="2557" y="1890"/>
                    </a:cubicBezTo>
                    <a:cubicBezTo>
                      <a:pt x="0" y="4597"/>
                      <a:pt x="426" y="9183"/>
                      <a:pt x="3534" y="12166"/>
                    </a:cubicBezTo>
                    <a:lnTo>
                      <a:pt x="26266" y="33870"/>
                    </a:lnTo>
                    <a:cubicBezTo>
                      <a:pt x="27674" y="35208"/>
                      <a:pt x="29455" y="35897"/>
                      <a:pt x="31149" y="35897"/>
                    </a:cubicBezTo>
                    <a:cubicBezTo>
                      <a:pt x="32470" y="35897"/>
                      <a:pt x="33738" y="35478"/>
                      <a:pt x="34737" y="34622"/>
                    </a:cubicBezTo>
                    <a:cubicBezTo>
                      <a:pt x="37193" y="32492"/>
                      <a:pt x="37118" y="28532"/>
                      <a:pt x="34587" y="25800"/>
                    </a:cubicBezTo>
                    <a:lnTo>
                      <a:pt x="13233" y="2767"/>
                    </a:lnTo>
                    <a:cubicBezTo>
                      <a:pt x="11546" y="941"/>
                      <a:pt x="9293" y="1"/>
                      <a:pt x="715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0" name="Google Shape;680;p67"/>
              <p:cNvSpPr/>
              <p:nvPr/>
            </p:nvSpPr>
            <p:spPr>
              <a:xfrm>
                <a:off x="203975" y="2346625"/>
                <a:ext cx="929850" cy="938000"/>
              </a:xfrm>
              <a:custGeom>
                <a:rect b="b" l="l" r="r" t="t"/>
                <a:pathLst>
                  <a:path extrusionOk="0" fill="none" h="37520" w="37194">
                    <a:moveTo>
                      <a:pt x="34737" y="35565"/>
                    </a:moveTo>
                    <a:lnTo>
                      <a:pt x="34737" y="35565"/>
                    </a:lnTo>
                    <a:cubicBezTo>
                      <a:pt x="37193" y="33435"/>
                      <a:pt x="37118" y="29475"/>
                      <a:pt x="34587" y="26743"/>
                    </a:cubicBezTo>
                    <a:lnTo>
                      <a:pt x="13233" y="3710"/>
                    </a:lnTo>
                    <a:cubicBezTo>
                      <a:pt x="10176" y="402"/>
                      <a:pt x="5263" y="1"/>
                      <a:pt x="2557" y="2833"/>
                    </a:cubicBezTo>
                    <a:cubicBezTo>
                      <a:pt x="0" y="5540"/>
                      <a:pt x="426" y="10126"/>
                      <a:pt x="3534" y="13109"/>
                    </a:cubicBezTo>
                    <a:lnTo>
                      <a:pt x="26266" y="34813"/>
                    </a:lnTo>
                    <a:cubicBezTo>
                      <a:pt x="28772" y="37194"/>
                      <a:pt x="32457" y="37520"/>
                      <a:pt x="34737" y="35565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rnd" cmpd="sng" w="7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1" name="Google Shape;681;p67"/>
              <p:cNvSpPr/>
              <p:nvPr/>
            </p:nvSpPr>
            <p:spPr>
              <a:xfrm>
                <a:off x="162000" y="2262400"/>
                <a:ext cx="613425" cy="623100"/>
              </a:xfrm>
              <a:custGeom>
                <a:rect b="b" l="l" r="r" t="t"/>
                <a:pathLst>
                  <a:path extrusionOk="0" h="24924" w="24537">
                    <a:moveTo>
                      <a:pt x="8797" y="1"/>
                    </a:moveTo>
                    <a:cubicBezTo>
                      <a:pt x="6595" y="1"/>
                      <a:pt x="4435" y="832"/>
                      <a:pt x="2832" y="2518"/>
                    </a:cubicBezTo>
                    <a:cubicBezTo>
                      <a:pt x="2180" y="3194"/>
                      <a:pt x="1679" y="3946"/>
                      <a:pt x="1303" y="4748"/>
                    </a:cubicBezTo>
                    <a:cubicBezTo>
                      <a:pt x="0" y="7630"/>
                      <a:pt x="451" y="11189"/>
                      <a:pt x="2581" y="13871"/>
                    </a:cubicBezTo>
                    <a:lnTo>
                      <a:pt x="10326" y="24924"/>
                    </a:lnTo>
                    <a:cubicBezTo>
                      <a:pt x="9674" y="23671"/>
                      <a:pt x="12005" y="20212"/>
                      <a:pt x="15714" y="16954"/>
                    </a:cubicBezTo>
                    <a:cubicBezTo>
                      <a:pt x="18825" y="14207"/>
                      <a:pt x="21968" y="12453"/>
                      <a:pt x="23570" y="12453"/>
                    </a:cubicBezTo>
                    <a:cubicBezTo>
                      <a:pt x="23955" y="12453"/>
                      <a:pt x="24251" y="12554"/>
                      <a:pt x="24436" y="12768"/>
                    </a:cubicBezTo>
                    <a:cubicBezTo>
                      <a:pt x="24461" y="12793"/>
                      <a:pt x="24486" y="12793"/>
                      <a:pt x="24486" y="12844"/>
                    </a:cubicBezTo>
                    <a:lnTo>
                      <a:pt x="24536" y="12793"/>
                    </a:lnTo>
                    <a:lnTo>
                      <a:pt x="15589" y="3044"/>
                    </a:lnTo>
                    <a:cubicBezTo>
                      <a:pt x="13743" y="1026"/>
                      <a:pt x="11244" y="1"/>
                      <a:pt x="87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2" name="Google Shape;682;p67"/>
              <p:cNvSpPr/>
              <p:nvPr/>
            </p:nvSpPr>
            <p:spPr>
              <a:xfrm>
                <a:off x="881925" y="1971200"/>
                <a:ext cx="780725" cy="1297475"/>
              </a:xfrm>
              <a:custGeom>
                <a:rect b="b" l="l" r="r" t="t"/>
                <a:pathLst>
                  <a:path extrusionOk="0" h="51899" w="31229">
                    <a:moveTo>
                      <a:pt x="28924" y="1"/>
                    </a:moveTo>
                    <a:cubicBezTo>
                      <a:pt x="28571" y="1"/>
                      <a:pt x="28226" y="154"/>
                      <a:pt x="27995" y="456"/>
                    </a:cubicBezTo>
                    <a:lnTo>
                      <a:pt x="27669" y="857"/>
                    </a:lnTo>
                    <a:cubicBezTo>
                      <a:pt x="27462" y="696"/>
                      <a:pt x="27212" y="614"/>
                      <a:pt x="26962" y="614"/>
                    </a:cubicBezTo>
                    <a:cubicBezTo>
                      <a:pt x="26667" y="614"/>
                      <a:pt x="26371" y="727"/>
                      <a:pt x="26141" y="958"/>
                    </a:cubicBezTo>
                    <a:lnTo>
                      <a:pt x="22582" y="4341"/>
                    </a:lnTo>
                    <a:lnTo>
                      <a:pt x="20151" y="5720"/>
                    </a:lnTo>
                    <a:cubicBezTo>
                      <a:pt x="19750" y="5619"/>
                      <a:pt x="19324" y="5569"/>
                      <a:pt x="18897" y="5569"/>
                    </a:cubicBezTo>
                    <a:cubicBezTo>
                      <a:pt x="18471" y="5569"/>
                      <a:pt x="18070" y="5619"/>
                      <a:pt x="17694" y="5720"/>
                    </a:cubicBezTo>
                    <a:lnTo>
                      <a:pt x="17369" y="5494"/>
                    </a:lnTo>
                    <a:lnTo>
                      <a:pt x="20376" y="4617"/>
                    </a:lnTo>
                    <a:cubicBezTo>
                      <a:pt x="21028" y="4416"/>
                      <a:pt x="21404" y="3714"/>
                      <a:pt x="21228" y="3063"/>
                    </a:cubicBezTo>
                    <a:cubicBezTo>
                      <a:pt x="21064" y="2530"/>
                      <a:pt x="20566" y="2182"/>
                      <a:pt x="20033" y="2182"/>
                    </a:cubicBezTo>
                    <a:cubicBezTo>
                      <a:pt x="19914" y="2182"/>
                      <a:pt x="19793" y="2199"/>
                      <a:pt x="19674" y="2236"/>
                    </a:cubicBezTo>
                    <a:lnTo>
                      <a:pt x="14938" y="3639"/>
                    </a:lnTo>
                    <a:lnTo>
                      <a:pt x="14637" y="3714"/>
                    </a:lnTo>
                    <a:cubicBezTo>
                      <a:pt x="13659" y="3940"/>
                      <a:pt x="12857" y="4642"/>
                      <a:pt x="12506" y="5569"/>
                    </a:cubicBezTo>
                    <a:cubicBezTo>
                      <a:pt x="11830" y="7324"/>
                      <a:pt x="11003" y="9003"/>
                      <a:pt x="10376" y="10782"/>
                    </a:cubicBezTo>
                    <a:cubicBezTo>
                      <a:pt x="10000" y="11885"/>
                      <a:pt x="3484" y="29579"/>
                      <a:pt x="0" y="39254"/>
                    </a:cubicBezTo>
                    <a:lnTo>
                      <a:pt x="702" y="50983"/>
                    </a:lnTo>
                    <a:cubicBezTo>
                      <a:pt x="1253" y="51309"/>
                      <a:pt x="1855" y="51584"/>
                      <a:pt x="2506" y="51735"/>
                    </a:cubicBezTo>
                    <a:cubicBezTo>
                      <a:pt x="2965" y="51846"/>
                      <a:pt x="3424" y="51899"/>
                      <a:pt x="3875" y="51899"/>
                    </a:cubicBezTo>
                    <a:cubicBezTo>
                      <a:pt x="6486" y="51899"/>
                      <a:pt x="8858" y="50124"/>
                      <a:pt x="9499" y="47474"/>
                    </a:cubicBezTo>
                    <a:lnTo>
                      <a:pt x="15790" y="16923"/>
                    </a:lnTo>
                    <a:cubicBezTo>
                      <a:pt x="15815" y="16722"/>
                      <a:pt x="17444" y="16171"/>
                      <a:pt x="17694" y="16070"/>
                    </a:cubicBezTo>
                    <a:cubicBezTo>
                      <a:pt x="18246" y="15820"/>
                      <a:pt x="18822" y="15544"/>
                      <a:pt x="19399" y="15293"/>
                    </a:cubicBezTo>
                    <a:cubicBezTo>
                      <a:pt x="20602" y="14767"/>
                      <a:pt x="21830" y="14241"/>
                      <a:pt x="22983" y="13564"/>
                    </a:cubicBezTo>
                    <a:cubicBezTo>
                      <a:pt x="24010" y="12938"/>
                      <a:pt x="24963" y="12186"/>
                      <a:pt x="25865" y="11384"/>
                    </a:cubicBezTo>
                    <a:cubicBezTo>
                      <a:pt x="26717" y="10657"/>
                      <a:pt x="27619" y="9905"/>
                      <a:pt x="28246" y="8978"/>
                    </a:cubicBezTo>
                    <a:cubicBezTo>
                      <a:pt x="28948" y="7900"/>
                      <a:pt x="29700" y="6847"/>
                      <a:pt x="30451" y="5770"/>
                    </a:cubicBezTo>
                    <a:cubicBezTo>
                      <a:pt x="30827" y="5243"/>
                      <a:pt x="30702" y="4491"/>
                      <a:pt x="30151" y="4090"/>
                    </a:cubicBezTo>
                    <a:cubicBezTo>
                      <a:pt x="30076" y="4040"/>
                      <a:pt x="30000" y="4015"/>
                      <a:pt x="29900" y="3965"/>
                    </a:cubicBezTo>
                    <a:lnTo>
                      <a:pt x="30827" y="2812"/>
                    </a:lnTo>
                    <a:cubicBezTo>
                      <a:pt x="31228" y="2311"/>
                      <a:pt x="31128" y="1534"/>
                      <a:pt x="30627" y="1133"/>
                    </a:cubicBezTo>
                    <a:cubicBezTo>
                      <a:pt x="30451" y="1008"/>
                      <a:pt x="30276" y="933"/>
                      <a:pt x="30101" y="907"/>
                    </a:cubicBezTo>
                    <a:cubicBezTo>
                      <a:pt x="30025" y="657"/>
                      <a:pt x="29900" y="431"/>
                      <a:pt x="29674" y="256"/>
                    </a:cubicBezTo>
                    <a:cubicBezTo>
                      <a:pt x="29450" y="85"/>
                      <a:pt x="29185" y="1"/>
                      <a:pt x="2892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3" name="Google Shape;683;p67"/>
              <p:cNvSpPr/>
              <p:nvPr/>
            </p:nvSpPr>
            <p:spPr>
              <a:xfrm>
                <a:off x="881925" y="1967550"/>
                <a:ext cx="780725" cy="1315825"/>
              </a:xfrm>
              <a:custGeom>
                <a:rect b="b" l="l" r="r" t="t"/>
                <a:pathLst>
                  <a:path extrusionOk="0" fill="none" h="52633" w="31229">
                    <a:moveTo>
                      <a:pt x="0" y="39400"/>
                    </a:moveTo>
                    <a:cubicBezTo>
                      <a:pt x="3484" y="29725"/>
                      <a:pt x="10000" y="12031"/>
                      <a:pt x="10376" y="10928"/>
                    </a:cubicBezTo>
                    <a:cubicBezTo>
                      <a:pt x="11003" y="9149"/>
                      <a:pt x="11830" y="7470"/>
                      <a:pt x="12506" y="5715"/>
                    </a:cubicBezTo>
                    <a:cubicBezTo>
                      <a:pt x="12857" y="4788"/>
                      <a:pt x="13659" y="4086"/>
                      <a:pt x="14637" y="3860"/>
                    </a:cubicBezTo>
                    <a:lnTo>
                      <a:pt x="14938" y="3785"/>
                    </a:lnTo>
                    <a:lnTo>
                      <a:pt x="19674" y="2382"/>
                    </a:lnTo>
                    <a:cubicBezTo>
                      <a:pt x="20326" y="2181"/>
                      <a:pt x="21028" y="2557"/>
                      <a:pt x="21228" y="3209"/>
                    </a:cubicBezTo>
                    <a:cubicBezTo>
                      <a:pt x="21404" y="3860"/>
                      <a:pt x="21028" y="4562"/>
                      <a:pt x="20376" y="4763"/>
                    </a:cubicBezTo>
                    <a:lnTo>
                      <a:pt x="17369" y="5640"/>
                    </a:lnTo>
                    <a:lnTo>
                      <a:pt x="17694" y="5866"/>
                    </a:lnTo>
                    <a:cubicBezTo>
                      <a:pt x="18070" y="5765"/>
                      <a:pt x="18471" y="5715"/>
                      <a:pt x="18897" y="5715"/>
                    </a:cubicBezTo>
                    <a:cubicBezTo>
                      <a:pt x="19324" y="5715"/>
                      <a:pt x="19750" y="5765"/>
                      <a:pt x="20151" y="5866"/>
                    </a:cubicBezTo>
                    <a:lnTo>
                      <a:pt x="22582" y="4487"/>
                    </a:lnTo>
                    <a:lnTo>
                      <a:pt x="26141" y="1104"/>
                    </a:lnTo>
                    <a:cubicBezTo>
                      <a:pt x="26567" y="678"/>
                      <a:pt x="27218" y="652"/>
                      <a:pt x="27669" y="1003"/>
                    </a:cubicBezTo>
                    <a:lnTo>
                      <a:pt x="27995" y="602"/>
                    </a:lnTo>
                    <a:cubicBezTo>
                      <a:pt x="28396" y="76"/>
                      <a:pt x="29148" y="1"/>
                      <a:pt x="29674" y="402"/>
                    </a:cubicBezTo>
                    <a:cubicBezTo>
                      <a:pt x="29900" y="577"/>
                      <a:pt x="30025" y="803"/>
                      <a:pt x="30101" y="1053"/>
                    </a:cubicBezTo>
                    <a:cubicBezTo>
                      <a:pt x="30276" y="1079"/>
                      <a:pt x="30451" y="1154"/>
                      <a:pt x="30627" y="1279"/>
                    </a:cubicBezTo>
                    <a:cubicBezTo>
                      <a:pt x="31128" y="1680"/>
                      <a:pt x="31228" y="2457"/>
                      <a:pt x="30827" y="2958"/>
                    </a:cubicBezTo>
                    <a:lnTo>
                      <a:pt x="29900" y="4111"/>
                    </a:lnTo>
                    <a:cubicBezTo>
                      <a:pt x="30000" y="4161"/>
                      <a:pt x="30076" y="4186"/>
                      <a:pt x="30151" y="4236"/>
                    </a:cubicBezTo>
                    <a:cubicBezTo>
                      <a:pt x="30702" y="4637"/>
                      <a:pt x="30827" y="5389"/>
                      <a:pt x="30451" y="5916"/>
                    </a:cubicBezTo>
                    <a:cubicBezTo>
                      <a:pt x="29700" y="6993"/>
                      <a:pt x="28948" y="8046"/>
                      <a:pt x="28246" y="9124"/>
                    </a:cubicBezTo>
                    <a:cubicBezTo>
                      <a:pt x="27619" y="10051"/>
                      <a:pt x="26717" y="10803"/>
                      <a:pt x="25865" y="11530"/>
                    </a:cubicBezTo>
                    <a:cubicBezTo>
                      <a:pt x="24963" y="12332"/>
                      <a:pt x="24010" y="13084"/>
                      <a:pt x="22983" y="13710"/>
                    </a:cubicBezTo>
                    <a:cubicBezTo>
                      <a:pt x="21830" y="14387"/>
                      <a:pt x="20602" y="14913"/>
                      <a:pt x="19399" y="15439"/>
                    </a:cubicBezTo>
                    <a:cubicBezTo>
                      <a:pt x="18822" y="15690"/>
                      <a:pt x="18246" y="15966"/>
                      <a:pt x="17694" y="16216"/>
                    </a:cubicBezTo>
                    <a:cubicBezTo>
                      <a:pt x="17444" y="16317"/>
                      <a:pt x="15815" y="16868"/>
                      <a:pt x="15790" y="17069"/>
                    </a:cubicBezTo>
                    <a:lnTo>
                      <a:pt x="9499" y="47620"/>
                    </a:lnTo>
                    <a:cubicBezTo>
                      <a:pt x="8747" y="50728"/>
                      <a:pt x="5614" y="52633"/>
                      <a:pt x="2506" y="51881"/>
                    </a:cubicBezTo>
                    <a:cubicBezTo>
                      <a:pt x="1855" y="51730"/>
                      <a:pt x="1253" y="51455"/>
                      <a:pt x="702" y="51129"/>
                    </a:cubicBezTo>
                  </a:path>
                </a:pathLst>
              </a:custGeom>
              <a:noFill/>
              <a:ln cap="rnd" cmpd="sng" w="7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4" name="Google Shape;684;p67"/>
              <p:cNvSpPr/>
              <p:nvPr/>
            </p:nvSpPr>
            <p:spPr>
              <a:xfrm>
                <a:off x="-188900" y="1781475"/>
                <a:ext cx="462450" cy="779150"/>
              </a:xfrm>
              <a:custGeom>
                <a:rect b="b" l="l" r="r" t="t"/>
                <a:pathLst>
                  <a:path extrusionOk="0" h="31166" w="18498">
                    <a:moveTo>
                      <a:pt x="5515" y="0"/>
                    </a:moveTo>
                    <a:lnTo>
                      <a:pt x="3810" y="7569"/>
                    </a:lnTo>
                    <a:lnTo>
                      <a:pt x="3460" y="9148"/>
                    </a:lnTo>
                    <a:lnTo>
                      <a:pt x="728" y="21329"/>
                    </a:lnTo>
                    <a:cubicBezTo>
                      <a:pt x="703" y="21429"/>
                      <a:pt x="703" y="21529"/>
                      <a:pt x="678" y="21604"/>
                    </a:cubicBezTo>
                    <a:cubicBezTo>
                      <a:pt x="1" y="26166"/>
                      <a:pt x="3058" y="30401"/>
                      <a:pt x="7520" y="31078"/>
                    </a:cubicBezTo>
                    <a:cubicBezTo>
                      <a:pt x="7916" y="31137"/>
                      <a:pt x="8310" y="31165"/>
                      <a:pt x="8699" y="31165"/>
                    </a:cubicBezTo>
                    <a:cubicBezTo>
                      <a:pt x="12789" y="31165"/>
                      <a:pt x="16365" y="28014"/>
                      <a:pt x="16868" y="23735"/>
                    </a:cubicBezTo>
                    <a:lnTo>
                      <a:pt x="17770" y="11704"/>
                    </a:lnTo>
                    <a:lnTo>
                      <a:pt x="17896" y="9950"/>
                    </a:lnTo>
                    <a:lnTo>
                      <a:pt x="18497" y="1930"/>
                    </a:lnTo>
                    <a:lnTo>
                      <a:pt x="551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5" name="Google Shape;685;p67"/>
              <p:cNvSpPr/>
              <p:nvPr/>
            </p:nvSpPr>
            <p:spPr>
              <a:xfrm>
                <a:off x="-188900" y="1781475"/>
                <a:ext cx="462450" cy="793875"/>
              </a:xfrm>
              <a:custGeom>
                <a:rect b="b" l="l" r="r" t="t"/>
                <a:pathLst>
                  <a:path extrusionOk="0" fill="none" h="31755" w="18498">
                    <a:moveTo>
                      <a:pt x="16868" y="23735"/>
                    </a:moveTo>
                    <a:cubicBezTo>
                      <a:pt x="16317" y="28421"/>
                      <a:pt x="12081" y="31755"/>
                      <a:pt x="7520" y="31078"/>
                    </a:cubicBezTo>
                    <a:cubicBezTo>
                      <a:pt x="3058" y="30401"/>
                      <a:pt x="1" y="26166"/>
                      <a:pt x="678" y="21604"/>
                    </a:cubicBezTo>
                    <a:cubicBezTo>
                      <a:pt x="703" y="21529"/>
                      <a:pt x="703" y="21429"/>
                      <a:pt x="728" y="21329"/>
                    </a:cubicBezTo>
                    <a:lnTo>
                      <a:pt x="3460" y="9148"/>
                    </a:lnTo>
                    <a:lnTo>
                      <a:pt x="3810" y="7569"/>
                    </a:lnTo>
                    <a:lnTo>
                      <a:pt x="5515" y="0"/>
                    </a:lnTo>
                    <a:lnTo>
                      <a:pt x="18497" y="1930"/>
                    </a:lnTo>
                    <a:lnTo>
                      <a:pt x="17896" y="9950"/>
                    </a:lnTo>
                    <a:lnTo>
                      <a:pt x="17770" y="11704"/>
                    </a:lnTo>
                    <a:close/>
                  </a:path>
                </a:pathLst>
              </a:custGeom>
              <a:noFill/>
              <a:ln cap="rnd" cmpd="sng" w="69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6" name="Google Shape;686;p67"/>
              <p:cNvSpPr/>
              <p:nvPr/>
            </p:nvSpPr>
            <p:spPr>
              <a:xfrm>
                <a:off x="-78625" y="1778950"/>
                <a:ext cx="352175" cy="443650"/>
              </a:xfrm>
              <a:custGeom>
                <a:rect b="b" l="l" r="r" t="t"/>
                <a:pathLst>
                  <a:path extrusionOk="0" h="17746" w="14087">
                    <a:moveTo>
                      <a:pt x="1104" y="1"/>
                    </a:moveTo>
                    <a:lnTo>
                      <a:pt x="1" y="4938"/>
                    </a:lnTo>
                    <a:cubicBezTo>
                      <a:pt x="226" y="6818"/>
                      <a:pt x="853" y="8723"/>
                      <a:pt x="1881" y="10527"/>
                    </a:cubicBezTo>
                    <a:cubicBezTo>
                      <a:pt x="4412" y="14988"/>
                      <a:pt x="8748" y="17645"/>
                      <a:pt x="12908" y="17745"/>
                    </a:cubicBezTo>
                    <a:lnTo>
                      <a:pt x="13359" y="11730"/>
                    </a:lnTo>
                    <a:lnTo>
                      <a:pt x="13485" y="9976"/>
                    </a:lnTo>
                    <a:lnTo>
                      <a:pt x="14086" y="1931"/>
                    </a:lnTo>
                    <a:lnTo>
                      <a:pt x="110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7" name="Google Shape;687;p67"/>
              <p:cNvSpPr/>
              <p:nvPr/>
            </p:nvSpPr>
            <p:spPr>
              <a:xfrm>
                <a:off x="-299175" y="1245750"/>
                <a:ext cx="766950" cy="893875"/>
              </a:xfrm>
              <a:custGeom>
                <a:rect b="b" l="l" r="r" t="t"/>
                <a:pathLst>
                  <a:path extrusionOk="0" h="35755" w="30678">
                    <a:moveTo>
                      <a:pt x="14608" y="0"/>
                    </a:moveTo>
                    <a:cubicBezTo>
                      <a:pt x="14129" y="0"/>
                      <a:pt x="13645" y="25"/>
                      <a:pt x="13159" y="76"/>
                    </a:cubicBezTo>
                    <a:cubicBezTo>
                      <a:pt x="5540" y="853"/>
                      <a:pt x="1" y="7670"/>
                      <a:pt x="778" y="15289"/>
                    </a:cubicBezTo>
                    <a:cubicBezTo>
                      <a:pt x="1204" y="19299"/>
                      <a:pt x="3309" y="22757"/>
                      <a:pt x="6317" y="24988"/>
                    </a:cubicBezTo>
                    <a:cubicBezTo>
                      <a:pt x="6417" y="25063"/>
                      <a:pt x="6517" y="25138"/>
                      <a:pt x="6617" y="25189"/>
                    </a:cubicBezTo>
                    <a:cubicBezTo>
                      <a:pt x="7068" y="26993"/>
                      <a:pt x="7795" y="28622"/>
                      <a:pt x="9274" y="29600"/>
                    </a:cubicBezTo>
                    <a:cubicBezTo>
                      <a:pt x="12657" y="31830"/>
                      <a:pt x="15941" y="34086"/>
                      <a:pt x="19750" y="35489"/>
                    </a:cubicBezTo>
                    <a:cubicBezTo>
                      <a:pt x="20211" y="35666"/>
                      <a:pt x="20699" y="35754"/>
                      <a:pt x="21187" y="35754"/>
                    </a:cubicBezTo>
                    <a:cubicBezTo>
                      <a:pt x="21945" y="35754"/>
                      <a:pt x="22703" y="35541"/>
                      <a:pt x="23359" y="35113"/>
                    </a:cubicBezTo>
                    <a:cubicBezTo>
                      <a:pt x="24312" y="34487"/>
                      <a:pt x="25064" y="33585"/>
                      <a:pt x="25640" y="32607"/>
                    </a:cubicBezTo>
                    <a:cubicBezTo>
                      <a:pt x="27570" y="29374"/>
                      <a:pt x="30678" y="23986"/>
                      <a:pt x="29174" y="20026"/>
                    </a:cubicBezTo>
                    <a:cubicBezTo>
                      <a:pt x="28948" y="19374"/>
                      <a:pt x="28848" y="18672"/>
                      <a:pt x="28873" y="17970"/>
                    </a:cubicBezTo>
                    <a:cubicBezTo>
                      <a:pt x="28948" y="16091"/>
                      <a:pt x="28748" y="14186"/>
                      <a:pt x="28347" y="12331"/>
                    </a:cubicBezTo>
                    <a:cubicBezTo>
                      <a:pt x="28196" y="11028"/>
                      <a:pt x="27871" y="9775"/>
                      <a:pt x="27394" y="8622"/>
                    </a:cubicBezTo>
                    <a:cubicBezTo>
                      <a:pt x="25314" y="3490"/>
                      <a:pt x="20291" y="0"/>
                      <a:pt x="146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8" name="Google Shape;688;p67"/>
              <p:cNvSpPr/>
              <p:nvPr/>
            </p:nvSpPr>
            <p:spPr>
              <a:xfrm>
                <a:off x="-299175" y="1231350"/>
                <a:ext cx="766950" cy="912925"/>
              </a:xfrm>
              <a:custGeom>
                <a:rect b="b" l="l" r="r" t="t"/>
                <a:pathLst>
                  <a:path extrusionOk="0" fill="none" h="36517" w="30678">
                    <a:moveTo>
                      <a:pt x="13159" y="652"/>
                    </a:moveTo>
                    <a:cubicBezTo>
                      <a:pt x="19424" y="0"/>
                      <a:pt x="25139" y="3634"/>
                      <a:pt x="27394" y="9198"/>
                    </a:cubicBezTo>
                    <a:cubicBezTo>
                      <a:pt x="27871" y="10351"/>
                      <a:pt x="28196" y="11604"/>
                      <a:pt x="28347" y="12907"/>
                    </a:cubicBezTo>
                    <a:cubicBezTo>
                      <a:pt x="28748" y="14762"/>
                      <a:pt x="28948" y="16667"/>
                      <a:pt x="28873" y="18546"/>
                    </a:cubicBezTo>
                    <a:cubicBezTo>
                      <a:pt x="28848" y="19248"/>
                      <a:pt x="28948" y="19950"/>
                      <a:pt x="29174" y="20602"/>
                    </a:cubicBezTo>
                    <a:cubicBezTo>
                      <a:pt x="30678" y="24562"/>
                      <a:pt x="27570" y="29950"/>
                      <a:pt x="25640" y="33183"/>
                    </a:cubicBezTo>
                    <a:cubicBezTo>
                      <a:pt x="25064" y="34161"/>
                      <a:pt x="24312" y="35063"/>
                      <a:pt x="23359" y="35689"/>
                    </a:cubicBezTo>
                    <a:cubicBezTo>
                      <a:pt x="22282" y="36391"/>
                      <a:pt x="20928" y="36517"/>
                      <a:pt x="19750" y="36065"/>
                    </a:cubicBezTo>
                    <a:cubicBezTo>
                      <a:pt x="15941" y="34662"/>
                      <a:pt x="12657" y="32406"/>
                      <a:pt x="9274" y="30176"/>
                    </a:cubicBezTo>
                    <a:cubicBezTo>
                      <a:pt x="7795" y="29198"/>
                      <a:pt x="7068" y="27569"/>
                      <a:pt x="6617" y="25765"/>
                    </a:cubicBezTo>
                    <a:cubicBezTo>
                      <a:pt x="6517" y="25714"/>
                      <a:pt x="6417" y="25639"/>
                      <a:pt x="6317" y="25564"/>
                    </a:cubicBezTo>
                    <a:cubicBezTo>
                      <a:pt x="3309" y="23333"/>
                      <a:pt x="1204" y="19875"/>
                      <a:pt x="778" y="15865"/>
                    </a:cubicBezTo>
                    <a:cubicBezTo>
                      <a:pt x="1" y="8246"/>
                      <a:pt x="5540" y="1429"/>
                      <a:pt x="13159" y="652"/>
                    </a:cubicBezTo>
                    <a:close/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9" name="Google Shape;689;p67"/>
              <p:cNvSpPr/>
              <p:nvPr/>
            </p:nvSpPr>
            <p:spPr>
              <a:xfrm>
                <a:off x="-299175" y="1245750"/>
                <a:ext cx="684875" cy="624725"/>
              </a:xfrm>
              <a:custGeom>
                <a:rect b="b" l="l" r="r" t="t"/>
                <a:pathLst>
                  <a:path extrusionOk="0" h="24989" w="27395">
                    <a:moveTo>
                      <a:pt x="14608" y="0"/>
                    </a:moveTo>
                    <a:cubicBezTo>
                      <a:pt x="14129" y="0"/>
                      <a:pt x="13645" y="25"/>
                      <a:pt x="13159" y="76"/>
                    </a:cubicBezTo>
                    <a:cubicBezTo>
                      <a:pt x="5540" y="853"/>
                      <a:pt x="1" y="7670"/>
                      <a:pt x="778" y="15289"/>
                    </a:cubicBezTo>
                    <a:cubicBezTo>
                      <a:pt x="1204" y="19299"/>
                      <a:pt x="3309" y="22757"/>
                      <a:pt x="6317" y="24988"/>
                    </a:cubicBezTo>
                    <a:cubicBezTo>
                      <a:pt x="7419" y="24286"/>
                      <a:pt x="8272" y="23158"/>
                      <a:pt x="8422" y="21855"/>
                    </a:cubicBezTo>
                    <a:cubicBezTo>
                      <a:pt x="8522" y="21053"/>
                      <a:pt x="8397" y="20226"/>
                      <a:pt x="8397" y="19424"/>
                    </a:cubicBezTo>
                    <a:cubicBezTo>
                      <a:pt x="8397" y="18622"/>
                      <a:pt x="8597" y="17745"/>
                      <a:pt x="9224" y="17219"/>
                    </a:cubicBezTo>
                    <a:cubicBezTo>
                      <a:pt x="9750" y="16767"/>
                      <a:pt x="10502" y="16642"/>
                      <a:pt x="10928" y="16091"/>
                    </a:cubicBezTo>
                    <a:cubicBezTo>
                      <a:pt x="11630" y="15163"/>
                      <a:pt x="10853" y="13835"/>
                      <a:pt x="10978" y="12682"/>
                    </a:cubicBezTo>
                    <a:cubicBezTo>
                      <a:pt x="11079" y="11755"/>
                      <a:pt x="11780" y="10978"/>
                      <a:pt x="12607" y="10552"/>
                    </a:cubicBezTo>
                    <a:cubicBezTo>
                      <a:pt x="13434" y="10101"/>
                      <a:pt x="14362" y="9950"/>
                      <a:pt x="15289" y="9800"/>
                    </a:cubicBezTo>
                    <a:cubicBezTo>
                      <a:pt x="18015" y="9360"/>
                      <a:pt x="20779" y="8921"/>
                      <a:pt x="23548" y="8921"/>
                    </a:cubicBezTo>
                    <a:cubicBezTo>
                      <a:pt x="23936" y="8921"/>
                      <a:pt x="24324" y="8929"/>
                      <a:pt x="24713" y="8948"/>
                    </a:cubicBezTo>
                    <a:cubicBezTo>
                      <a:pt x="25012" y="8956"/>
                      <a:pt x="25314" y="8969"/>
                      <a:pt x="25612" y="8969"/>
                    </a:cubicBezTo>
                    <a:cubicBezTo>
                      <a:pt x="26239" y="8969"/>
                      <a:pt x="26851" y="8911"/>
                      <a:pt x="27394" y="8622"/>
                    </a:cubicBezTo>
                    <a:cubicBezTo>
                      <a:pt x="25314" y="3490"/>
                      <a:pt x="20291" y="0"/>
                      <a:pt x="1460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0" name="Google Shape;690;p67"/>
              <p:cNvSpPr/>
              <p:nvPr/>
            </p:nvSpPr>
            <p:spPr>
              <a:xfrm>
                <a:off x="125025" y="1901975"/>
                <a:ext cx="281975" cy="82525"/>
              </a:xfrm>
              <a:custGeom>
                <a:rect b="b" l="l" r="r" t="t"/>
                <a:pathLst>
                  <a:path extrusionOk="0" h="3301" w="11279">
                    <a:moveTo>
                      <a:pt x="8841" y="0"/>
                    </a:moveTo>
                    <a:cubicBezTo>
                      <a:pt x="8325" y="0"/>
                      <a:pt x="7800" y="168"/>
                      <a:pt x="7419" y="443"/>
                    </a:cubicBezTo>
                    <a:cubicBezTo>
                      <a:pt x="6993" y="751"/>
                      <a:pt x="6679" y="1148"/>
                      <a:pt x="6518" y="1613"/>
                    </a:cubicBezTo>
                    <a:lnTo>
                      <a:pt x="6518" y="1613"/>
                    </a:lnTo>
                    <a:cubicBezTo>
                      <a:pt x="6078" y="1093"/>
                      <a:pt x="5567" y="734"/>
                      <a:pt x="4963" y="468"/>
                    </a:cubicBezTo>
                    <a:cubicBezTo>
                      <a:pt x="4516" y="280"/>
                      <a:pt x="4023" y="173"/>
                      <a:pt x="3514" y="173"/>
                    </a:cubicBezTo>
                    <a:cubicBezTo>
                      <a:pt x="3281" y="173"/>
                      <a:pt x="3044" y="195"/>
                      <a:pt x="2807" y="243"/>
                    </a:cubicBezTo>
                    <a:cubicBezTo>
                      <a:pt x="2055" y="393"/>
                      <a:pt x="1379" y="769"/>
                      <a:pt x="877" y="1270"/>
                    </a:cubicBezTo>
                    <a:cubicBezTo>
                      <a:pt x="401" y="1797"/>
                      <a:pt x="75" y="2423"/>
                      <a:pt x="0" y="3150"/>
                    </a:cubicBezTo>
                    <a:cubicBezTo>
                      <a:pt x="0" y="3175"/>
                      <a:pt x="0" y="3175"/>
                      <a:pt x="0" y="3200"/>
                    </a:cubicBezTo>
                    <a:cubicBezTo>
                      <a:pt x="0" y="3250"/>
                      <a:pt x="75" y="3301"/>
                      <a:pt x="126" y="3301"/>
                    </a:cubicBezTo>
                    <a:cubicBezTo>
                      <a:pt x="877" y="3175"/>
                      <a:pt x="1429" y="3000"/>
                      <a:pt x="1930" y="2824"/>
                    </a:cubicBezTo>
                    <a:cubicBezTo>
                      <a:pt x="2431" y="2699"/>
                      <a:pt x="2857" y="2574"/>
                      <a:pt x="3258" y="2448"/>
                    </a:cubicBezTo>
                    <a:cubicBezTo>
                      <a:pt x="3685" y="2348"/>
                      <a:pt x="4136" y="2273"/>
                      <a:pt x="4662" y="2223"/>
                    </a:cubicBezTo>
                    <a:cubicBezTo>
                      <a:pt x="5213" y="2148"/>
                      <a:pt x="5815" y="2097"/>
                      <a:pt x="6517" y="1872"/>
                    </a:cubicBezTo>
                    <a:lnTo>
                      <a:pt x="6592" y="1847"/>
                    </a:lnTo>
                    <a:cubicBezTo>
                      <a:pt x="7143" y="1772"/>
                      <a:pt x="7569" y="1671"/>
                      <a:pt x="7945" y="1621"/>
                    </a:cubicBezTo>
                    <a:cubicBezTo>
                      <a:pt x="8089" y="1602"/>
                      <a:pt x="8221" y="1594"/>
                      <a:pt x="8346" y="1594"/>
                    </a:cubicBezTo>
                    <a:cubicBezTo>
                      <a:pt x="8547" y="1594"/>
                      <a:pt x="8727" y="1615"/>
                      <a:pt x="8898" y="1646"/>
                    </a:cubicBezTo>
                    <a:cubicBezTo>
                      <a:pt x="9223" y="1696"/>
                      <a:pt x="9549" y="1772"/>
                      <a:pt x="9850" y="1872"/>
                    </a:cubicBezTo>
                    <a:cubicBezTo>
                      <a:pt x="10176" y="1997"/>
                      <a:pt x="10527" y="2173"/>
                      <a:pt x="10978" y="2448"/>
                    </a:cubicBezTo>
                    <a:lnTo>
                      <a:pt x="10978" y="2473"/>
                    </a:lnTo>
                    <a:lnTo>
                      <a:pt x="11028" y="2473"/>
                    </a:lnTo>
                    <a:cubicBezTo>
                      <a:pt x="11037" y="2478"/>
                      <a:pt x="11047" y="2480"/>
                      <a:pt x="11058" y="2480"/>
                    </a:cubicBezTo>
                    <a:cubicBezTo>
                      <a:pt x="11104" y="2480"/>
                      <a:pt x="11158" y="2439"/>
                      <a:pt x="11178" y="2398"/>
                    </a:cubicBezTo>
                    <a:cubicBezTo>
                      <a:pt x="11279" y="1847"/>
                      <a:pt x="11078" y="1245"/>
                      <a:pt x="10677" y="794"/>
                    </a:cubicBezTo>
                    <a:cubicBezTo>
                      <a:pt x="10276" y="368"/>
                      <a:pt x="9725" y="92"/>
                      <a:pt x="9123" y="17"/>
                    </a:cubicBezTo>
                    <a:cubicBezTo>
                      <a:pt x="9030" y="6"/>
                      <a:pt x="8936" y="0"/>
                      <a:pt x="88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1" name="Google Shape;691;p67"/>
              <p:cNvSpPr/>
              <p:nvPr/>
            </p:nvSpPr>
            <p:spPr>
              <a:xfrm>
                <a:off x="-173225" y="1179150"/>
                <a:ext cx="702400" cy="500050"/>
              </a:xfrm>
              <a:custGeom>
                <a:rect b="b" l="l" r="r" t="t"/>
                <a:pathLst>
                  <a:path extrusionOk="0" h="20002" w="28096">
                    <a:moveTo>
                      <a:pt x="17892" y="1"/>
                    </a:moveTo>
                    <a:cubicBezTo>
                      <a:pt x="17333" y="1"/>
                      <a:pt x="16768" y="130"/>
                      <a:pt x="16216" y="258"/>
                    </a:cubicBezTo>
                    <a:cubicBezTo>
                      <a:pt x="12908" y="1086"/>
                      <a:pt x="9574" y="2088"/>
                      <a:pt x="6692" y="3918"/>
                    </a:cubicBezTo>
                    <a:cubicBezTo>
                      <a:pt x="3810" y="5747"/>
                      <a:pt x="1379" y="8504"/>
                      <a:pt x="527" y="11812"/>
                    </a:cubicBezTo>
                    <a:cubicBezTo>
                      <a:pt x="101" y="13517"/>
                      <a:pt x="0" y="19206"/>
                      <a:pt x="2331" y="19958"/>
                    </a:cubicBezTo>
                    <a:cubicBezTo>
                      <a:pt x="2427" y="19988"/>
                      <a:pt x="2517" y="20002"/>
                      <a:pt x="2602" y="20002"/>
                    </a:cubicBezTo>
                    <a:cubicBezTo>
                      <a:pt x="3577" y="20002"/>
                      <a:pt x="3839" y="18135"/>
                      <a:pt x="4462" y="17351"/>
                    </a:cubicBezTo>
                    <a:cubicBezTo>
                      <a:pt x="5339" y="16173"/>
                      <a:pt x="6592" y="15271"/>
                      <a:pt x="7945" y="14745"/>
                    </a:cubicBezTo>
                    <a:cubicBezTo>
                      <a:pt x="9379" y="14184"/>
                      <a:pt x="10908" y="13976"/>
                      <a:pt x="12454" y="13976"/>
                    </a:cubicBezTo>
                    <a:cubicBezTo>
                      <a:pt x="13881" y="13976"/>
                      <a:pt x="15322" y="14153"/>
                      <a:pt x="16717" y="14394"/>
                    </a:cubicBezTo>
                    <a:cubicBezTo>
                      <a:pt x="18304" y="14682"/>
                      <a:pt x="19908" y="15022"/>
                      <a:pt x="21501" y="15022"/>
                    </a:cubicBezTo>
                    <a:cubicBezTo>
                      <a:pt x="21845" y="15022"/>
                      <a:pt x="22189" y="15006"/>
                      <a:pt x="22532" y="14970"/>
                    </a:cubicBezTo>
                    <a:cubicBezTo>
                      <a:pt x="24487" y="14795"/>
                      <a:pt x="26492" y="13792"/>
                      <a:pt x="27294" y="12013"/>
                    </a:cubicBezTo>
                    <a:cubicBezTo>
                      <a:pt x="28096" y="10233"/>
                      <a:pt x="27143" y="7702"/>
                      <a:pt x="25214" y="7376"/>
                    </a:cubicBezTo>
                    <a:cubicBezTo>
                      <a:pt x="26492" y="5973"/>
                      <a:pt x="26492" y="3592"/>
                      <a:pt x="25264" y="2163"/>
                    </a:cubicBezTo>
                    <a:cubicBezTo>
                      <a:pt x="24517" y="1327"/>
                      <a:pt x="23387" y="882"/>
                      <a:pt x="22262" y="882"/>
                    </a:cubicBezTo>
                    <a:cubicBezTo>
                      <a:pt x="21499" y="882"/>
                      <a:pt x="20739" y="1086"/>
                      <a:pt x="20101" y="1512"/>
                    </a:cubicBezTo>
                    <a:cubicBezTo>
                      <a:pt x="20001" y="760"/>
                      <a:pt x="19274" y="208"/>
                      <a:pt x="18497" y="58"/>
                    </a:cubicBezTo>
                    <a:cubicBezTo>
                      <a:pt x="18297" y="18"/>
                      <a:pt x="18095" y="1"/>
                      <a:pt x="1789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2" name="Google Shape;692;p67"/>
              <p:cNvSpPr/>
              <p:nvPr/>
            </p:nvSpPr>
            <p:spPr>
              <a:xfrm>
                <a:off x="-247800" y="1680075"/>
                <a:ext cx="157300" cy="208575"/>
              </a:xfrm>
              <a:custGeom>
                <a:rect b="b" l="l" r="r" t="t"/>
                <a:pathLst>
                  <a:path extrusionOk="0" h="8343" w="6292">
                    <a:moveTo>
                      <a:pt x="2238" y="1"/>
                    </a:moveTo>
                    <a:cubicBezTo>
                      <a:pt x="1894" y="1"/>
                      <a:pt x="1569" y="96"/>
                      <a:pt x="1279" y="297"/>
                    </a:cubicBezTo>
                    <a:cubicBezTo>
                      <a:pt x="76" y="1149"/>
                      <a:pt x="1" y="3580"/>
                      <a:pt x="1129" y="5710"/>
                    </a:cubicBezTo>
                    <a:cubicBezTo>
                      <a:pt x="1974" y="7335"/>
                      <a:pt x="3268" y="8342"/>
                      <a:pt x="4381" y="8342"/>
                    </a:cubicBezTo>
                    <a:cubicBezTo>
                      <a:pt x="4555" y="8342"/>
                      <a:pt x="4725" y="8318"/>
                      <a:pt x="4888" y="8267"/>
                    </a:cubicBezTo>
                    <a:lnTo>
                      <a:pt x="6292" y="5284"/>
                    </a:lnTo>
                    <a:cubicBezTo>
                      <a:pt x="6217" y="4432"/>
                      <a:pt x="5966" y="3505"/>
                      <a:pt x="5515" y="2628"/>
                    </a:cubicBezTo>
                    <a:cubicBezTo>
                      <a:pt x="4653" y="999"/>
                      <a:pt x="3352" y="1"/>
                      <a:pt x="22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3" name="Google Shape;693;p67"/>
              <p:cNvSpPr/>
              <p:nvPr/>
            </p:nvSpPr>
            <p:spPr>
              <a:xfrm>
                <a:off x="-247800" y="1666175"/>
                <a:ext cx="157300" cy="229975"/>
              </a:xfrm>
              <a:custGeom>
                <a:rect b="b" l="l" r="r" t="t"/>
                <a:pathLst>
                  <a:path extrusionOk="0" fill="none" h="9199" w="6292">
                    <a:moveTo>
                      <a:pt x="4888" y="8823"/>
                    </a:moveTo>
                    <a:cubicBezTo>
                      <a:pt x="3685" y="9199"/>
                      <a:pt x="2106" y="8146"/>
                      <a:pt x="1129" y="6266"/>
                    </a:cubicBezTo>
                    <a:cubicBezTo>
                      <a:pt x="1" y="4136"/>
                      <a:pt x="76" y="1705"/>
                      <a:pt x="1279" y="853"/>
                    </a:cubicBezTo>
                    <a:cubicBezTo>
                      <a:pt x="2507" y="1"/>
                      <a:pt x="4387" y="1053"/>
                      <a:pt x="5515" y="3184"/>
                    </a:cubicBezTo>
                    <a:cubicBezTo>
                      <a:pt x="5966" y="4061"/>
                      <a:pt x="6217" y="4988"/>
                      <a:pt x="6292" y="584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4" name="Google Shape;694;p67"/>
              <p:cNvSpPr/>
              <p:nvPr/>
            </p:nvSpPr>
            <p:spPr>
              <a:xfrm>
                <a:off x="-90525" y="1812175"/>
                <a:ext cx="25" cy="7525"/>
              </a:xfrm>
              <a:custGeom>
                <a:rect b="b" l="l" r="r" t="t"/>
                <a:pathLst>
                  <a:path extrusionOk="0" h="301" w="1">
                    <a:moveTo>
                      <a:pt x="1" y="0"/>
                    </a:moveTo>
                    <a:cubicBezTo>
                      <a:pt x="1" y="100"/>
                      <a:pt x="1" y="201"/>
                      <a:pt x="1" y="301"/>
                    </a:cubicBezTo>
                  </a:path>
                </a:pathLst>
              </a:custGeom>
              <a:solidFill>
                <a:srgbClr val="F5F5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5" name="Google Shape;695;p67"/>
              <p:cNvSpPr/>
              <p:nvPr/>
            </p:nvSpPr>
            <p:spPr>
              <a:xfrm>
                <a:off x="-90525" y="1812175"/>
                <a:ext cx="25" cy="7525"/>
              </a:xfrm>
              <a:custGeom>
                <a:rect b="b" l="l" r="r" t="t"/>
                <a:pathLst>
                  <a:path extrusionOk="0" fill="none" h="301" w="1">
                    <a:moveTo>
                      <a:pt x="1" y="0"/>
                    </a:moveTo>
                    <a:cubicBezTo>
                      <a:pt x="1" y="100"/>
                      <a:pt x="1" y="201"/>
                      <a:pt x="1" y="301"/>
                    </a:cubicBezTo>
                  </a:path>
                </a:pathLst>
              </a:custGeom>
              <a:noFill/>
              <a:ln cap="rnd" cmpd="sng" w="6275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6" name="Google Shape;696;p67"/>
              <p:cNvSpPr/>
              <p:nvPr/>
            </p:nvSpPr>
            <p:spPr>
              <a:xfrm>
                <a:off x="-218975" y="1713800"/>
                <a:ext cx="26975" cy="80850"/>
              </a:xfrm>
              <a:custGeom>
                <a:rect b="b" l="l" r="r" t="t"/>
                <a:pathLst>
                  <a:path extrusionOk="0" fill="none" h="3234" w="1079">
                    <a:moveTo>
                      <a:pt x="1079" y="0"/>
                    </a:moveTo>
                    <a:cubicBezTo>
                      <a:pt x="552" y="201"/>
                      <a:pt x="151" y="777"/>
                      <a:pt x="76" y="1429"/>
                    </a:cubicBezTo>
                    <a:cubicBezTo>
                      <a:pt x="1" y="2081"/>
                      <a:pt x="251" y="2782"/>
                      <a:pt x="678" y="3233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7" name="Google Shape;697;p67"/>
              <p:cNvSpPr/>
              <p:nvPr/>
            </p:nvSpPr>
            <p:spPr>
              <a:xfrm>
                <a:off x="6600" y="1644725"/>
                <a:ext cx="181725" cy="54300"/>
              </a:xfrm>
              <a:custGeom>
                <a:rect b="b" l="l" r="r" t="t"/>
                <a:pathLst>
                  <a:path extrusionOk="0" h="2172" w="7269">
                    <a:moveTo>
                      <a:pt x="4823" y="0"/>
                    </a:moveTo>
                    <a:cubicBezTo>
                      <a:pt x="4283" y="0"/>
                      <a:pt x="3758" y="56"/>
                      <a:pt x="3234" y="182"/>
                    </a:cubicBezTo>
                    <a:cubicBezTo>
                      <a:pt x="2607" y="332"/>
                      <a:pt x="2005" y="558"/>
                      <a:pt x="1454" y="884"/>
                    </a:cubicBezTo>
                    <a:cubicBezTo>
                      <a:pt x="928" y="1209"/>
                      <a:pt x="401" y="1610"/>
                      <a:pt x="0" y="2162"/>
                    </a:cubicBezTo>
                    <a:cubicBezTo>
                      <a:pt x="182" y="2169"/>
                      <a:pt x="358" y="2172"/>
                      <a:pt x="529" y="2172"/>
                    </a:cubicBezTo>
                    <a:cubicBezTo>
                      <a:pt x="998" y="2172"/>
                      <a:pt x="1433" y="2148"/>
                      <a:pt x="1855" y="2112"/>
                    </a:cubicBezTo>
                    <a:cubicBezTo>
                      <a:pt x="2457" y="2062"/>
                      <a:pt x="3008" y="2011"/>
                      <a:pt x="3559" y="1936"/>
                    </a:cubicBezTo>
                    <a:cubicBezTo>
                      <a:pt x="4111" y="1861"/>
                      <a:pt x="4662" y="1786"/>
                      <a:pt x="5213" y="1686"/>
                    </a:cubicBezTo>
                    <a:cubicBezTo>
                      <a:pt x="5765" y="1585"/>
                      <a:pt x="6316" y="1485"/>
                      <a:pt x="6918" y="1310"/>
                    </a:cubicBezTo>
                    <a:lnTo>
                      <a:pt x="6918" y="1285"/>
                    </a:lnTo>
                    <a:cubicBezTo>
                      <a:pt x="7143" y="1209"/>
                      <a:pt x="7269" y="984"/>
                      <a:pt x="7193" y="733"/>
                    </a:cubicBezTo>
                    <a:cubicBezTo>
                      <a:pt x="7168" y="633"/>
                      <a:pt x="7093" y="533"/>
                      <a:pt x="6993" y="483"/>
                    </a:cubicBezTo>
                    <a:cubicBezTo>
                      <a:pt x="6391" y="182"/>
                      <a:pt x="5765" y="57"/>
                      <a:pt x="5138" y="6"/>
                    </a:cubicBezTo>
                    <a:cubicBezTo>
                      <a:pt x="5033" y="2"/>
                      <a:pt x="4927" y="0"/>
                      <a:pt x="48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8" name="Google Shape;698;p67"/>
              <p:cNvSpPr/>
              <p:nvPr/>
            </p:nvSpPr>
            <p:spPr>
              <a:xfrm>
                <a:off x="302350" y="1596250"/>
                <a:ext cx="120950" cy="54300"/>
              </a:xfrm>
              <a:custGeom>
                <a:rect b="b" l="l" r="r" t="t"/>
                <a:pathLst>
                  <a:path extrusionOk="0" h="2172" w="4838">
                    <a:moveTo>
                      <a:pt x="3111" y="0"/>
                    </a:moveTo>
                    <a:cubicBezTo>
                      <a:pt x="2736" y="0"/>
                      <a:pt x="2367" y="72"/>
                      <a:pt x="2030" y="191"/>
                    </a:cubicBezTo>
                    <a:cubicBezTo>
                      <a:pt x="1579" y="341"/>
                      <a:pt x="1153" y="567"/>
                      <a:pt x="777" y="893"/>
                    </a:cubicBezTo>
                    <a:cubicBezTo>
                      <a:pt x="426" y="1194"/>
                      <a:pt x="100" y="1620"/>
                      <a:pt x="0" y="2171"/>
                    </a:cubicBezTo>
                    <a:cubicBezTo>
                      <a:pt x="551" y="2171"/>
                      <a:pt x="978" y="2146"/>
                      <a:pt x="1379" y="2096"/>
                    </a:cubicBezTo>
                    <a:cubicBezTo>
                      <a:pt x="1780" y="2021"/>
                      <a:pt x="2181" y="1945"/>
                      <a:pt x="2556" y="1820"/>
                    </a:cubicBezTo>
                    <a:cubicBezTo>
                      <a:pt x="2932" y="1695"/>
                      <a:pt x="3308" y="1544"/>
                      <a:pt x="3684" y="1319"/>
                    </a:cubicBezTo>
                    <a:cubicBezTo>
                      <a:pt x="4060" y="1118"/>
                      <a:pt x="4411" y="868"/>
                      <a:pt x="4837" y="492"/>
                    </a:cubicBezTo>
                    <a:cubicBezTo>
                      <a:pt x="4361" y="166"/>
                      <a:pt x="3885" y="41"/>
                      <a:pt x="3409" y="16"/>
                    </a:cubicBezTo>
                    <a:cubicBezTo>
                      <a:pt x="3309" y="5"/>
                      <a:pt x="3210" y="0"/>
                      <a:pt x="31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9" name="Google Shape;699;p67"/>
              <p:cNvSpPr/>
              <p:nvPr/>
            </p:nvSpPr>
            <p:spPr>
              <a:xfrm>
                <a:off x="272900" y="1715050"/>
                <a:ext cx="83350" cy="187375"/>
              </a:xfrm>
              <a:custGeom>
                <a:rect b="b" l="l" r="r" t="t"/>
                <a:pathLst>
                  <a:path extrusionOk="0" fill="none" h="7495" w="3334">
                    <a:moveTo>
                      <a:pt x="0" y="1"/>
                    </a:moveTo>
                    <a:cubicBezTo>
                      <a:pt x="0" y="1"/>
                      <a:pt x="2281" y="3710"/>
                      <a:pt x="3008" y="4587"/>
                    </a:cubicBezTo>
                    <a:cubicBezTo>
                      <a:pt x="3333" y="4988"/>
                      <a:pt x="3333" y="5590"/>
                      <a:pt x="3033" y="6016"/>
                    </a:cubicBezTo>
                    <a:cubicBezTo>
                      <a:pt x="2506" y="6767"/>
                      <a:pt x="1579" y="7344"/>
                      <a:pt x="727" y="7494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0" name="Google Shape;700;p67"/>
              <p:cNvSpPr/>
              <p:nvPr/>
            </p:nvSpPr>
            <p:spPr>
              <a:xfrm>
                <a:off x="267875" y="1874200"/>
                <a:ext cx="31350" cy="15050"/>
              </a:xfrm>
              <a:custGeom>
                <a:rect b="b" l="l" r="r" t="t"/>
                <a:pathLst>
                  <a:path extrusionOk="0" fill="none" h="602" w="1254">
                    <a:moveTo>
                      <a:pt x="1254" y="26"/>
                    </a:moveTo>
                    <a:cubicBezTo>
                      <a:pt x="778" y="0"/>
                      <a:pt x="301" y="226"/>
                      <a:pt x="1" y="602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1" name="Google Shape;701;p67"/>
              <p:cNvSpPr/>
              <p:nvPr/>
            </p:nvSpPr>
            <p:spPr>
              <a:xfrm>
                <a:off x="36675" y="1706775"/>
                <a:ext cx="150400" cy="70875"/>
              </a:xfrm>
              <a:custGeom>
                <a:rect b="b" l="l" r="r" t="t"/>
                <a:pathLst>
                  <a:path extrusionOk="0" h="2835" w="6016">
                    <a:moveTo>
                      <a:pt x="3674" y="1"/>
                    </a:moveTo>
                    <a:cubicBezTo>
                      <a:pt x="3515" y="1"/>
                      <a:pt x="3359" y="12"/>
                      <a:pt x="3208" y="31"/>
                    </a:cubicBezTo>
                    <a:cubicBezTo>
                      <a:pt x="2582" y="131"/>
                      <a:pt x="2005" y="382"/>
                      <a:pt x="1504" y="657"/>
                    </a:cubicBezTo>
                    <a:cubicBezTo>
                      <a:pt x="1003" y="958"/>
                      <a:pt x="552" y="1309"/>
                      <a:pt x="101" y="1685"/>
                    </a:cubicBezTo>
                    <a:lnTo>
                      <a:pt x="76" y="1685"/>
                    </a:lnTo>
                    <a:cubicBezTo>
                      <a:pt x="51" y="1710"/>
                      <a:pt x="51" y="1710"/>
                      <a:pt x="51" y="1710"/>
                    </a:cubicBezTo>
                    <a:cubicBezTo>
                      <a:pt x="0" y="1785"/>
                      <a:pt x="26" y="1860"/>
                      <a:pt x="76" y="1885"/>
                    </a:cubicBezTo>
                    <a:cubicBezTo>
                      <a:pt x="677" y="2311"/>
                      <a:pt x="1379" y="2612"/>
                      <a:pt x="2106" y="2738"/>
                    </a:cubicBezTo>
                    <a:cubicBezTo>
                      <a:pt x="2417" y="2802"/>
                      <a:pt x="2738" y="2834"/>
                      <a:pt x="3060" y="2834"/>
                    </a:cubicBezTo>
                    <a:cubicBezTo>
                      <a:pt x="3489" y="2834"/>
                      <a:pt x="3921" y="2777"/>
                      <a:pt x="4336" y="2662"/>
                    </a:cubicBezTo>
                    <a:cubicBezTo>
                      <a:pt x="4386" y="2662"/>
                      <a:pt x="4437" y="2587"/>
                      <a:pt x="4411" y="2537"/>
                    </a:cubicBezTo>
                    <a:cubicBezTo>
                      <a:pt x="4391" y="2475"/>
                      <a:pt x="4353" y="2430"/>
                      <a:pt x="4299" y="2430"/>
                    </a:cubicBezTo>
                    <a:cubicBezTo>
                      <a:pt x="4287" y="2430"/>
                      <a:pt x="4274" y="2432"/>
                      <a:pt x="4261" y="2437"/>
                    </a:cubicBezTo>
                    <a:cubicBezTo>
                      <a:pt x="3874" y="2551"/>
                      <a:pt x="3471" y="2609"/>
                      <a:pt x="3066" y="2609"/>
                    </a:cubicBezTo>
                    <a:cubicBezTo>
                      <a:pt x="2762" y="2609"/>
                      <a:pt x="2457" y="2576"/>
                      <a:pt x="2156" y="2512"/>
                    </a:cubicBezTo>
                    <a:cubicBezTo>
                      <a:pt x="1538" y="2380"/>
                      <a:pt x="959" y="2150"/>
                      <a:pt x="419" y="1823"/>
                    </a:cubicBezTo>
                    <a:lnTo>
                      <a:pt x="419" y="1823"/>
                    </a:lnTo>
                    <a:cubicBezTo>
                      <a:pt x="911" y="1671"/>
                      <a:pt x="1368" y="1452"/>
                      <a:pt x="1805" y="1234"/>
                    </a:cubicBezTo>
                    <a:cubicBezTo>
                      <a:pt x="2306" y="983"/>
                      <a:pt x="2807" y="758"/>
                      <a:pt x="3309" y="682"/>
                    </a:cubicBezTo>
                    <a:cubicBezTo>
                      <a:pt x="3499" y="646"/>
                      <a:pt x="3689" y="626"/>
                      <a:pt x="3875" y="626"/>
                    </a:cubicBezTo>
                    <a:cubicBezTo>
                      <a:pt x="4205" y="626"/>
                      <a:pt x="4524" y="689"/>
                      <a:pt x="4812" y="833"/>
                    </a:cubicBezTo>
                    <a:cubicBezTo>
                      <a:pt x="5264" y="1058"/>
                      <a:pt x="5640" y="1459"/>
                      <a:pt x="5715" y="1986"/>
                    </a:cubicBezTo>
                    <a:cubicBezTo>
                      <a:pt x="5740" y="2036"/>
                      <a:pt x="5790" y="2086"/>
                      <a:pt x="5840" y="2086"/>
                    </a:cubicBezTo>
                    <a:cubicBezTo>
                      <a:pt x="5915" y="2086"/>
                      <a:pt x="5965" y="2036"/>
                      <a:pt x="5965" y="1986"/>
                    </a:cubicBezTo>
                    <a:cubicBezTo>
                      <a:pt x="6016" y="1334"/>
                      <a:pt x="5589" y="733"/>
                      <a:pt x="5063" y="382"/>
                    </a:cubicBezTo>
                    <a:cubicBezTo>
                      <a:pt x="4650" y="100"/>
                      <a:pt x="4151" y="1"/>
                      <a:pt x="36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2" name="Google Shape;702;p67"/>
              <p:cNvSpPr/>
              <p:nvPr/>
            </p:nvSpPr>
            <p:spPr>
              <a:xfrm>
                <a:off x="99325" y="1714925"/>
                <a:ext cx="48275" cy="45375"/>
              </a:xfrm>
              <a:custGeom>
                <a:rect b="b" l="l" r="r" t="t"/>
                <a:pathLst>
                  <a:path extrusionOk="0" h="1815" w="1931">
                    <a:moveTo>
                      <a:pt x="973" y="1"/>
                    </a:moveTo>
                    <a:cubicBezTo>
                      <a:pt x="942" y="1"/>
                      <a:pt x="910" y="2"/>
                      <a:pt x="878" y="6"/>
                    </a:cubicBezTo>
                    <a:cubicBezTo>
                      <a:pt x="377" y="56"/>
                      <a:pt x="1" y="507"/>
                      <a:pt x="51" y="1008"/>
                    </a:cubicBezTo>
                    <a:cubicBezTo>
                      <a:pt x="121" y="1477"/>
                      <a:pt x="499" y="1815"/>
                      <a:pt x="958" y="1815"/>
                    </a:cubicBezTo>
                    <a:cubicBezTo>
                      <a:pt x="990" y="1815"/>
                      <a:pt x="1021" y="1813"/>
                      <a:pt x="1053" y="1810"/>
                    </a:cubicBezTo>
                    <a:cubicBezTo>
                      <a:pt x="1555" y="1760"/>
                      <a:pt x="1931" y="1309"/>
                      <a:pt x="1880" y="808"/>
                    </a:cubicBezTo>
                    <a:cubicBezTo>
                      <a:pt x="1810" y="338"/>
                      <a:pt x="1432" y="1"/>
                      <a:pt x="9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3" name="Google Shape;703;p67"/>
              <p:cNvSpPr/>
              <p:nvPr/>
            </p:nvSpPr>
            <p:spPr>
              <a:xfrm>
                <a:off x="329275" y="1679300"/>
                <a:ext cx="42650" cy="40825"/>
              </a:xfrm>
              <a:custGeom>
                <a:rect b="b" l="l" r="r" t="t"/>
                <a:pathLst>
                  <a:path extrusionOk="0" h="1633" w="1706">
                    <a:moveTo>
                      <a:pt x="879" y="1"/>
                    </a:moveTo>
                    <a:cubicBezTo>
                      <a:pt x="448" y="1"/>
                      <a:pt x="75" y="319"/>
                      <a:pt x="51" y="754"/>
                    </a:cubicBezTo>
                    <a:cubicBezTo>
                      <a:pt x="1" y="1205"/>
                      <a:pt x="327" y="1581"/>
                      <a:pt x="778" y="1631"/>
                    </a:cubicBezTo>
                    <a:cubicBezTo>
                      <a:pt x="794" y="1632"/>
                      <a:pt x="810" y="1632"/>
                      <a:pt x="826" y="1632"/>
                    </a:cubicBezTo>
                    <a:cubicBezTo>
                      <a:pt x="1257" y="1632"/>
                      <a:pt x="1631" y="1314"/>
                      <a:pt x="1655" y="879"/>
                    </a:cubicBezTo>
                    <a:cubicBezTo>
                      <a:pt x="1705" y="453"/>
                      <a:pt x="1379" y="52"/>
                      <a:pt x="928" y="2"/>
                    </a:cubicBezTo>
                    <a:cubicBezTo>
                      <a:pt x="912" y="1"/>
                      <a:pt x="896" y="1"/>
                      <a:pt x="8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4" name="Google Shape;704;p67"/>
              <p:cNvSpPr/>
              <p:nvPr/>
            </p:nvSpPr>
            <p:spPr>
              <a:xfrm>
                <a:off x="304850" y="1663575"/>
                <a:ext cx="112800" cy="72325"/>
              </a:xfrm>
              <a:custGeom>
                <a:rect b="b" l="l" r="r" t="t"/>
                <a:pathLst>
                  <a:path extrusionOk="0" h="2893" w="4512">
                    <a:moveTo>
                      <a:pt x="2962" y="1"/>
                    </a:moveTo>
                    <a:cubicBezTo>
                      <a:pt x="2530" y="1"/>
                      <a:pt x="2087" y="97"/>
                      <a:pt x="1705" y="255"/>
                    </a:cubicBezTo>
                    <a:cubicBezTo>
                      <a:pt x="1253" y="455"/>
                      <a:pt x="852" y="781"/>
                      <a:pt x="552" y="1157"/>
                    </a:cubicBezTo>
                    <a:cubicBezTo>
                      <a:pt x="276" y="1533"/>
                      <a:pt x="50" y="1959"/>
                      <a:pt x="0" y="2435"/>
                    </a:cubicBezTo>
                    <a:cubicBezTo>
                      <a:pt x="0" y="2486"/>
                      <a:pt x="25" y="2511"/>
                      <a:pt x="50" y="2561"/>
                    </a:cubicBezTo>
                    <a:cubicBezTo>
                      <a:pt x="78" y="2570"/>
                      <a:pt x="105" y="2576"/>
                      <a:pt x="131" y="2576"/>
                    </a:cubicBezTo>
                    <a:cubicBezTo>
                      <a:pt x="174" y="2576"/>
                      <a:pt x="210" y="2558"/>
                      <a:pt x="226" y="2511"/>
                    </a:cubicBezTo>
                    <a:lnTo>
                      <a:pt x="251" y="2511"/>
                    </a:lnTo>
                    <a:cubicBezTo>
                      <a:pt x="502" y="2160"/>
                      <a:pt x="752" y="1859"/>
                      <a:pt x="1053" y="1608"/>
                    </a:cubicBezTo>
                    <a:cubicBezTo>
                      <a:pt x="1354" y="1358"/>
                      <a:pt x="1680" y="1132"/>
                      <a:pt x="2005" y="982"/>
                    </a:cubicBezTo>
                    <a:cubicBezTo>
                      <a:pt x="2356" y="831"/>
                      <a:pt x="2732" y="731"/>
                      <a:pt x="3133" y="681"/>
                    </a:cubicBezTo>
                    <a:cubicBezTo>
                      <a:pt x="3321" y="656"/>
                      <a:pt x="3515" y="643"/>
                      <a:pt x="3716" y="643"/>
                    </a:cubicBezTo>
                    <a:cubicBezTo>
                      <a:pt x="3886" y="643"/>
                      <a:pt x="4060" y="652"/>
                      <a:pt x="4239" y="670"/>
                    </a:cubicBezTo>
                    <a:lnTo>
                      <a:pt x="4239" y="670"/>
                    </a:lnTo>
                    <a:cubicBezTo>
                      <a:pt x="4185" y="933"/>
                      <a:pt x="4091" y="1192"/>
                      <a:pt x="3960" y="1433"/>
                    </a:cubicBezTo>
                    <a:cubicBezTo>
                      <a:pt x="3785" y="1709"/>
                      <a:pt x="3584" y="1959"/>
                      <a:pt x="3334" y="2135"/>
                    </a:cubicBezTo>
                    <a:cubicBezTo>
                      <a:pt x="3058" y="2310"/>
                      <a:pt x="2782" y="2435"/>
                      <a:pt x="2482" y="2536"/>
                    </a:cubicBezTo>
                    <a:cubicBezTo>
                      <a:pt x="2243" y="2609"/>
                      <a:pt x="2018" y="2656"/>
                      <a:pt x="1796" y="2656"/>
                    </a:cubicBezTo>
                    <a:cubicBezTo>
                      <a:pt x="1715" y="2656"/>
                      <a:pt x="1635" y="2649"/>
                      <a:pt x="1554" y="2636"/>
                    </a:cubicBezTo>
                    <a:cubicBezTo>
                      <a:pt x="1541" y="2632"/>
                      <a:pt x="1528" y="2629"/>
                      <a:pt x="1517" y="2629"/>
                    </a:cubicBezTo>
                    <a:cubicBezTo>
                      <a:pt x="1462" y="2629"/>
                      <a:pt x="1424" y="2674"/>
                      <a:pt x="1404" y="2736"/>
                    </a:cubicBezTo>
                    <a:cubicBezTo>
                      <a:pt x="1404" y="2786"/>
                      <a:pt x="1429" y="2862"/>
                      <a:pt x="1504" y="2862"/>
                    </a:cubicBezTo>
                    <a:cubicBezTo>
                      <a:pt x="1611" y="2883"/>
                      <a:pt x="1713" y="2892"/>
                      <a:pt x="1813" y="2892"/>
                    </a:cubicBezTo>
                    <a:cubicBezTo>
                      <a:pt x="2065" y="2892"/>
                      <a:pt x="2298" y="2833"/>
                      <a:pt x="2532" y="2761"/>
                    </a:cubicBezTo>
                    <a:cubicBezTo>
                      <a:pt x="2857" y="2661"/>
                      <a:pt x="3183" y="2511"/>
                      <a:pt x="3459" y="2335"/>
                    </a:cubicBezTo>
                    <a:cubicBezTo>
                      <a:pt x="3760" y="2135"/>
                      <a:pt x="3985" y="1859"/>
                      <a:pt x="4161" y="1558"/>
                    </a:cubicBezTo>
                    <a:cubicBezTo>
                      <a:pt x="4336" y="1257"/>
                      <a:pt x="4461" y="932"/>
                      <a:pt x="4512" y="581"/>
                    </a:cubicBezTo>
                    <a:cubicBezTo>
                      <a:pt x="4512" y="531"/>
                      <a:pt x="4487" y="506"/>
                      <a:pt x="4461" y="481"/>
                    </a:cubicBezTo>
                    <a:lnTo>
                      <a:pt x="4436" y="455"/>
                    </a:lnTo>
                    <a:cubicBezTo>
                      <a:pt x="4060" y="180"/>
                      <a:pt x="3584" y="29"/>
                      <a:pt x="3108" y="4"/>
                    </a:cubicBezTo>
                    <a:cubicBezTo>
                      <a:pt x="3059" y="2"/>
                      <a:pt x="3011" y="1"/>
                      <a:pt x="29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5" name="Google Shape;705;p67"/>
              <p:cNvSpPr/>
              <p:nvPr/>
            </p:nvSpPr>
            <p:spPr>
              <a:xfrm>
                <a:off x="210225" y="1999525"/>
                <a:ext cx="114075" cy="20075"/>
              </a:xfrm>
              <a:custGeom>
                <a:rect b="b" l="l" r="r" t="t"/>
                <a:pathLst>
                  <a:path extrusionOk="0" fill="none" h="803" w="4563">
                    <a:moveTo>
                      <a:pt x="4562" y="0"/>
                    </a:moveTo>
                    <a:cubicBezTo>
                      <a:pt x="3184" y="802"/>
                      <a:pt x="1404" y="802"/>
                      <a:pt x="1" y="25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6" name="Google Shape;706;p67"/>
              <p:cNvSpPr/>
              <p:nvPr/>
            </p:nvSpPr>
            <p:spPr>
              <a:xfrm>
                <a:off x="184550" y="1946250"/>
                <a:ext cx="158550" cy="28850"/>
              </a:xfrm>
              <a:custGeom>
                <a:rect b="b" l="l" r="r" t="t"/>
                <a:pathLst>
                  <a:path extrusionOk="0" fill="none" h="1154" w="6342">
                    <a:moveTo>
                      <a:pt x="6341" y="1"/>
                    </a:moveTo>
                    <a:cubicBezTo>
                      <a:pt x="5915" y="427"/>
                      <a:pt x="5339" y="677"/>
                      <a:pt x="4737" y="702"/>
                    </a:cubicBezTo>
                    <a:cubicBezTo>
                      <a:pt x="4512" y="1003"/>
                      <a:pt x="4035" y="1003"/>
                      <a:pt x="3735" y="778"/>
                    </a:cubicBezTo>
                    <a:cubicBezTo>
                      <a:pt x="2532" y="1103"/>
                      <a:pt x="1203" y="1154"/>
                      <a:pt x="0" y="878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7" name="Google Shape;707;p67"/>
              <p:cNvSpPr/>
              <p:nvPr/>
            </p:nvSpPr>
            <p:spPr>
              <a:xfrm>
                <a:off x="-586775" y="2210050"/>
                <a:ext cx="1210575" cy="1545775"/>
              </a:xfrm>
              <a:custGeom>
                <a:rect b="b" l="l" r="r" t="t"/>
                <a:pathLst>
                  <a:path extrusionOk="0" h="61831" w="48423">
                    <a:moveTo>
                      <a:pt x="18422" y="0"/>
                    </a:moveTo>
                    <a:lnTo>
                      <a:pt x="12081" y="1228"/>
                    </a:lnTo>
                    <a:cubicBezTo>
                      <a:pt x="4838" y="2632"/>
                      <a:pt x="1" y="9524"/>
                      <a:pt x="1104" y="16817"/>
                    </a:cubicBezTo>
                    <a:lnTo>
                      <a:pt x="7971" y="61604"/>
                    </a:lnTo>
                    <a:lnTo>
                      <a:pt x="43635" y="61830"/>
                    </a:lnTo>
                    <a:lnTo>
                      <a:pt x="48422" y="14587"/>
                    </a:lnTo>
                    <a:cubicBezTo>
                      <a:pt x="48422" y="6792"/>
                      <a:pt x="41204" y="3033"/>
                      <a:pt x="36442" y="1404"/>
                    </a:cubicBezTo>
                    <a:cubicBezTo>
                      <a:pt x="34111" y="602"/>
                      <a:pt x="32382" y="326"/>
                      <a:pt x="32382" y="326"/>
                    </a:cubicBezTo>
                    <a:lnTo>
                      <a:pt x="3173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8" name="Google Shape;708;p67"/>
              <p:cNvSpPr/>
              <p:nvPr/>
            </p:nvSpPr>
            <p:spPr>
              <a:xfrm>
                <a:off x="-754050" y="2630200"/>
                <a:ext cx="444250" cy="252025"/>
              </a:xfrm>
              <a:custGeom>
                <a:rect b="b" l="l" r="r" t="t"/>
                <a:pathLst>
                  <a:path extrusionOk="0" h="10081" w="17770">
                    <a:moveTo>
                      <a:pt x="2161" y="1"/>
                    </a:moveTo>
                    <a:cubicBezTo>
                      <a:pt x="1409" y="1"/>
                      <a:pt x="886" y="182"/>
                      <a:pt x="677" y="563"/>
                    </a:cubicBezTo>
                    <a:cubicBezTo>
                      <a:pt x="0" y="1816"/>
                      <a:pt x="3108" y="4848"/>
                      <a:pt x="7619" y="7330"/>
                    </a:cubicBezTo>
                    <a:cubicBezTo>
                      <a:pt x="10817" y="9079"/>
                      <a:pt x="13853" y="10080"/>
                      <a:pt x="15612" y="10080"/>
                    </a:cubicBezTo>
                    <a:cubicBezTo>
                      <a:pt x="16348" y="10080"/>
                      <a:pt x="16861" y="9905"/>
                      <a:pt x="17068" y="9535"/>
                    </a:cubicBezTo>
                    <a:cubicBezTo>
                      <a:pt x="17770" y="8257"/>
                      <a:pt x="14662" y="5224"/>
                      <a:pt x="10126" y="2743"/>
                    </a:cubicBezTo>
                    <a:cubicBezTo>
                      <a:pt x="6959" y="1002"/>
                      <a:pt x="3929" y="1"/>
                      <a:pt x="21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9" name="Google Shape;709;p67"/>
              <p:cNvSpPr/>
              <p:nvPr/>
            </p:nvSpPr>
            <p:spPr>
              <a:xfrm>
                <a:off x="-929500" y="2325275"/>
                <a:ext cx="705550" cy="1064200"/>
              </a:xfrm>
              <a:custGeom>
                <a:rect b="b" l="l" r="r" t="t"/>
                <a:pathLst>
                  <a:path extrusionOk="0" h="42568" w="28222">
                    <a:moveTo>
                      <a:pt x="20932" y="1"/>
                    </a:moveTo>
                    <a:cubicBezTo>
                      <a:pt x="18161" y="1"/>
                      <a:pt x="15372" y="1874"/>
                      <a:pt x="14036" y="4915"/>
                    </a:cubicBezTo>
                    <a:lnTo>
                      <a:pt x="1379" y="33687"/>
                    </a:lnTo>
                    <a:cubicBezTo>
                      <a:pt x="1" y="36870"/>
                      <a:pt x="953" y="40454"/>
                      <a:pt x="3560" y="41908"/>
                    </a:cubicBezTo>
                    <a:cubicBezTo>
                      <a:pt x="4351" y="42356"/>
                      <a:pt x="5210" y="42567"/>
                      <a:pt x="6075" y="42567"/>
                    </a:cubicBezTo>
                    <a:cubicBezTo>
                      <a:pt x="8307" y="42567"/>
                      <a:pt x="10577" y="41159"/>
                      <a:pt x="11805" y="38775"/>
                    </a:cubicBezTo>
                    <a:lnTo>
                      <a:pt x="26166" y="10830"/>
                    </a:lnTo>
                    <a:cubicBezTo>
                      <a:pt x="28221" y="6820"/>
                      <a:pt x="26918" y="2083"/>
                      <a:pt x="23334" y="504"/>
                    </a:cubicBezTo>
                    <a:cubicBezTo>
                      <a:pt x="22560" y="162"/>
                      <a:pt x="21747" y="1"/>
                      <a:pt x="2093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0" name="Google Shape;710;p67"/>
              <p:cNvSpPr/>
              <p:nvPr/>
            </p:nvSpPr>
            <p:spPr>
              <a:xfrm>
                <a:off x="-929500" y="2300275"/>
                <a:ext cx="705550" cy="1112800"/>
              </a:xfrm>
              <a:custGeom>
                <a:rect b="b" l="l" r="r" t="t"/>
                <a:pathLst>
                  <a:path extrusionOk="0" fill="none" h="44512" w="28222">
                    <a:moveTo>
                      <a:pt x="3560" y="42908"/>
                    </a:moveTo>
                    <a:lnTo>
                      <a:pt x="3560" y="42908"/>
                    </a:lnTo>
                    <a:cubicBezTo>
                      <a:pt x="6392" y="44512"/>
                      <a:pt x="10101" y="43083"/>
                      <a:pt x="11805" y="39775"/>
                    </a:cubicBezTo>
                    <a:lnTo>
                      <a:pt x="26166" y="11830"/>
                    </a:lnTo>
                    <a:cubicBezTo>
                      <a:pt x="28221" y="7820"/>
                      <a:pt x="26918" y="3083"/>
                      <a:pt x="23334" y="1504"/>
                    </a:cubicBezTo>
                    <a:cubicBezTo>
                      <a:pt x="19926" y="0"/>
                      <a:pt x="15765" y="1980"/>
                      <a:pt x="14036" y="5915"/>
                    </a:cubicBezTo>
                    <a:lnTo>
                      <a:pt x="1379" y="34687"/>
                    </a:lnTo>
                    <a:cubicBezTo>
                      <a:pt x="1" y="37870"/>
                      <a:pt x="953" y="41454"/>
                      <a:pt x="3560" y="42908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rnd" cmpd="sng" w="7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1" name="Google Shape;711;p67"/>
              <p:cNvSpPr/>
              <p:nvPr/>
            </p:nvSpPr>
            <p:spPr>
              <a:xfrm>
                <a:off x="-734000" y="2255775"/>
                <a:ext cx="619075" cy="615325"/>
              </a:xfrm>
              <a:custGeom>
                <a:rect b="b" l="l" r="r" t="t"/>
                <a:pathLst>
                  <a:path extrusionOk="0" h="24613" w="24763">
                    <a:moveTo>
                      <a:pt x="15260" y="1"/>
                    </a:moveTo>
                    <a:cubicBezTo>
                      <a:pt x="12315" y="1"/>
                      <a:pt x="9431" y="1623"/>
                      <a:pt x="7770" y="4337"/>
                    </a:cubicBezTo>
                    <a:lnTo>
                      <a:pt x="0" y="15389"/>
                    </a:lnTo>
                    <a:cubicBezTo>
                      <a:pt x="252" y="15117"/>
                      <a:pt x="722" y="14987"/>
                      <a:pt x="1357" y="14987"/>
                    </a:cubicBezTo>
                    <a:cubicBezTo>
                      <a:pt x="3120" y="14987"/>
                      <a:pt x="6154" y="15988"/>
                      <a:pt x="9324" y="17720"/>
                    </a:cubicBezTo>
                    <a:cubicBezTo>
                      <a:pt x="13860" y="20201"/>
                      <a:pt x="16968" y="23234"/>
                      <a:pt x="16266" y="24512"/>
                    </a:cubicBezTo>
                    <a:cubicBezTo>
                      <a:pt x="16241" y="24537"/>
                      <a:pt x="16241" y="24562"/>
                      <a:pt x="16216" y="24587"/>
                    </a:cubicBezTo>
                    <a:lnTo>
                      <a:pt x="16266" y="24612"/>
                    </a:lnTo>
                    <a:lnTo>
                      <a:pt x="22381" y="12858"/>
                    </a:lnTo>
                    <a:cubicBezTo>
                      <a:pt x="24762" y="8271"/>
                      <a:pt x="22983" y="2657"/>
                      <a:pt x="18497" y="677"/>
                    </a:cubicBezTo>
                    <a:cubicBezTo>
                      <a:pt x="17644" y="327"/>
                      <a:pt x="16767" y="101"/>
                      <a:pt x="15890" y="26"/>
                    </a:cubicBezTo>
                    <a:cubicBezTo>
                      <a:pt x="15680" y="9"/>
                      <a:pt x="15470" y="1"/>
                      <a:pt x="152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2" name="Google Shape;712;p67"/>
              <p:cNvSpPr/>
              <p:nvPr/>
            </p:nvSpPr>
            <p:spPr>
              <a:xfrm>
                <a:off x="97450" y="2378575"/>
                <a:ext cx="416075" cy="627625"/>
              </a:xfrm>
              <a:custGeom>
                <a:rect b="b" l="l" r="r" t="t"/>
                <a:pathLst>
                  <a:path extrusionOk="0" h="25105" w="16643">
                    <a:moveTo>
                      <a:pt x="3635" y="1"/>
                    </a:moveTo>
                    <a:lnTo>
                      <a:pt x="3585" y="352"/>
                    </a:lnTo>
                    <a:lnTo>
                      <a:pt x="3585" y="377"/>
                    </a:lnTo>
                    <a:lnTo>
                      <a:pt x="3209" y="2633"/>
                    </a:lnTo>
                    <a:lnTo>
                      <a:pt x="2181" y="9274"/>
                    </a:lnTo>
                    <a:lnTo>
                      <a:pt x="1229" y="15264"/>
                    </a:lnTo>
                    <a:lnTo>
                      <a:pt x="376" y="20653"/>
                    </a:lnTo>
                    <a:lnTo>
                      <a:pt x="1" y="22833"/>
                    </a:lnTo>
                    <a:cubicBezTo>
                      <a:pt x="1279" y="23460"/>
                      <a:pt x="3259" y="24086"/>
                      <a:pt x="5464" y="24512"/>
                    </a:cubicBezTo>
                    <a:cubicBezTo>
                      <a:pt x="7410" y="24902"/>
                      <a:pt x="9189" y="25104"/>
                      <a:pt x="10557" y="25104"/>
                    </a:cubicBezTo>
                    <a:cubicBezTo>
                      <a:pt x="10775" y="25104"/>
                      <a:pt x="10983" y="25099"/>
                      <a:pt x="11179" y="25089"/>
                    </a:cubicBezTo>
                    <a:lnTo>
                      <a:pt x="11655" y="22933"/>
                    </a:lnTo>
                    <a:lnTo>
                      <a:pt x="12958" y="17620"/>
                    </a:lnTo>
                    <a:lnTo>
                      <a:pt x="14412" y="11730"/>
                    </a:lnTo>
                    <a:lnTo>
                      <a:pt x="16016" y="5214"/>
                    </a:lnTo>
                    <a:lnTo>
                      <a:pt x="16542" y="3009"/>
                    </a:lnTo>
                    <a:lnTo>
                      <a:pt x="16542" y="2983"/>
                    </a:lnTo>
                    <a:lnTo>
                      <a:pt x="16567" y="2958"/>
                    </a:lnTo>
                    <a:lnTo>
                      <a:pt x="16642" y="2608"/>
                    </a:lnTo>
                    <a:lnTo>
                      <a:pt x="363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3" name="Google Shape;713;p67"/>
              <p:cNvSpPr/>
              <p:nvPr/>
            </p:nvSpPr>
            <p:spPr>
              <a:xfrm>
                <a:off x="160100" y="2344750"/>
                <a:ext cx="381625" cy="111150"/>
              </a:xfrm>
              <a:custGeom>
                <a:rect b="b" l="l" r="r" t="t"/>
                <a:pathLst>
                  <a:path extrusionOk="0" h="4446" w="15265">
                    <a:moveTo>
                      <a:pt x="2891" y="1"/>
                    </a:moveTo>
                    <a:cubicBezTo>
                      <a:pt x="1326" y="1"/>
                      <a:pt x="295" y="247"/>
                      <a:pt x="201" y="727"/>
                    </a:cubicBezTo>
                    <a:cubicBezTo>
                      <a:pt x="1" y="1630"/>
                      <a:pt x="3184" y="3058"/>
                      <a:pt x="7294" y="3860"/>
                    </a:cubicBezTo>
                    <a:cubicBezTo>
                      <a:pt x="9232" y="4250"/>
                      <a:pt x="11030" y="4445"/>
                      <a:pt x="12411" y="4445"/>
                    </a:cubicBezTo>
                    <a:cubicBezTo>
                      <a:pt x="13959" y="4445"/>
                      <a:pt x="14983" y="4200"/>
                      <a:pt x="15089" y="3710"/>
                    </a:cubicBezTo>
                    <a:cubicBezTo>
                      <a:pt x="15264" y="2808"/>
                      <a:pt x="12081" y="1404"/>
                      <a:pt x="7971" y="577"/>
                    </a:cubicBezTo>
                    <a:cubicBezTo>
                      <a:pt x="6049" y="190"/>
                      <a:pt x="4265" y="1"/>
                      <a:pt x="289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4" name="Google Shape;714;p67"/>
              <p:cNvSpPr/>
              <p:nvPr/>
            </p:nvSpPr>
            <p:spPr>
              <a:xfrm>
                <a:off x="132550" y="2425975"/>
                <a:ext cx="402900" cy="117725"/>
              </a:xfrm>
              <a:custGeom>
                <a:rect b="b" l="l" r="r" t="t"/>
                <a:pathLst>
                  <a:path extrusionOk="0" h="4709" w="16116">
                    <a:moveTo>
                      <a:pt x="3058" y="0"/>
                    </a:moveTo>
                    <a:cubicBezTo>
                      <a:pt x="1400" y="0"/>
                      <a:pt x="308" y="265"/>
                      <a:pt x="201" y="787"/>
                    </a:cubicBezTo>
                    <a:cubicBezTo>
                      <a:pt x="0" y="1739"/>
                      <a:pt x="3358" y="3243"/>
                      <a:pt x="7719" y="4095"/>
                    </a:cubicBezTo>
                    <a:cubicBezTo>
                      <a:pt x="9754" y="4507"/>
                      <a:pt x="11639" y="4709"/>
                      <a:pt x="13088" y="4709"/>
                    </a:cubicBezTo>
                    <a:cubicBezTo>
                      <a:pt x="14728" y="4709"/>
                      <a:pt x="15808" y="4450"/>
                      <a:pt x="15915" y="3945"/>
                    </a:cubicBezTo>
                    <a:cubicBezTo>
                      <a:pt x="16115" y="2967"/>
                      <a:pt x="12757" y="1488"/>
                      <a:pt x="8421" y="611"/>
                    </a:cubicBezTo>
                    <a:cubicBezTo>
                      <a:pt x="6388" y="202"/>
                      <a:pt x="4507" y="0"/>
                      <a:pt x="3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5" name="Google Shape;715;p67"/>
              <p:cNvSpPr/>
              <p:nvPr/>
            </p:nvSpPr>
            <p:spPr>
              <a:xfrm>
                <a:off x="151025" y="2355400"/>
                <a:ext cx="384123" cy="154172"/>
              </a:xfrm>
              <a:custGeom>
                <a:rect b="b" l="l" r="r" t="t"/>
                <a:pathLst>
                  <a:path extrusionOk="0" h="5590" w="14487">
                    <a:moveTo>
                      <a:pt x="576" y="0"/>
                    </a:moveTo>
                    <a:lnTo>
                      <a:pt x="0" y="2807"/>
                    </a:lnTo>
                    <a:lnTo>
                      <a:pt x="13910" y="5589"/>
                    </a:lnTo>
                    <a:lnTo>
                      <a:pt x="14486" y="2807"/>
                    </a:lnTo>
                    <a:lnTo>
                      <a:pt x="57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6" name="Google Shape;716;p67"/>
              <p:cNvSpPr/>
              <p:nvPr/>
            </p:nvSpPr>
            <p:spPr>
              <a:xfrm>
                <a:off x="226525" y="2361350"/>
                <a:ext cx="251900" cy="62700"/>
              </a:xfrm>
              <a:custGeom>
                <a:rect b="b" l="l" r="r" t="t"/>
                <a:pathLst>
                  <a:path extrusionOk="0" h="2508" w="10076">
                    <a:moveTo>
                      <a:pt x="1214" y="0"/>
                    </a:moveTo>
                    <a:cubicBezTo>
                      <a:pt x="539" y="0"/>
                      <a:pt x="117" y="86"/>
                      <a:pt x="76" y="264"/>
                    </a:cubicBezTo>
                    <a:cubicBezTo>
                      <a:pt x="0" y="690"/>
                      <a:pt x="2156" y="1492"/>
                      <a:pt x="4888" y="2018"/>
                    </a:cubicBezTo>
                    <a:cubicBezTo>
                      <a:pt x="6480" y="2340"/>
                      <a:pt x="7919" y="2508"/>
                      <a:pt x="8862" y="2508"/>
                    </a:cubicBezTo>
                    <a:cubicBezTo>
                      <a:pt x="9537" y="2508"/>
                      <a:pt x="9959" y="2422"/>
                      <a:pt x="10001" y="2244"/>
                    </a:cubicBezTo>
                    <a:cubicBezTo>
                      <a:pt x="10076" y="1818"/>
                      <a:pt x="7945" y="1041"/>
                      <a:pt x="5188" y="489"/>
                    </a:cubicBezTo>
                    <a:cubicBezTo>
                      <a:pt x="3596" y="168"/>
                      <a:pt x="2157" y="0"/>
                      <a:pt x="121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7" name="Google Shape;717;p67"/>
              <p:cNvSpPr/>
              <p:nvPr/>
            </p:nvSpPr>
            <p:spPr>
              <a:xfrm>
                <a:off x="226525" y="2357275"/>
                <a:ext cx="251900" cy="70825"/>
              </a:xfrm>
              <a:custGeom>
                <a:rect b="b" l="l" r="r" t="t"/>
                <a:pathLst>
                  <a:path extrusionOk="0" fill="none" h="2833" w="10076">
                    <a:moveTo>
                      <a:pt x="10001" y="2407"/>
                    </a:moveTo>
                    <a:cubicBezTo>
                      <a:pt x="9900" y="2833"/>
                      <a:pt x="7620" y="2733"/>
                      <a:pt x="4888" y="2181"/>
                    </a:cubicBezTo>
                    <a:cubicBezTo>
                      <a:pt x="2156" y="1655"/>
                      <a:pt x="0" y="853"/>
                      <a:pt x="76" y="427"/>
                    </a:cubicBezTo>
                    <a:cubicBezTo>
                      <a:pt x="176" y="1"/>
                      <a:pt x="2457" y="101"/>
                      <a:pt x="5188" y="652"/>
                    </a:cubicBezTo>
                    <a:cubicBezTo>
                      <a:pt x="7945" y="1204"/>
                      <a:pt x="10076" y="1981"/>
                      <a:pt x="10001" y="2407"/>
                    </a:cubicBezTo>
                    <a:close/>
                  </a:path>
                </a:pathLst>
              </a:custGeom>
              <a:noFill/>
              <a:ln cap="rnd" cmpd="sng" w="9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8" name="Google Shape;718;p67"/>
              <p:cNvSpPr/>
              <p:nvPr/>
            </p:nvSpPr>
            <p:spPr>
              <a:xfrm>
                <a:off x="-906950" y="2585175"/>
                <a:ext cx="1372850" cy="824700"/>
              </a:xfrm>
              <a:custGeom>
                <a:rect b="b" l="l" r="r" t="t"/>
                <a:pathLst>
                  <a:path extrusionOk="0" h="32988" w="54914">
                    <a:moveTo>
                      <a:pt x="50590" y="1"/>
                    </a:moveTo>
                    <a:cubicBezTo>
                      <a:pt x="50544" y="1"/>
                      <a:pt x="50498" y="3"/>
                      <a:pt x="50452" y="8"/>
                    </a:cubicBezTo>
                    <a:lnTo>
                      <a:pt x="44036" y="659"/>
                    </a:lnTo>
                    <a:cubicBezTo>
                      <a:pt x="43334" y="735"/>
                      <a:pt x="42808" y="1336"/>
                      <a:pt x="42808" y="2013"/>
                    </a:cubicBezTo>
                    <a:lnTo>
                      <a:pt x="42332" y="3717"/>
                    </a:lnTo>
                    <a:cubicBezTo>
                      <a:pt x="41154" y="4644"/>
                      <a:pt x="36417" y="7702"/>
                      <a:pt x="34212" y="9131"/>
                    </a:cubicBezTo>
                    <a:lnTo>
                      <a:pt x="10928" y="17777"/>
                    </a:lnTo>
                    <a:lnTo>
                      <a:pt x="1" y="27727"/>
                    </a:lnTo>
                    <a:cubicBezTo>
                      <a:pt x="101" y="28178"/>
                      <a:pt x="252" y="28654"/>
                      <a:pt x="452" y="29106"/>
                    </a:cubicBezTo>
                    <a:cubicBezTo>
                      <a:pt x="1542" y="31543"/>
                      <a:pt x="3951" y="32987"/>
                      <a:pt x="6467" y="32987"/>
                    </a:cubicBezTo>
                    <a:cubicBezTo>
                      <a:pt x="7366" y="32987"/>
                      <a:pt x="8278" y="32803"/>
                      <a:pt x="9149" y="32414"/>
                    </a:cubicBezTo>
                    <a:lnTo>
                      <a:pt x="35690" y="17101"/>
                    </a:lnTo>
                    <a:lnTo>
                      <a:pt x="38272" y="16775"/>
                    </a:lnTo>
                    <a:lnTo>
                      <a:pt x="41229" y="16374"/>
                    </a:lnTo>
                    <a:cubicBezTo>
                      <a:pt x="41605" y="16374"/>
                      <a:pt x="41956" y="16324"/>
                      <a:pt x="42332" y="16248"/>
                    </a:cubicBezTo>
                    <a:lnTo>
                      <a:pt x="42382" y="16248"/>
                    </a:lnTo>
                    <a:lnTo>
                      <a:pt x="42382" y="16223"/>
                    </a:lnTo>
                    <a:cubicBezTo>
                      <a:pt x="42933" y="16098"/>
                      <a:pt x="43510" y="15872"/>
                      <a:pt x="44036" y="15522"/>
                    </a:cubicBezTo>
                    <a:cubicBezTo>
                      <a:pt x="44287" y="15371"/>
                      <a:pt x="44512" y="15221"/>
                      <a:pt x="44713" y="15045"/>
                    </a:cubicBezTo>
                    <a:lnTo>
                      <a:pt x="44863" y="15045"/>
                    </a:lnTo>
                    <a:lnTo>
                      <a:pt x="51906" y="15096"/>
                    </a:lnTo>
                    <a:cubicBezTo>
                      <a:pt x="52683" y="15096"/>
                      <a:pt x="53309" y="14469"/>
                      <a:pt x="53309" y="13717"/>
                    </a:cubicBezTo>
                    <a:cubicBezTo>
                      <a:pt x="53309" y="12940"/>
                      <a:pt x="52683" y="12314"/>
                      <a:pt x="51931" y="12288"/>
                    </a:cubicBezTo>
                    <a:lnTo>
                      <a:pt x="46467" y="12263"/>
                    </a:lnTo>
                    <a:cubicBezTo>
                      <a:pt x="46593" y="11787"/>
                      <a:pt x="46643" y="11336"/>
                      <a:pt x="46618" y="10860"/>
                    </a:cubicBezTo>
                    <a:lnTo>
                      <a:pt x="53585" y="10158"/>
                    </a:lnTo>
                    <a:cubicBezTo>
                      <a:pt x="54362" y="10058"/>
                      <a:pt x="54913" y="9381"/>
                      <a:pt x="54838" y="8579"/>
                    </a:cubicBezTo>
                    <a:cubicBezTo>
                      <a:pt x="54768" y="7850"/>
                      <a:pt x="54145" y="7319"/>
                      <a:pt x="53426" y="7319"/>
                    </a:cubicBezTo>
                    <a:cubicBezTo>
                      <a:pt x="53379" y="7319"/>
                      <a:pt x="53332" y="7321"/>
                      <a:pt x="53284" y="7326"/>
                    </a:cubicBezTo>
                    <a:lnTo>
                      <a:pt x="45665" y="8103"/>
                    </a:lnTo>
                    <a:cubicBezTo>
                      <a:pt x="45640" y="8103"/>
                      <a:pt x="45640" y="8103"/>
                      <a:pt x="45615" y="8128"/>
                    </a:cubicBezTo>
                    <a:cubicBezTo>
                      <a:pt x="45565" y="8053"/>
                      <a:pt x="45515" y="8028"/>
                      <a:pt x="45490" y="7978"/>
                    </a:cubicBezTo>
                    <a:lnTo>
                      <a:pt x="46167" y="7050"/>
                    </a:lnTo>
                    <a:lnTo>
                      <a:pt x="53184" y="6800"/>
                    </a:lnTo>
                    <a:cubicBezTo>
                      <a:pt x="53936" y="6775"/>
                      <a:pt x="54538" y="6123"/>
                      <a:pt x="54512" y="5371"/>
                    </a:cubicBezTo>
                    <a:cubicBezTo>
                      <a:pt x="54488" y="4634"/>
                      <a:pt x="53862" y="4042"/>
                      <a:pt x="53129" y="4042"/>
                    </a:cubicBezTo>
                    <a:cubicBezTo>
                      <a:pt x="53114" y="4042"/>
                      <a:pt x="53099" y="4042"/>
                      <a:pt x="53084" y="4043"/>
                    </a:cubicBezTo>
                    <a:lnTo>
                      <a:pt x="45440" y="4319"/>
                    </a:lnTo>
                    <a:cubicBezTo>
                      <a:pt x="45289" y="4344"/>
                      <a:pt x="45139" y="4369"/>
                      <a:pt x="44989" y="4419"/>
                    </a:cubicBezTo>
                    <a:lnTo>
                      <a:pt x="45314" y="3316"/>
                    </a:lnTo>
                    <a:lnTo>
                      <a:pt x="50728" y="2740"/>
                    </a:lnTo>
                    <a:cubicBezTo>
                      <a:pt x="51480" y="2664"/>
                      <a:pt x="52031" y="1988"/>
                      <a:pt x="51956" y="1236"/>
                    </a:cubicBezTo>
                    <a:cubicBezTo>
                      <a:pt x="51885" y="530"/>
                      <a:pt x="51285" y="1"/>
                      <a:pt x="5059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9" name="Google Shape;719;p67"/>
              <p:cNvSpPr/>
              <p:nvPr/>
            </p:nvSpPr>
            <p:spPr>
              <a:xfrm>
                <a:off x="-906950" y="2583475"/>
                <a:ext cx="1372850" cy="849025"/>
              </a:xfrm>
              <a:custGeom>
                <a:rect b="b" l="l" r="r" t="t"/>
                <a:pathLst>
                  <a:path extrusionOk="0" fill="none" h="33961" w="54914">
                    <a:moveTo>
                      <a:pt x="1" y="27795"/>
                    </a:moveTo>
                    <a:cubicBezTo>
                      <a:pt x="101" y="28246"/>
                      <a:pt x="252" y="28722"/>
                      <a:pt x="452" y="29174"/>
                    </a:cubicBezTo>
                    <a:cubicBezTo>
                      <a:pt x="1931" y="32482"/>
                      <a:pt x="5841" y="33961"/>
                      <a:pt x="9149" y="32482"/>
                    </a:cubicBezTo>
                    <a:lnTo>
                      <a:pt x="35690" y="17169"/>
                    </a:lnTo>
                    <a:lnTo>
                      <a:pt x="38272" y="16843"/>
                    </a:lnTo>
                    <a:lnTo>
                      <a:pt x="41229" y="16442"/>
                    </a:lnTo>
                    <a:cubicBezTo>
                      <a:pt x="41605" y="16442"/>
                      <a:pt x="41956" y="16392"/>
                      <a:pt x="42332" y="16316"/>
                    </a:cubicBezTo>
                    <a:lnTo>
                      <a:pt x="42382" y="16316"/>
                    </a:lnTo>
                    <a:lnTo>
                      <a:pt x="42382" y="16291"/>
                    </a:lnTo>
                    <a:cubicBezTo>
                      <a:pt x="42933" y="16166"/>
                      <a:pt x="43510" y="15940"/>
                      <a:pt x="44036" y="15590"/>
                    </a:cubicBezTo>
                    <a:cubicBezTo>
                      <a:pt x="44287" y="15439"/>
                      <a:pt x="44512" y="15289"/>
                      <a:pt x="44713" y="15113"/>
                    </a:cubicBezTo>
                    <a:cubicBezTo>
                      <a:pt x="44763" y="15113"/>
                      <a:pt x="44813" y="15113"/>
                      <a:pt x="44863" y="15113"/>
                    </a:cubicBezTo>
                    <a:lnTo>
                      <a:pt x="51906" y="15164"/>
                    </a:lnTo>
                    <a:cubicBezTo>
                      <a:pt x="52683" y="15164"/>
                      <a:pt x="53309" y="14537"/>
                      <a:pt x="53309" y="13785"/>
                    </a:cubicBezTo>
                    <a:cubicBezTo>
                      <a:pt x="53309" y="13008"/>
                      <a:pt x="52683" y="12382"/>
                      <a:pt x="51931" y="12356"/>
                    </a:cubicBezTo>
                    <a:lnTo>
                      <a:pt x="46467" y="12331"/>
                    </a:lnTo>
                    <a:cubicBezTo>
                      <a:pt x="46593" y="11855"/>
                      <a:pt x="46643" y="11404"/>
                      <a:pt x="46618" y="10928"/>
                    </a:cubicBezTo>
                    <a:lnTo>
                      <a:pt x="53585" y="10226"/>
                    </a:lnTo>
                    <a:cubicBezTo>
                      <a:pt x="54362" y="10126"/>
                      <a:pt x="54913" y="9449"/>
                      <a:pt x="54838" y="8647"/>
                    </a:cubicBezTo>
                    <a:cubicBezTo>
                      <a:pt x="54763" y="7870"/>
                      <a:pt x="54061" y="7319"/>
                      <a:pt x="53284" y="7394"/>
                    </a:cubicBezTo>
                    <a:lnTo>
                      <a:pt x="45665" y="8171"/>
                    </a:lnTo>
                    <a:cubicBezTo>
                      <a:pt x="45640" y="8171"/>
                      <a:pt x="45640" y="8171"/>
                      <a:pt x="45615" y="8196"/>
                    </a:cubicBezTo>
                    <a:cubicBezTo>
                      <a:pt x="45565" y="8121"/>
                      <a:pt x="45515" y="8096"/>
                      <a:pt x="45490" y="8046"/>
                    </a:cubicBezTo>
                    <a:lnTo>
                      <a:pt x="46167" y="7118"/>
                    </a:lnTo>
                    <a:lnTo>
                      <a:pt x="53184" y="6868"/>
                    </a:lnTo>
                    <a:cubicBezTo>
                      <a:pt x="53936" y="6843"/>
                      <a:pt x="54538" y="6191"/>
                      <a:pt x="54512" y="5439"/>
                    </a:cubicBezTo>
                    <a:cubicBezTo>
                      <a:pt x="54487" y="4687"/>
                      <a:pt x="53836" y="4086"/>
                      <a:pt x="53084" y="4111"/>
                    </a:cubicBezTo>
                    <a:lnTo>
                      <a:pt x="45440" y="4387"/>
                    </a:lnTo>
                    <a:cubicBezTo>
                      <a:pt x="45289" y="4412"/>
                      <a:pt x="45139" y="4437"/>
                      <a:pt x="44989" y="4487"/>
                    </a:cubicBezTo>
                    <a:lnTo>
                      <a:pt x="45314" y="3384"/>
                    </a:lnTo>
                    <a:lnTo>
                      <a:pt x="50728" y="2808"/>
                    </a:lnTo>
                    <a:cubicBezTo>
                      <a:pt x="51480" y="2732"/>
                      <a:pt x="52031" y="2056"/>
                      <a:pt x="51956" y="1304"/>
                    </a:cubicBezTo>
                    <a:cubicBezTo>
                      <a:pt x="51881" y="552"/>
                      <a:pt x="51204" y="1"/>
                      <a:pt x="50452" y="76"/>
                    </a:cubicBezTo>
                    <a:lnTo>
                      <a:pt x="44036" y="727"/>
                    </a:lnTo>
                    <a:cubicBezTo>
                      <a:pt x="43334" y="803"/>
                      <a:pt x="42808" y="1404"/>
                      <a:pt x="42808" y="2081"/>
                    </a:cubicBezTo>
                    <a:lnTo>
                      <a:pt x="42332" y="3785"/>
                    </a:lnTo>
                    <a:cubicBezTo>
                      <a:pt x="41154" y="4712"/>
                      <a:pt x="36417" y="7770"/>
                      <a:pt x="34212" y="9199"/>
                    </a:cubicBezTo>
                    <a:lnTo>
                      <a:pt x="10928" y="17845"/>
                    </a:lnTo>
                  </a:path>
                </a:pathLst>
              </a:custGeom>
              <a:noFill/>
              <a:ln cap="rnd" cmpd="sng" w="69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720" name="Google Shape;720;p67"/>
          <p:cNvSpPr/>
          <p:nvPr/>
        </p:nvSpPr>
        <p:spPr>
          <a:xfrm>
            <a:off x="5365800" y="2852900"/>
            <a:ext cx="2462700" cy="24627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67"/>
          <p:cNvSpPr/>
          <p:nvPr/>
        </p:nvSpPr>
        <p:spPr>
          <a:xfrm>
            <a:off x="3975685" y="2964200"/>
            <a:ext cx="803400" cy="5355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722" name="Google Shape;722;p67"/>
          <p:cNvSpPr/>
          <p:nvPr/>
        </p:nvSpPr>
        <p:spPr>
          <a:xfrm flipH="1">
            <a:off x="4317077" y="3629675"/>
            <a:ext cx="614400" cy="4095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grpSp>
        <p:nvGrpSpPr>
          <p:cNvPr id="723" name="Google Shape;723;p67"/>
          <p:cNvGrpSpPr/>
          <p:nvPr/>
        </p:nvGrpSpPr>
        <p:grpSpPr>
          <a:xfrm>
            <a:off x="5049063" y="2964203"/>
            <a:ext cx="2366522" cy="2612742"/>
            <a:chOff x="6496786" y="2965595"/>
            <a:chExt cx="1855513" cy="2048566"/>
          </a:xfrm>
        </p:grpSpPr>
        <p:sp>
          <p:nvSpPr>
            <p:cNvPr id="724" name="Google Shape;724;p67"/>
            <p:cNvSpPr/>
            <p:nvPr/>
          </p:nvSpPr>
          <p:spPr>
            <a:xfrm>
              <a:off x="7180952" y="2968556"/>
              <a:ext cx="986337" cy="1027192"/>
            </a:xfrm>
            <a:custGeom>
              <a:rect b="b" l="l" r="r" t="t"/>
              <a:pathLst>
                <a:path extrusionOk="0" h="49254" w="47295">
                  <a:moveTo>
                    <a:pt x="21502" y="1"/>
                  </a:moveTo>
                  <a:cubicBezTo>
                    <a:pt x="17328" y="1"/>
                    <a:pt x="13205" y="1803"/>
                    <a:pt x="10477" y="5232"/>
                  </a:cubicBezTo>
                  <a:cubicBezTo>
                    <a:pt x="7720" y="8691"/>
                    <a:pt x="7520" y="13528"/>
                    <a:pt x="5314" y="17287"/>
                  </a:cubicBezTo>
                  <a:cubicBezTo>
                    <a:pt x="3685" y="20094"/>
                    <a:pt x="1" y="22375"/>
                    <a:pt x="828" y="25508"/>
                  </a:cubicBezTo>
                  <a:cubicBezTo>
                    <a:pt x="1555" y="28265"/>
                    <a:pt x="5414" y="29242"/>
                    <a:pt x="6066" y="31999"/>
                  </a:cubicBezTo>
                  <a:cubicBezTo>
                    <a:pt x="6692" y="34555"/>
                    <a:pt x="4211" y="36886"/>
                    <a:pt x="4186" y="39518"/>
                  </a:cubicBezTo>
                  <a:cubicBezTo>
                    <a:pt x="4186" y="42200"/>
                    <a:pt x="6667" y="44154"/>
                    <a:pt x="9048" y="45383"/>
                  </a:cubicBezTo>
                  <a:cubicBezTo>
                    <a:pt x="14236" y="48051"/>
                    <a:pt x="20082" y="49253"/>
                    <a:pt x="25937" y="49253"/>
                  </a:cubicBezTo>
                  <a:cubicBezTo>
                    <a:pt x="28002" y="49253"/>
                    <a:pt x="30068" y="49104"/>
                    <a:pt x="32106" y="48816"/>
                  </a:cubicBezTo>
                  <a:cubicBezTo>
                    <a:pt x="36467" y="48215"/>
                    <a:pt x="41003" y="46836"/>
                    <a:pt x="43911" y="43528"/>
                  </a:cubicBezTo>
                  <a:cubicBezTo>
                    <a:pt x="46818" y="40220"/>
                    <a:pt x="47294" y="34530"/>
                    <a:pt x="43961" y="31673"/>
                  </a:cubicBezTo>
                  <a:cubicBezTo>
                    <a:pt x="41830" y="29869"/>
                    <a:pt x="38622" y="29443"/>
                    <a:pt x="36993" y="27187"/>
                  </a:cubicBezTo>
                  <a:cubicBezTo>
                    <a:pt x="34262" y="23427"/>
                    <a:pt x="37044" y="19042"/>
                    <a:pt x="36442" y="14731"/>
                  </a:cubicBezTo>
                  <a:cubicBezTo>
                    <a:pt x="35066" y="4668"/>
                    <a:pt x="28218" y="1"/>
                    <a:pt x="21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67"/>
            <p:cNvSpPr/>
            <p:nvPr/>
          </p:nvSpPr>
          <p:spPr>
            <a:xfrm>
              <a:off x="7324680" y="2965595"/>
              <a:ext cx="564003" cy="529905"/>
            </a:xfrm>
            <a:custGeom>
              <a:rect b="b" l="l" r="r" t="t"/>
              <a:pathLst>
                <a:path extrusionOk="0" h="25409" w="27044">
                  <a:moveTo>
                    <a:pt x="13429" y="1"/>
                  </a:moveTo>
                  <a:cubicBezTo>
                    <a:pt x="6843" y="1"/>
                    <a:pt x="1242" y="4937"/>
                    <a:pt x="653" y="11514"/>
                  </a:cubicBezTo>
                  <a:cubicBezTo>
                    <a:pt x="1" y="18507"/>
                    <a:pt x="5239" y="24697"/>
                    <a:pt x="12357" y="25349"/>
                  </a:cubicBezTo>
                  <a:cubicBezTo>
                    <a:pt x="12780" y="25389"/>
                    <a:pt x="13199" y="25409"/>
                    <a:pt x="13615" y="25409"/>
                  </a:cubicBezTo>
                  <a:cubicBezTo>
                    <a:pt x="20202" y="25409"/>
                    <a:pt x="25803" y="20472"/>
                    <a:pt x="26392" y="13895"/>
                  </a:cubicBezTo>
                  <a:cubicBezTo>
                    <a:pt x="27044" y="6903"/>
                    <a:pt x="21806" y="712"/>
                    <a:pt x="14688" y="61"/>
                  </a:cubicBezTo>
                  <a:cubicBezTo>
                    <a:pt x="14265" y="20"/>
                    <a:pt x="13845" y="1"/>
                    <a:pt x="13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67"/>
            <p:cNvSpPr/>
            <p:nvPr/>
          </p:nvSpPr>
          <p:spPr>
            <a:xfrm>
              <a:off x="7543170" y="3488995"/>
              <a:ext cx="318852" cy="459165"/>
            </a:xfrm>
            <a:custGeom>
              <a:rect b="b" l="l" r="r" t="t"/>
              <a:pathLst>
                <a:path extrusionOk="0" h="22017" w="15289">
                  <a:moveTo>
                    <a:pt x="8998" y="0"/>
                  </a:moveTo>
                  <a:lnTo>
                    <a:pt x="0" y="2757"/>
                  </a:lnTo>
                  <a:lnTo>
                    <a:pt x="1504" y="9349"/>
                  </a:lnTo>
                  <a:lnTo>
                    <a:pt x="1830" y="10777"/>
                  </a:lnTo>
                  <a:lnTo>
                    <a:pt x="1905" y="11128"/>
                  </a:lnTo>
                  <a:lnTo>
                    <a:pt x="2131" y="12106"/>
                  </a:lnTo>
                  <a:lnTo>
                    <a:pt x="2506" y="13810"/>
                  </a:lnTo>
                  <a:lnTo>
                    <a:pt x="3384" y="17695"/>
                  </a:lnTo>
                  <a:cubicBezTo>
                    <a:pt x="4102" y="20301"/>
                    <a:pt x="6466" y="22016"/>
                    <a:pt x="9033" y="22016"/>
                  </a:cubicBezTo>
                  <a:cubicBezTo>
                    <a:pt x="9601" y="22016"/>
                    <a:pt x="10180" y="21932"/>
                    <a:pt x="10752" y="21755"/>
                  </a:cubicBezTo>
                  <a:cubicBezTo>
                    <a:pt x="13609" y="20878"/>
                    <a:pt x="15289" y="18020"/>
                    <a:pt x="14812" y="15188"/>
                  </a:cubicBezTo>
                  <a:cubicBezTo>
                    <a:pt x="14762" y="14863"/>
                    <a:pt x="14687" y="14562"/>
                    <a:pt x="14587" y="14261"/>
                  </a:cubicBezTo>
                  <a:lnTo>
                    <a:pt x="11629" y="6742"/>
                  </a:lnTo>
                  <a:lnTo>
                    <a:pt x="11504" y="6391"/>
                  </a:lnTo>
                  <a:lnTo>
                    <a:pt x="10978" y="5038"/>
                  </a:lnTo>
                  <a:lnTo>
                    <a:pt x="10426" y="3659"/>
                  </a:lnTo>
                  <a:lnTo>
                    <a:pt x="9223" y="577"/>
                  </a:lnTo>
                  <a:lnTo>
                    <a:pt x="89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67"/>
            <p:cNvSpPr/>
            <p:nvPr/>
          </p:nvSpPr>
          <p:spPr>
            <a:xfrm>
              <a:off x="7543170" y="3488995"/>
              <a:ext cx="318852" cy="474097"/>
            </a:xfrm>
            <a:custGeom>
              <a:rect b="b" l="l" r="r" t="t"/>
              <a:pathLst>
                <a:path extrusionOk="0" fill="none" h="22733" w="15289">
                  <a:moveTo>
                    <a:pt x="10752" y="21755"/>
                  </a:moveTo>
                  <a:cubicBezTo>
                    <a:pt x="7594" y="22732"/>
                    <a:pt x="4261" y="20878"/>
                    <a:pt x="3384" y="17695"/>
                  </a:cubicBezTo>
                  <a:lnTo>
                    <a:pt x="2506" y="13810"/>
                  </a:lnTo>
                  <a:lnTo>
                    <a:pt x="2131" y="12106"/>
                  </a:lnTo>
                  <a:lnTo>
                    <a:pt x="1905" y="11128"/>
                  </a:lnTo>
                  <a:lnTo>
                    <a:pt x="1830" y="10777"/>
                  </a:lnTo>
                  <a:lnTo>
                    <a:pt x="1504" y="9349"/>
                  </a:lnTo>
                  <a:lnTo>
                    <a:pt x="0" y="2757"/>
                  </a:lnTo>
                  <a:lnTo>
                    <a:pt x="8998" y="0"/>
                  </a:lnTo>
                  <a:lnTo>
                    <a:pt x="9223" y="577"/>
                  </a:lnTo>
                  <a:lnTo>
                    <a:pt x="10426" y="3659"/>
                  </a:lnTo>
                  <a:lnTo>
                    <a:pt x="10978" y="5038"/>
                  </a:lnTo>
                  <a:lnTo>
                    <a:pt x="11504" y="6391"/>
                  </a:lnTo>
                  <a:lnTo>
                    <a:pt x="11629" y="6742"/>
                  </a:lnTo>
                  <a:lnTo>
                    <a:pt x="14587" y="14261"/>
                  </a:lnTo>
                  <a:cubicBezTo>
                    <a:pt x="14687" y="14562"/>
                    <a:pt x="14762" y="14863"/>
                    <a:pt x="14812" y="15188"/>
                  </a:cubicBezTo>
                  <a:cubicBezTo>
                    <a:pt x="15289" y="18020"/>
                    <a:pt x="13609" y="20878"/>
                    <a:pt x="10752" y="21755"/>
                  </a:cubicBezTo>
                  <a:close/>
                </a:path>
              </a:pathLst>
            </a:custGeom>
            <a:noFill/>
            <a:ln cap="rnd" cmpd="sng" w="10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67"/>
            <p:cNvSpPr/>
            <p:nvPr/>
          </p:nvSpPr>
          <p:spPr>
            <a:xfrm>
              <a:off x="7543170" y="3488995"/>
              <a:ext cx="192367" cy="232095"/>
            </a:xfrm>
            <a:custGeom>
              <a:rect b="b" l="l" r="r" t="t"/>
              <a:pathLst>
                <a:path extrusionOk="0" h="11129" w="9224">
                  <a:moveTo>
                    <a:pt x="8998" y="0"/>
                  </a:moveTo>
                  <a:lnTo>
                    <a:pt x="0" y="2757"/>
                  </a:lnTo>
                  <a:lnTo>
                    <a:pt x="1504" y="9349"/>
                  </a:lnTo>
                  <a:lnTo>
                    <a:pt x="1830" y="10777"/>
                  </a:lnTo>
                  <a:lnTo>
                    <a:pt x="1905" y="11128"/>
                  </a:lnTo>
                  <a:cubicBezTo>
                    <a:pt x="4587" y="9524"/>
                    <a:pt x="6817" y="7093"/>
                    <a:pt x="8171" y="4010"/>
                  </a:cubicBezTo>
                  <a:cubicBezTo>
                    <a:pt x="8672" y="2883"/>
                    <a:pt x="9023" y="1730"/>
                    <a:pt x="9223" y="577"/>
                  </a:cubicBezTo>
                  <a:lnTo>
                    <a:pt x="89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67"/>
            <p:cNvSpPr/>
            <p:nvPr/>
          </p:nvSpPr>
          <p:spPr>
            <a:xfrm>
              <a:off x="7345075" y="3007616"/>
              <a:ext cx="456850" cy="635619"/>
            </a:xfrm>
            <a:custGeom>
              <a:rect b="b" l="l" r="r" t="t"/>
              <a:pathLst>
                <a:path extrusionOk="0" h="30478" w="21906">
                  <a:moveTo>
                    <a:pt x="11178" y="0"/>
                  </a:moveTo>
                  <a:cubicBezTo>
                    <a:pt x="10627" y="0"/>
                    <a:pt x="10076" y="26"/>
                    <a:pt x="9524" y="101"/>
                  </a:cubicBezTo>
                  <a:cubicBezTo>
                    <a:pt x="8672" y="226"/>
                    <a:pt x="7845" y="452"/>
                    <a:pt x="7043" y="752"/>
                  </a:cubicBezTo>
                  <a:cubicBezTo>
                    <a:pt x="5765" y="1254"/>
                    <a:pt x="4612" y="1980"/>
                    <a:pt x="3609" y="2883"/>
                  </a:cubicBezTo>
                  <a:cubicBezTo>
                    <a:pt x="3584" y="2908"/>
                    <a:pt x="3559" y="2958"/>
                    <a:pt x="3509" y="2983"/>
                  </a:cubicBezTo>
                  <a:cubicBezTo>
                    <a:pt x="3434" y="3058"/>
                    <a:pt x="3359" y="3133"/>
                    <a:pt x="3284" y="3209"/>
                  </a:cubicBezTo>
                  <a:cubicBezTo>
                    <a:pt x="2833" y="3660"/>
                    <a:pt x="2381" y="4261"/>
                    <a:pt x="1980" y="4913"/>
                  </a:cubicBezTo>
                  <a:cubicBezTo>
                    <a:pt x="552" y="7118"/>
                    <a:pt x="101" y="9850"/>
                    <a:pt x="527" y="12482"/>
                  </a:cubicBezTo>
                  <a:cubicBezTo>
                    <a:pt x="527" y="12482"/>
                    <a:pt x="527" y="12482"/>
                    <a:pt x="527" y="12507"/>
                  </a:cubicBezTo>
                  <a:cubicBezTo>
                    <a:pt x="527" y="12507"/>
                    <a:pt x="0" y="15590"/>
                    <a:pt x="25" y="16642"/>
                  </a:cubicBezTo>
                  <a:cubicBezTo>
                    <a:pt x="51" y="16768"/>
                    <a:pt x="51" y="16868"/>
                    <a:pt x="51" y="16993"/>
                  </a:cubicBezTo>
                  <a:cubicBezTo>
                    <a:pt x="176" y="19474"/>
                    <a:pt x="426" y="20502"/>
                    <a:pt x="878" y="21805"/>
                  </a:cubicBezTo>
                  <a:cubicBezTo>
                    <a:pt x="1078" y="22306"/>
                    <a:pt x="1279" y="22833"/>
                    <a:pt x="1529" y="23509"/>
                  </a:cubicBezTo>
                  <a:lnTo>
                    <a:pt x="1604" y="23710"/>
                  </a:lnTo>
                  <a:cubicBezTo>
                    <a:pt x="2231" y="25364"/>
                    <a:pt x="3058" y="26918"/>
                    <a:pt x="4061" y="28347"/>
                  </a:cubicBezTo>
                  <a:cubicBezTo>
                    <a:pt x="4537" y="29023"/>
                    <a:pt x="5163" y="29524"/>
                    <a:pt x="5865" y="29900"/>
                  </a:cubicBezTo>
                  <a:cubicBezTo>
                    <a:pt x="6066" y="30001"/>
                    <a:pt x="6266" y="30101"/>
                    <a:pt x="6492" y="30176"/>
                  </a:cubicBezTo>
                  <a:cubicBezTo>
                    <a:pt x="7018" y="30377"/>
                    <a:pt x="7594" y="30477"/>
                    <a:pt x="8171" y="30477"/>
                  </a:cubicBezTo>
                  <a:cubicBezTo>
                    <a:pt x="8206" y="30477"/>
                    <a:pt x="8240" y="30478"/>
                    <a:pt x="8275" y="30478"/>
                  </a:cubicBezTo>
                  <a:cubicBezTo>
                    <a:pt x="11703" y="30478"/>
                    <a:pt x="15336" y="28044"/>
                    <a:pt x="17544" y="25439"/>
                  </a:cubicBezTo>
                  <a:cubicBezTo>
                    <a:pt x="19173" y="23509"/>
                    <a:pt x="19625" y="21254"/>
                    <a:pt x="20101" y="18697"/>
                  </a:cubicBezTo>
                  <a:cubicBezTo>
                    <a:pt x="20201" y="18071"/>
                    <a:pt x="20301" y="17444"/>
                    <a:pt x="20376" y="16843"/>
                  </a:cubicBezTo>
                  <a:cubicBezTo>
                    <a:pt x="20502" y="15865"/>
                    <a:pt x="21579" y="14988"/>
                    <a:pt x="21630" y="14011"/>
                  </a:cubicBezTo>
                  <a:cubicBezTo>
                    <a:pt x="21730" y="12757"/>
                    <a:pt x="21905" y="11429"/>
                    <a:pt x="21855" y="10151"/>
                  </a:cubicBezTo>
                  <a:cubicBezTo>
                    <a:pt x="21855" y="9975"/>
                    <a:pt x="21830" y="9800"/>
                    <a:pt x="21830" y="9650"/>
                  </a:cubicBezTo>
                  <a:cubicBezTo>
                    <a:pt x="21630" y="7444"/>
                    <a:pt x="20727" y="5389"/>
                    <a:pt x="19324" y="3760"/>
                  </a:cubicBezTo>
                  <a:cubicBezTo>
                    <a:pt x="17569" y="1755"/>
                    <a:pt x="15138" y="452"/>
                    <a:pt x="12557" y="101"/>
                  </a:cubicBezTo>
                  <a:cubicBezTo>
                    <a:pt x="12106" y="51"/>
                    <a:pt x="11655" y="0"/>
                    <a:pt x="111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67"/>
            <p:cNvSpPr/>
            <p:nvPr/>
          </p:nvSpPr>
          <p:spPr>
            <a:xfrm>
              <a:off x="7405699" y="3505991"/>
              <a:ext cx="113451" cy="57831"/>
            </a:xfrm>
            <a:custGeom>
              <a:rect b="b" l="l" r="r" t="t"/>
              <a:pathLst>
                <a:path extrusionOk="0" h="2773" w="5440">
                  <a:moveTo>
                    <a:pt x="1817" y="1"/>
                  </a:moveTo>
                  <a:cubicBezTo>
                    <a:pt x="1547" y="1"/>
                    <a:pt x="1275" y="21"/>
                    <a:pt x="1003" y="63"/>
                  </a:cubicBezTo>
                  <a:cubicBezTo>
                    <a:pt x="778" y="88"/>
                    <a:pt x="477" y="113"/>
                    <a:pt x="327" y="313"/>
                  </a:cubicBezTo>
                  <a:cubicBezTo>
                    <a:pt x="151" y="539"/>
                    <a:pt x="51" y="990"/>
                    <a:pt x="26" y="1266"/>
                  </a:cubicBezTo>
                  <a:cubicBezTo>
                    <a:pt x="1" y="1616"/>
                    <a:pt x="76" y="1967"/>
                    <a:pt x="301" y="2243"/>
                  </a:cubicBezTo>
                  <a:cubicBezTo>
                    <a:pt x="527" y="2494"/>
                    <a:pt x="853" y="2619"/>
                    <a:pt x="1179" y="2694"/>
                  </a:cubicBezTo>
                  <a:cubicBezTo>
                    <a:pt x="1422" y="2747"/>
                    <a:pt x="1667" y="2773"/>
                    <a:pt x="1912" y="2773"/>
                  </a:cubicBezTo>
                  <a:cubicBezTo>
                    <a:pt x="2475" y="2773"/>
                    <a:pt x="3036" y="2638"/>
                    <a:pt x="3560" y="2393"/>
                  </a:cubicBezTo>
                  <a:cubicBezTo>
                    <a:pt x="4286" y="2042"/>
                    <a:pt x="4913" y="1516"/>
                    <a:pt x="5439" y="865"/>
                  </a:cubicBezTo>
                  <a:cubicBezTo>
                    <a:pt x="4612" y="564"/>
                    <a:pt x="3785" y="263"/>
                    <a:pt x="2933" y="113"/>
                  </a:cubicBezTo>
                  <a:cubicBezTo>
                    <a:pt x="2568" y="40"/>
                    <a:pt x="2194" y="1"/>
                    <a:pt x="18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67"/>
            <p:cNvSpPr/>
            <p:nvPr/>
          </p:nvSpPr>
          <p:spPr>
            <a:xfrm>
              <a:off x="7397336" y="3487932"/>
              <a:ext cx="121814" cy="37873"/>
            </a:xfrm>
            <a:custGeom>
              <a:rect b="b" l="l" r="r" t="t"/>
              <a:pathLst>
                <a:path extrusionOk="0" h="1816" w="5841">
                  <a:moveTo>
                    <a:pt x="2716" y="0"/>
                  </a:moveTo>
                  <a:cubicBezTo>
                    <a:pt x="2704" y="0"/>
                    <a:pt x="2693" y="1"/>
                    <a:pt x="2682" y="1"/>
                  </a:cubicBezTo>
                  <a:cubicBezTo>
                    <a:pt x="2031" y="51"/>
                    <a:pt x="1755" y="377"/>
                    <a:pt x="1755" y="377"/>
                  </a:cubicBezTo>
                  <a:cubicBezTo>
                    <a:pt x="1755" y="377"/>
                    <a:pt x="1394" y="36"/>
                    <a:pt x="1049" y="36"/>
                  </a:cubicBezTo>
                  <a:cubicBezTo>
                    <a:pt x="1008" y="36"/>
                    <a:pt x="968" y="41"/>
                    <a:pt x="928" y="51"/>
                  </a:cubicBezTo>
                  <a:cubicBezTo>
                    <a:pt x="276" y="227"/>
                    <a:pt x="1" y="1079"/>
                    <a:pt x="276" y="1480"/>
                  </a:cubicBezTo>
                  <a:cubicBezTo>
                    <a:pt x="477" y="1756"/>
                    <a:pt x="1530" y="1705"/>
                    <a:pt x="2006" y="1756"/>
                  </a:cubicBezTo>
                  <a:cubicBezTo>
                    <a:pt x="2336" y="1792"/>
                    <a:pt x="2774" y="1816"/>
                    <a:pt x="3240" y="1816"/>
                  </a:cubicBezTo>
                  <a:cubicBezTo>
                    <a:pt x="3411" y="1816"/>
                    <a:pt x="3586" y="1812"/>
                    <a:pt x="3760" y="1806"/>
                  </a:cubicBezTo>
                  <a:cubicBezTo>
                    <a:pt x="4412" y="1806"/>
                    <a:pt x="5840" y="1731"/>
                    <a:pt x="5840" y="1731"/>
                  </a:cubicBezTo>
                  <a:cubicBezTo>
                    <a:pt x="5840" y="1731"/>
                    <a:pt x="3525" y="0"/>
                    <a:pt x="2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67"/>
            <p:cNvSpPr/>
            <p:nvPr/>
          </p:nvSpPr>
          <p:spPr>
            <a:xfrm>
              <a:off x="7496644" y="3223423"/>
              <a:ext cx="151595" cy="51032"/>
            </a:xfrm>
            <a:custGeom>
              <a:rect b="b" l="l" r="r" t="t"/>
              <a:pathLst>
                <a:path extrusionOk="0" h="2447" w="7269">
                  <a:moveTo>
                    <a:pt x="3375" y="0"/>
                  </a:moveTo>
                  <a:cubicBezTo>
                    <a:pt x="2681" y="0"/>
                    <a:pt x="1990" y="197"/>
                    <a:pt x="1429" y="542"/>
                  </a:cubicBezTo>
                  <a:cubicBezTo>
                    <a:pt x="753" y="943"/>
                    <a:pt x="226" y="1545"/>
                    <a:pt x="1" y="2272"/>
                  </a:cubicBezTo>
                  <a:cubicBezTo>
                    <a:pt x="677" y="1946"/>
                    <a:pt x="1279" y="1720"/>
                    <a:pt x="1880" y="1595"/>
                  </a:cubicBezTo>
                  <a:cubicBezTo>
                    <a:pt x="2308" y="1502"/>
                    <a:pt x="2735" y="1450"/>
                    <a:pt x="3153" y="1450"/>
                  </a:cubicBezTo>
                  <a:cubicBezTo>
                    <a:pt x="3298" y="1450"/>
                    <a:pt x="3442" y="1457"/>
                    <a:pt x="3585" y="1470"/>
                  </a:cubicBezTo>
                  <a:cubicBezTo>
                    <a:pt x="4161" y="1520"/>
                    <a:pt x="4788" y="1645"/>
                    <a:pt x="5389" y="1795"/>
                  </a:cubicBezTo>
                  <a:cubicBezTo>
                    <a:pt x="5991" y="1946"/>
                    <a:pt x="6592" y="2121"/>
                    <a:pt x="7269" y="2447"/>
                  </a:cubicBezTo>
                  <a:cubicBezTo>
                    <a:pt x="7169" y="2096"/>
                    <a:pt x="6968" y="1770"/>
                    <a:pt x="6717" y="1470"/>
                  </a:cubicBezTo>
                  <a:cubicBezTo>
                    <a:pt x="6467" y="1194"/>
                    <a:pt x="6166" y="943"/>
                    <a:pt x="5865" y="743"/>
                  </a:cubicBezTo>
                  <a:cubicBezTo>
                    <a:pt x="5214" y="342"/>
                    <a:pt x="4512" y="66"/>
                    <a:pt x="3710" y="16"/>
                  </a:cubicBezTo>
                  <a:cubicBezTo>
                    <a:pt x="3598" y="5"/>
                    <a:pt x="3486" y="0"/>
                    <a:pt x="3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67"/>
            <p:cNvSpPr/>
            <p:nvPr/>
          </p:nvSpPr>
          <p:spPr>
            <a:xfrm>
              <a:off x="7341947" y="3230222"/>
              <a:ext cx="88863" cy="35349"/>
            </a:xfrm>
            <a:custGeom>
              <a:rect b="b" l="l" r="r" t="t"/>
              <a:pathLst>
                <a:path extrusionOk="0" h="1695" w="4261">
                  <a:moveTo>
                    <a:pt x="1819" y="1"/>
                  </a:moveTo>
                  <a:cubicBezTo>
                    <a:pt x="1518" y="1"/>
                    <a:pt x="1206" y="51"/>
                    <a:pt x="927" y="166"/>
                  </a:cubicBezTo>
                  <a:cubicBezTo>
                    <a:pt x="476" y="367"/>
                    <a:pt x="100" y="743"/>
                    <a:pt x="0" y="1219"/>
                  </a:cubicBezTo>
                  <a:cubicBezTo>
                    <a:pt x="451" y="1068"/>
                    <a:pt x="777" y="1043"/>
                    <a:pt x="1103" y="1043"/>
                  </a:cubicBezTo>
                  <a:cubicBezTo>
                    <a:pt x="1429" y="1068"/>
                    <a:pt x="1729" y="1118"/>
                    <a:pt x="2055" y="1169"/>
                  </a:cubicBezTo>
                  <a:lnTo>
                    <a:pt x="3108" y="1419"/>
                  </a:lnTo>
                  <a:lnTo>
                    <a:pt x="3659" y="1545"/>
                  </a:lnTo>
                  <a:cubicBezTo>
                    <a:pt x="3835" y="1570"/>
                    <a:pt x="4035" y="1620"/>
                    <a:pt x="4261" y="1695"/>
                  </a:cubicBezTo>
                  <a:cubicBezTo>
                    <a:pt x="4211" y="1444"/>
                    <a:pt x="4085" y="1244"/>
                    <a:pt x="3935" y="1068"/>
                  </a:cubicBezTo>
                  <a:cubicBezTo>
                    <a:pt x="3810" y="893"/>
                    <a:pt x="3634" y="743"/>
                    <a:pt x="3484" y="592"/>
                  </a:cubicBezTo>
                  <a:cubicBezTo>
                    <a:pt x="3133" y="342"/>
                    <a:pt x="2732" y="141"/>
                    <a:pt x="2281" y="41"/>
                  </a:cubicBezTo>
                  <a:cubicBezTo>
                    <a:pt x="2134" y="15"/>
                    <a:pt x="1978" y="1"/>
                    <a:pt x="18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67"/>
            <p:cNvSpPr/>
            <p:nvPr/>
          </p:nvSpPr>
          <p:spPr>
            <a:xfrm>
              <a:off x="7395772" y="3327479"/>
              <a:ext cx="47070" cy="128613"/>
            </a:xfrm>
            <a:custGeom>
              <a:rect b="b" l="l" r="r" t="t"/>
              <a:pathLst>
                <a:path extrusionOk="0" h="6167" w="2257">
                  <a:moveTo>
                    <a:pt x="2256" y="1"/>
                  </a:moveTo>
                  <a:cubicBezTo>
                    <a:pt x="2031" y="1505"/>
                    <a:pt x="928" y="3159"/>
                    <a:pt x="527" y="3710"/>
                  </a:cubicBezTo>
                  <a:cubicBezTo>
                    <a:pt x="326" y="3961"/>
                    <a:pt x="126" y="4237"/>
                    <a:pt x="76" y="4562"/>
                  </a:cubicBezTo>
                  <a:cubicBezTo>
                    <a:pt x="1" y="4963"/>
                    <a:pt x="226" y="5364"/>
                    <a:pt x="527" y="5615"/>
                  </a:cubicBezTo>
                  <a:cubicBezTo>
                    <a:pt x="853" y="5891"/>
                    <a:pt x="1229" y="6041"/>
                    <a:pt x="1605" y="6166"/>
                  </a:cubicBezTo>
                  <a:lnTo>
                    <a:pt x="2256" y="1"/>
                  </a:lnTo>
                  <a:close/>
                </a:path>
              </a:pathLst>
            </a:cu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67"/>
            <p:cNvSpPr/>
            <p:nvPr/>
          </p:nvSpPr>
          <p:spPr>
            <a:xfrm>
              <a:off x="7395772" y="3327479"/>
              <a:ext cx="47070" cy="128613"/>
            </a:xfrm>
            <a:custGeom>
              <a:rect b="b" l="l" r="r" t="t"/>
              <a:pathLst>
                <a:path extrusionOk="0" fill="none" h="6167" w="2257">
                  <a:moveTo>
                    <a:pt x="1605" y="6166"/>
                  </a:moveTo>
                  <a:cubicBezTo>
                    <a:pt x="1229" y="6041"/>
                    <a:pt x="853" y="5891"/>
                    <a:pt x="527" y="5615"/>
                  </a:cubicBezTo>
                  <a:cubicBezTo>
                    <a:pt x="226" y="5364"/>
                    <a:pt x="1" y="4963"/>
                    <a:pt x="76" y="4562"/>
                  </a:cubicBezTo>
                  <a:cubicBezTo>
                    <a:pt x="126" y="4237"/>
                    <a:pt x="326" y="3961"/>
                    <a:pt x="527" y="3710"/>
                  </a:cubicBezTo>
                  <a:cubicBezTo>
                    <a:pt x="928" y="3159"/>
                    <a:pt x="2031" y="1505"/>
                    <a:pt x="2256" y="1"/>
                  </a:cubicBezTo>
                </a:path>
              </a:pathLst>
            </a:custGeom>
            <a:solidFill>
              <a:schemeClr val="dk1"/>
            </a:solidFill>
            <a:ln cap="rnd" cmpd="sng" w="5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67"/>
            <p:cNvSpPr/>
            <p:nvPr/>
          </p:nvSpPr>
          <p:spPr>
            <a:xfrm>
              <a:off x="7428180" y="3436734"/>
              <a:ext cx="24525" cy="9364"/>
            </a:xfrm>
            <a:custGeom>
              <a:rect b="b" l="l" r="r" t="t"/>
              <a:pathLst>
                <a:path extrusionOk="0" h="449" w="1176">
                  <a:moveTo>
                    <a:pt x="371" y="1"/>
                  </a:moveTo>
                  <a:cubicBezTo>
                    <a:pt x="295" y="1"/>
                    <a:pt x="221" y="9"/>
                    <a:pt x="151" y="25"/>
                  </a:cubicBezTo>
                  <a:cubicBezTo>
                    <a:pt x="101" y="25"/>
                    <a:pt x="76" y="50"/>
                    <a:pt x="51" y="75"/>
                  </a:cubicBezTo>
                  <a:cubicBezTo>
                    <a:pt x="0" y="100"/>
                    <a:pt x="0" y="125"/>
                    <a:pt x="0" y="175"/>
                  </a:cubicBezTo>
                  <a:cubicBezTo>
                    <a:pt x="25" y="226"/>
                    <a:pt x="76" y="251"/>
                    <a:pt x="126" y="251"/>
                  </a:cubicBezTo>
                  <a:cubicBezTo>
                    <a:pt x="351" y="301"/>
                    <a:pt x="577" y="351"/>
                    <a:pt x="802" y="376"/>
                  </a:cubicBezTo>
                  <a:cubicBezTo>
                    <a:pt x="876" y="391"/>
                    <a:pt x="1026" y="448"/>
                    <a:pt x="1104" y="448"/>
                  </a:cubicBezTo>
                  <a:cubicBezTo>
                    <a:pt x="1158" y="448"/>
                    <a:pt x="1176" y="419"/>
                    <a:pt x="1103" y="326"/>
                  </a:cubicBezTo>
                  <a:cubicBezTo>
                    <a:pt x="946" y="109"/>
                    <a:pt x="649" y="1"/>
                    <a:pt x="3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67"/>
            <p:cNvSpPr/>
            <p:nvPr/>
          </p:nvSpPr>
          <p:spPr>
            <a:xfrm>
              <a:off x="7500836" y="3301870"/>
              <a:ext cx="133305" cy="35391"/>
            </a:xfrm>
            <a:custGeom>
              <a:rect b="b" l="l" r="r" t="t"/>
              <a:pathLst>
                <a:path extrusionOk="0" h="1697" w="6392">
                  <a:moveTo>
                    <a:pt x="2732" y="1"/>
                  </a:moveTo>
                  <a:cubicBezTo>
                    <a:pt x="2181" y="26"/>
                    <a:pt x="1629" y="176"/>
                    <a:pt x="1178" y="477"/>
                  </a:cubicBezTo>
                  <a:cubicBezTo>
                    <a:pt x="927" y="602"/>
                    <a:pt x="727" y="803"/>
                    <a:pt x="552" y="978"/>
                  </a:cubicBezTo>
                  <a:lnTo>
                    <a:pt x="25" y="1555"/>
                  </a:lnTo>
                  <a:cubicBezTo>
                    <a:pt x="0" y="1580"/>
                    <a:pt x="0" y="1630"/>
                    <a:pt x="25" y="1655"/>
                  </a:cubicBezTo>
                  <a:cubicBezTo>
                    <a:pt x="40" y="1684"/>
                    <a:pt x="63" y="1697"/>
                    <a:pt x="85" y="1697"/>
                  </a:cubicBezTo>
                  <a:cubicBezTo>
                    <a:pt x="100" y="1697"/>
                    <a:pt x="115" y="1690"/>
                    <a:pt x="125" y="1680"/>
                  </a:cubicBezTo>
                  <a:lnTo>
                    <a:pt x="727" y="1154"/>
                  </a:lnTo>
                  <a:cubicBezTo>
                    <a:pt x="902" y="1003"/>
                    <a:pt x="1103" y="853"/>
                    <a:pt x="1328" y="753"/>
                  </a:cubicBezTo>
                  <a:cubicBezTo>
                    <a:pt x="1755" y="527"/>
                    <a:pt x="2256" y="402"/>
                    <a:pt x="2732" y="402"/>
                  </a:cubicBezTo>
                  <a:cubicBezTo>
                    <a:pt x="3208" y="402"/>
                    <a:pt x="3709" y="527"/>
                    <a:pt x="4135" y="753"/>
                  </a:cubicBezTo>
                  <a:cubicBezTo>
                    <a:pt x="4336" y="853"/>
                    <a:pt x="4536" y="978"/>
                    <a:pt x="4737" y="1129"/>
                  </a:cubicBezTo>
                  <a:lnTo>
                    <a:pt x="5339" y="1630"/>
                  </a:lnTo>
                  <a:cubicBezTo>
                    <a:pt x="5364" y="1655"/>
                    <a:pt x="5414" y="1680"/>
                    <a:pt x="5439" y="1680"/>
                  </a:cubicBezTo>
                  <a:cubicBezTo>
                    <a:pt x="5589" y="1680"/>
                    <a:pt x="5664" y="1630"/>
                    <a:pt x="5740" y="1580"/>
                  </a:cubicBezTo>
                  <a:cubicBezTo>
                    <a:pt x="5815" y="1555"/>
                    <a:pt x="5890" y="1505"/>
                    <a:pt x="5965" y="1454"/>
                  </a:cubicBezTo>
                  <a:cubicBezTo>
                    <a:pt x="6090" y="1354"/>
                    <a:pt x="6216" y="1254"/>
                    <a:pt x="6341" y="1129"/>
                  </a:cubicBezTo>
                  <a:cubicBezTo>
                    <a:pt x="6366" y="1104"/>
                    <a:pt x="6391" y="1079"/>
                    <a:pt x="6366" y="1028"/>
                  </a:cubicBezTo>
                  <a:cubicBezTo>
                    <a:pt x="6341" y="1003"/>
                    <a:pt x="6291" y="1003"/>
                    <a:pt x="6266" y="1003"/>
                  </a:cubicBezTo>
                  <a:lnTo>
                    <a:pt x="6241" y="1028"/>
                  </a:lnTo>
                  <a:cubicBezTo>
                    <a:pt x="6115" y="1104"/>
                    <a:pt x="5990" y="1179"/>
                    <a:pt x="5840" y="1229"/>
                  </a:cubicBezTo>
                  <a:cubicBezTo>
                    <a:pt x="5765" y="1254"/>
                    <a:pt x="5689" y="1279"/>
                    <a:pt x="5639" y="1304"/>
                  </a:cubicBezTo>
                  <a:cubicBezTo>
                    <a:pt x="5602" y="1317"/>
                    <a:pt x="5564" y="1323"/>
                    <a:pt x="5533" y="1326"/>
                  </a:cubicBezTo>
                  <a:lnTo>
                    <a:pt x="5533" y="1326"/>
                  </a:lnTo>
                  <a:lnTo>
                    <a:pt x="4988" y="828"/>
                  </a:lnTo>
                  <a:cubicBezTo>
                    <a:pt x="4787" y="652"/>
                    <a:pt x="4562" y="502"/>
                    <a:pt x="4311" y="377"/>
                  </a:cubicBezTo>
                  <a:cubicBezTo>
                    <a:pt x="3835" y="101"/>
                    <a:pt x="3283" y="1"/>
                    <a:pt x="27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67"/>
            <p:cNvSpPr/>
            <p:nvPr/>
          </p:nvSpPr>
          <p:spPr>
            <a:xfrm>
              <a:off x="7537936" y="3305707"/>
              <a:ext cx="40792" cy="37706"/>
            </a:xfrm>
            <a:custGeom>
              <a:rect b="b" l="l" r="r" t="t"/>
              <a:pathLst>
                <a:path extrusionOk="0" h="1808" w="1956">
                  <a:moveTo>
                    <a:pt x="957" y="0"/>
                  </a:moveTo>
                  <a:cubicBezTo>
                    <a:pt x="527" y="0"/>
                    <a:pt x="164" y="323"/>
                    <a:pt x="76" y="744"/>
                  </a:cubicBezTo>
                  <a:cubicBezTo>
                    <a:pt x="1" y="1245"/>
                    <a:pt x="326" y="1697"/>
                    <a:pt x="828" y="1797"/>
                  </a:cubicBezTo>
                  <a:cubicBezTo>
                    <a:pt x="874" y="1804"/>
                    <a:pt x="919" y="1808"/>
                    <a:pt x="965" y="1808"/>
                  </a:cubicBezTo>
                  <a:cubicBezTo>
                    <a:pt x="1392" y="1808"/>
                    <a:pt x="1787" y="1498"/>
                    <a:pt x="1855" y="1045"/>
                  </a:cubicBezTo>
                  <a:cubicBezTo>
                    <a:pt x="1955" y="569"/>
                    <a:pt x="1605" y="93"/>
                    <a:pt x="1128" y="17"/>
                  </a:cubicBezTo>
                  <a:cubicBezTo>
                    <a:pt x="1070" y="6"/>
                    <a:pt x="1013" y="0"/>
                    <a:pt x="9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67"/>
            <p:cNvSpPr/>
            <p:nvPr/>
          </p:nvSpPr>
          <p:spPr>
            <a:xfrm>
              <a:off x="7594909" y="3334799"/>
              <a:ext cx="19875" cy="6820"/>
            </a:xfrm>
            <a:custGeom>
              <a:rect b="b" l="l" r="r" t="t"/>
              <a:pathLst>
                <a:path extrusionOk="0" fill="none" h="327" w="953">
                  <a:moveTo>
                    <a:pt x="0" y="327"/>
                  </a:moveTo>
                  <a:cubicBezTo>
                    <a:pt x="326" y="302"/>
                    <a:pt x="677" y="176"/>
                    <a:pt x="953" y="1"/>
                  </a:cubicBezTo>
                </a:path>
              </a:pathLst>
            </a:custGeom>
            <a:solidFill>
              <a:schemeClr val="dk1"/>
            </a:solidFill>
            <a:ln cap="rnd" cmpd="sng" w="10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67"/>
            <p:cNvSpPr/>
            <p:nvPr/>
          </p:nvSpPr>
          <p:spPr>
            <a:xfrm>
              <a:off x="7503964" y="3290901"/>
              <a:ext cx="47070" cy="21981"/>
            </a:xfrm>
            <a:custGeom>
              <a:rect b="b" l="l" r="r" t="t"/>
              <a:pathLst>
                <a:path extrusionOk="0" fill="none" h="1054" w="2257">
                  <a:moveTo>
                    <a:pt x="1" y="1053"/>
                  </a:moveTo>
                  <a:cubicBezTo>
                    <a:pt x="577" y="427"/>
                    <a:pt x="1404" y="26"/>
                    <a:pt x="2256" y="1"/>
                  </a:cubicBezTo>
                </a:path>
              </a:pathLst>
            </a:custGeom>
            <a:solidFill>
              <a:schemeClr val="dk1"/>
            </a:solidFill>
            <a:ln cap="rnd" cmpd="sng" w="5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67"/>
            <p:cNvSpPr/>
            <p:nvPr/>
          </p:nvSpPr>
          <p:spPr>
            <a:xfrm>
              <a:off x="7327307" y="3299326"/>
              <a:ext cx="108217" cy="40417"/>
            </a:xfrm>
            <a:custGeom>
              <a:rect b="b" l="l" r="r" t="t"/>
              <a:pathLst>
                <a:path extrusionOk="0" h="1938" w="5189">
                  <a:moveTo>
                    <a:pt x="2536" y="0"/>
                  </a:moveTo>
                  <a:cubicBezTo>
                    <a:pt x="2288" y="0"/>
                    <a:pt x="2043" y="32"/>
                    <a:pt x="1805" y="98"/>
                  </a:cubicBezTo>
                  <a:cubicBezTo>
                    <a:pt x="1579" y="173"/>
                    <a:pt x="1379" y="273"/>
                    <a:pt x="1178" y="373"/>
                  </a:cubicBezTo>
                  <a:lnTo>
                    <a:pt x="654" y="693"/>
                  </a:lnTo>
                  <a:lnTo>
                    <a:pt x="654" y="693"/>
                  </a:lnTo>
                  <a:cubicBezTo>
                    <a:pt x="637" y="689"/>
                    <a:pt x="620" y="683"/>
                    <a:pt x="602" y="674"/>
                  </a:cubicBezTo>
                  <a:cubicBezTo>
                    <a:pt x="552" y="649"/>
                    <a:pt x="502" y="624"/>
                    <a:pt x="426" y="574"/>
                  </a:cubicBezTo>
                  <a:cubicBezTo>
                    <a:pt x="326" y="499"/>
                    <a:pt x="226" y="424"/>
                    <a:pt x="126" y="348"/>
                  </a:cubicBezTo>
                  <a:cubicBezTo>
                    <a:pt x="108" y="331"/>
                    <a:pt x="90" y="313"/>
                    <a:pt x="64" y="313"/>
                  </a:cubicBezTo>
                  <a:cubicBezTo>
                    <a:pt x="53" y="313"/>
                    <a:pt x="40" y="316"/>
                    <a:pt x="25" y="323"/>
                  </a:cubicBezTo>
                  <a:cubicBezTo>
                    <a:pt x="0" y="348"/>
                    <a:pt x="0" y="399"/>
                    <a:pt x="0" y="449"/>
                  </a:cubicBezTo>
                  <a:cubicBezTo>
                    <a:pt x="101" y="549"/>
                    <a:pt x="176" y="674"/>
                    <a:pt x="276" y="774"/>
                  </a:cubicBezTo>
                  <a:cubicBezTo>
                    <a:pt x="326" y="825"/>
                    <a:pt x="376" y="875"/>
                    <a:pt x="426" y="925"/>
                  </a:cubicBezTo>
                  <a:cubicBezTo>
                    <a:pt x="502" y="975"/>
                    <a:pt x="552" y="1025"/>
                    <a:pt x="677" y="1050"/>
                  </a:cubicBezTo>
                  <a:lnTo>
                    <a:pt x="777" y="1050"/>
                  </a:lnTo>
                  <a:lnTo>
                    <a:pt x="777" y="1025"/>
                  </a:lnTo>
                  <a:lnTo>
                    <a:pt x="1354" y="724"/>
                  </a:lnTo>
                  <a:cubicBezTo>
                    <a:pt x="1554" y="649"/>
                    <a:pt x="1730" y="549"/>
                    <a:pt x="1930" y="499"/>
                  </a:cubicBezTo>
                  <a:cubicBezTo>
                    <a:pt x="2141" y="442"/>
                    <a:pt x="2360" y="410"/>
                    <a:pt x="2583" y="410"/>
                  </a:cubicBezTo>
                  <a:cubicBezTo>
                    <a:pt x="2756" y="410"/>
                    <a:pt x="2932" y="430"/>
                    <a:pt x="3108" y="474"/>
                  </a:cubicBezTo>
                  <a:cubicBezTo>
                    <a:pt x="3509" y="549"/>
                    <a:pt x="3885" y="699"/>
                    <a:pt x="4186" y="975"/>
                  </a:cubicBezTo>
                  <a:cubicBezTo>
                    <a:pt x="4361" y="1075"/>
                    <a:pt x="4512" y="1251"/>
                    <a:pt x="4637" y="1401"/>
                  </a:cubicBezTo>
                  <a:lnTo>
                    <a:pt x="5038" y="1902"/>
                  </a:lnTo>
                  <a:cubicBezTo>
                    <a:pt x="5056" y="1920"/>
                    <a:pt x="5086" y="1938"/>
                    <a:pt x="5111" y="1938"/>
                  </a:cubicBezTo>
                  <a:cubicBezTo>
                    <a:pt x="5121" y="1938"/>
                    <a:pt x="5131" y="1935"/>
                    <a:pt x="5138" y="1927"/>
                  </a:cubicBezTo>
                  <a:cubicBezTo>
                    <a:pt x="5163" y="1902"/>
                    <a:pt x="5188" y="1852"/>
                    <a:pt x="5163" y="1827"/>
                  </a:cubicBezTo>
                  <a:cubicBezTo>
                    <a:pt x="5063" y="1627"/>
                    <a:pt x="4938" y="1451"/>
                    <a:pt x="4837" y="1251"/>
                  </a:cubicBezTo>
                  <a:cubicBezTo>
                    <a:pt x="4712" y="1075"/>
                    <a:pt x="4587" y="875"/>
                    <a:pt x="4411" y="724"/>
                  </a:cubicBezTo>
                  <a:cubicBezTo>
                    <a:pt x="4086" y="399"/>
                    <a:pt x="3634" y="198"/>
                    <a:pt x="3208" y="73"/>
                  </a:cubicBezTo>
                  <a:cubicBezTo>
                    <a:pt x="2983" y="25"/>
                    <a:pt x="2759" y="0"/>
                    <a:pt x="2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67"/>
            <p:cNvSpPr/>
            <p:nvPr/>
          </p:nvSpPr>
          <p:spPr>
            <a:xfrm>
              <a:off x="7373813" y="3303976"/>
              <a:ext cx="31908" cy="31887"/>
            </a:xfrm>
            <a:custGeom>
              <a:rect b="b" l="l" r="r" t="t"/>
              <a:pathLst>
                <a:path extrusionOk="0" h="1529" w="1530">
                  <a:moveTo>
                    <a:pt x="778" y="0"/>
                  </a:moveTo>
                  <a:cubicBezTo>
                    <a:pt x="352" y="0"/>
                    <a:pt x="26" y="326"/>
                    <a:pt x="1" y="752"/>
                  </a:cubicBezTo>
                  <a:cubicBezTo>
                    <a:pt x="1" y="1153"/>
                    <a:pt x="327" y="1504"/>
                    <a:pt x="728" y="1529"/>
                  </a:cubicBezTo>
                  <a:cubicBezTo>
                    <a:pt x="1154" y="1529"/>
                    <a:pt x="1505" y="1203"/>
                    <a:pt x="1530" y="777"/>
                  </a:cubicBezTo>
                  <a:cubicBezTo>
                    <a:pt x="1530" y="376"/>
                    <a:pt x="1204" y="25"/>
                    <a:pt x="7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67"/>
            <p:cNvSpPr/>
            <p:nvPr/>
          </p:nvSpPr>
          <p:spPr>
            <a:xfrm>
              <a:off x="7341405" y="3318595"/>
              <a:ext cx="15182" cy="9426"/>
            </a:xfrm>
            <a:custGeom>
              <a:rect b="b" l="l" r="r" t="t"/>
              <a:pathLst>
                <a:path extrusionOk="0" fill="none" h="452" w="728">
                  <a:moveTo>
                    <a:pt x="728" y="452"/>
                  </a:moveTo>
                  <a:cubicBezTo>
                    <a:pt x="452" y="352"/>
                    <a:pt x="201" y="201"/>
                    <a:pt x="1" y="1"/>
                  </a:cubicBezTo>
                </a:path>
              </a:pathLst>
            </a:custGeom>
            <a:solidFill>
              <a:schemeClr val="dk1"/>
            </a:solidFill>
            <a:ln cap="rnd" cmpd="sng" w="10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67"/>
            <p:cNvSpPr/>
            <p:nvPr/>
          </p:nvSpPr>
          <p:spPr>
            <a:xfrm>
              <a:off x="7401006" y="3293507"/>
              <a:ext cx="35036" cy="26152"/>
            </a:xfrm>
            <a:custGeom>
              <a:rect b="b" l="l" r="r" t="t"/>
              <a:pathLst>
                <a:path extrusionOk="0" fill="none" h="1254" w="1680">
                  <a:moveTo>
                    <a:pt x="1679" y="1254"/>
                  </a:moveTo>
                  <a:cubicBezTo>
                    <a:pt x="1328" y="627"/>
                    <a:pt x="702" y="151"/>
                    <a:pt x="0" y="1"/>
                  </a:cubicBezTo>
                </a:path>
              </a:pathLst>
            </a:custGeom>
            <a:solidFill>
              <a:schemeClr val="dk1"/>
            </a:solidFill>
            <a:ln cap="rnd" cmpd="sng" w="5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67"/>
            <p:cNvSpPr/>
            <p:nvPr/>
          </p:nvSpPr>
          <p:spPr>
            <a:xfrm>
              <a:off x="7373813" y="2995861"/>
              <a:ext cx="428633" cy="282272"/>
            </a:xfrm>
            <a:custGeom>
              <a:rect b="b" l="l" r="r" t="t"/>
              <a:pathLst>
                <a:path extrusionOk="0" h="13535" w="20553">
                  <a:moveTo>
                    <a:pt x="9775" y="0"/>
                  </a:moveTo>
                  <a:cubicBezTo>
                    <a:pt x="9224" y="0"/>
                    <a:pt x="8673" y="26"/>
                    <a:pt x="8146" y="101"/>
                  </a:cubicBezTo>
                  <a:cubicBezTo>
                    <a:pt x="7269" y="226"/>
                    <a:pt x="6442" y="452"/>
                    <a:pt x="5665" y="752"/>
                  </a:cubicBezTo>
                  <a:cubicBezTo>
                    <a:pt x="4387" y="1254"/>
                    <a:pt x="3209" y="1980"/>
                    <a:pt x="2231" y="2883"/>
                  </a:cubicBezTo>
                  <a:cubicBezTo>
                    <a:pt x="2206" y="2908"/>
                    <a:pt x="2156" y="2958"/>
                    <a:pt x="2131" y="2983"/>
                  </a:cubicBezTo>
                  <a:cubicBezTo>
                    <a:pt x="2056" y="3058"/>
                    <a:pt x="1981" y="3133"/>
                    <a:pt x="1906" y="3209"/>
                  </a:cubicBezTo>
                  <a:cubicBezTo>
                    <a:pt x="1429" y="3660"/>
                    <a:pt x="1003" y="4261"/>
                    <a:pt x="602" y="4913"/>
                  </a:cubicBezTo>
                  <a:cubicBezTo>
                    <a:pt x="377" y="5239"/>
                    <a:pt x="176" y="5615"/>
                    <a:pt x="1" y="5965"/>
                  </a:cubicBezTo>
                  <a:cubicBezTo>
                    <a:pt x="1354" y="4938"/>
                    <a:pt x="2958" y="4286"/>
                    <a:pt x="4637" y="4136"/>
                  </a:cubicBezTo>
                  <a:cubicBezTo>
                    <a:pt x="4741" y="4126"/>
                    <a:pt x="4844" y="4121"/>
                    <a:pt x="4946" y="4121"/>
                  </a:cubicBezTo>
                  <a:cubicBezTo>
                    <a:pt x="6841" y="4121"/>
                    <a:pt x="8454" y="5830"/>
                    <a:pt x="9976" y="7043"/>
                  </a:cubicBezTo>
                  <a:cubicBezTo>
                    <a:pt x="13134" y="9574"/>
                    <a:pt x="16592" y="11755"/>
                    <a:pt x="20227" y="13509"/>
                  </a:cubicBezTo>
                  <a:cubicBezTo>
                    <a:pt x="20252" y="13534"/>
                    <a:pt x="20277" y="13534"/>
                    <a:pt x="20277" y="13534"/>
                  </a:cubicBezTo>
                  <a:cubicBezTo>
                    <a:pt x="20402" y="12256"/>
                    <a:pt x="20552" y="10903"/>
                    <a:pt x="20427" y="9625"/>
                  </a:cubicBezTo>
                  <a:cubicBezTo>
                    <a:pt x="20227" y="7444"/>
                    <a:pt x="19324" y="5389"/>
                    <a:pt x="17921" y="3760"/>
                  </a:cubicBezTo>
                  <a:cubicBezTo>
                    <a:pt x="16191" y="1755"/>
                    <a:pt x="13735" y="452"/>
                    <a:pt x="11154" y="101"/>
                  </a:cubicBezTo>
                  <a:cubicBezTo>
                    <a:pt x="10703" y="51"/>
                    <a:pt x="10252" y="0"/>
                    <a:pt x="97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67"/>
            <p:cNvSpPr/>
            <p:nvPr/>
          </p:nvSpPr>
          <p:spPr>
            <a:xfrm>
              <a:off x="7651821" y="3174138"/>
              <a:ext cx="150093" cy="187382"/>
            </a:xfrm>
            <a:custGeom>
              <a:rect b="b" l="l" r="r" t="t"/>
              <a:pathLst>
                <a:path extrusionOk="0" h="8985" w="7197">
                  <a:moveTo>
                    <a:pt x="1862" y="0"/>
                  </a:moveTo>
                  <a:cubicBezTo>
                    <a:pt x="911" y="0"/>
                    <a:pt x="1" y="334"/>
                    <a:pt x="956" y="1289"/>
                  </a:cubicBezTo>
                  <a:cubicBezTo>
                    <a:pt x="1808" y="2141"/>
                    <a:pt x="2560" y="2843"/>
                    <a:pt x="3011" y="3996"/>
                  </a:cubicBezTo>
                  <a:cubicBezTo>
                    <a:pt x="3412" y="4998"/>
                    <a:pt x="3512" y="6101"/>
                    <a:pt x="3938" y="7103"/>
                  </a:cubicBezTo>
                  <a:cubicBezTo>
                    <a:pt x="4353" y="8080"/>
                    <a:pt x="5220" y="8985"/>
                    <a:pt x="6261" y="8985"/>
                  </a:cubicBezTo>
                  <a:cubicBezTo>
                    <a:pt x="6288" y="8985"/>
                    <a:pt x="6316" y="8984"/>
                    <a:pt x="6344" y="8983"/>
                  </a:cubicBezTo>
                  <a:cubicBezTo>
                    <a:pt x="6444" y="8983"/>
                    <a:pt x="6570" y="8958"/>
                    <a:pt x="6670" y="8933"/>
                  </a:cubicBezTo>
                  <a:cubicBezTo>
                    <a:pt x="6795" y="7980"/>
                    <a:pt x="6870" y="7003"/>
                    <a:pt x="6946" y="6026"/>
                  </a:cubicBezTo>
                  <a:cubicBezTo>
                    <a:pt x="7021" y="4772"/>
                    <a:pt x="7196" y="3444"/>
                    <a:pt x="7146" y="2166"/>
                  </a:cubicBezTo>
                  <a:cubicBezTo>
                    <a:pt x="5993" y="1113"/>
                    <a:pt x="4389" y="587"/>
                    <a:pt x="2885" y="136"/>
                  </a:cubicBezTo>
                  <a:cubicBezTo>
                    <a:pt x="2611" y="51"/>
                    <a:pt x="2233" y="0"/>
                    <a:pt x="1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67"/>
            <p:cNvSpPr/>
            <p:nvPr/>
          </p:nvSpPr>
          <p:spPr>
            <a:xfrm>
              <a:off x="7484111" y="2997425"/>
              <a:ext cx="65339" cy="87320"/>
            </a:xfrm>
            <a:custGeom>
              <a:rect b="b" l="l" r="r" t="t"/>
              <a:pathLst>
                <a:path extrusionOk="0" h="4187" w="3133">
                  <a:moveTo>
                    <a:pt x="3133" y="1"/>
                  </a:moveTo>
                  <a:lnTo>
                    <a:pt x="3133" y="1"/>
                  </a:lnTo>
                  <a:cubicBezTo>
                    <a:pt x="2256" y="301"/>
                    <a:pt x="1504" y="903"/>
                    <a:pt x="953" y="1630"/>
                  </a:cubicBezTo>
                  <a:cubicBezTo>
                    <a:pt x="401" y="2382"/>
                    <a:pt x="25" y="3284"/>
                    <a:pt x="0" y="4186"/>
                  </a:cubicBezTo>
                  <a:cubicBezTo>
                    <a:pt x="176" y="3760"/>
                    <a:pt x="351" y="3359"/>
                    <a:pt x="577" y="2983"/>
                  </a:cubicBezTo>
                  <a:cubicBezTo>
                    <a:pt x="777" y="2607"/>
                    <a:pt x="1003" y="2231"/>
                    <a:pt x="1278" y="1880"/>
                  </a:cubicBezTo>
                  <a:cubicBezTo>
                    <a:pt x="1805" y="1179"/>
                    <a:pt x="2431" y="577"/>
                    <a:pt x="31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67"/>
            <p:cNvSpPr/>
            <p:nvPr/>
          </p:nvSpPr>
          <p:spPr>
            <a:xfrm>
              <a:off x="7740201" y="3420009"/>
              <a:ext cx="9447" cy="36079"/>
            </a:xfrm>
            <a:custGeom>
              <a:rect b="b" l="l" r="r" t="t"/>
              <a:pathLst>
                <a:path extrusionOk="0" h="1730" w="453">
                  <a:moveTo>
                    <a:pt x="352" y="0"/>
                  </a:moveTo>
                  <a:lnTo>
                    <a:pt x="352" y="0"/>
                  </a:lnTo>
                  <a:cubicBezTo>
                    <a:pt x="101" y="201"/>
                    <a:pt x="1" y="551"/>
                    <a:pt x="26" y="877"/>
                  </a:cubicBezTo>
                  <a:cubicBezTo>
                    <a:pt x="51" y="1203"/>
                    <a:pt x="201" y="1529"/>
                    <a:pt x="452" y="1729"/>
                  </a:cubicBezTo>
                  <a:cubicBezTo>
                    <a:pt x="352" y="1429"/>
                    <a:pt x="277" y="1153"/>
                    <a:pt x="252" y="852"/>
                  </a:cubicBezTo>
                  <a:cubicBezTo>
                    <a:pt x="252" y="576"/>
                    <a:pt x="277" y="301"/>
                    <a:pt x="352" y="0"/>
                  </a:cubicBez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67"/>
            <p:cNvSpPr/>
            <p:nvPr/>
          </p:nvSpPr>
          <p:spPr>
            <a:xfrm>
              <a:off x="7367556" y="4720919"/>
              <a:ext cx="844669" cy="293242"/>
            </a:xfrm>
            <a:custGeom>
              <a:rect b="b" l="l" r="r" t="t"/>
              <a:pathLst>
                <a:path extrusionOk="0" h="14061" w="40502">
                  <a:moveTo>
                    <a:pt x="32106" y="0"/>
                  </a:moveTo>
                  <a:lnTo>
                    <a:pt x="6065" y="1579"/>
                  </a:lnTo>
                  <a:lnTo>
                    <a:pt x="0" y="14061"/>
                  </a:lnTo>
                  <a:lnTo>
                    <a:pt x="40502" y="14061"/>
                  </a:lnTo>
                  <a:lnTo>
                    <a:pt x="3210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67"/>
            <p:cNvSpPr/>
            <p:nvPr/>
          </p:nvSpPr>
          <p:spPr>
            <a:xfrm>
              <a:off x="7173111" y="3772217"/>
              <a:ext cx="364337" cy="935931"/>
            </a:xfrm>
            <a:custGeom>
              <a:rect b="b" l="l" r="r" t="t"/>
              <a:pathLst>
                <a:path extrusionOk="0" h="44878" w="17470">
                  <a:moveTo>
                    <a:pt x="10530" y="1"/>
                  </a:moveTo>
                  <a:cubicBezTo>
                    <a:pt x="7088" y="1"/>
                    <a:pt x="4021" y="3054"/>
                    <a:pt x="3585" y="7096"/>
                  </a:cubicBezTo>
                  <a:lnTo>
                    <a:pt x="377" y="37848"/>
                  </a:lnTo>
                  <a:cubicBezTo>
                    <a:pt x="1" y="41482"/>
                    <a:pt x="2281" y="44640"/>
                    <a:pt x="5464" y="44866"/>
                  </a:cubicBezTo>
                  <a:cubicBezTo>
                    <a:pt x="5579" y="44873"/>
                    <a:pt x="5692" y="44877"/>
                    <a:pt x="5805" y="44877"/>
                  </a:cubicBezTo>
                  <a:cubicBezTo>
                    <a:pt x="8627" y="44877"/>
                    <a:pt x="11151" y="42505"/>
                    <a:pt x="11705" y="39252"/>
                  </a:cubicBezTo>
                  <a:lnTo>
                    <a:pt x="16768" y="8750"/>
                  </a:lnTo>
                  <a:cubicBezTo>
                    <a:pt x="17470" y="4565"/>
                    <a:pt x="15089" y="705"/>
                    <a:pt x="11480" y="79"/>
                  </a:cubicBezTo>
                  <a:cubicBezTo>
                    <a:pt x="11161" y="26"/>
                    <a:pt x="10844" y="1"/>
                    <a:pt x="10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67"/>
            <p:cNvSpPr/>
            <p:nvPr/>
          </p:nvSpPr>
          <p:spPr>
            <a:xfrm>
              <a:off x="6749227" y="3951383"/>
              <a:ext cx="139061" cy="241855"/>
            </a:xfrm>
            <a:custGeom>
              <a:rect b="b" l="l" r="r" t="t"/>
              <a:pathLst>
                <a:path extrusionOk="0" h="11597" w="6668">
                  <a:moveTo>
                    <a:pt x="5479" y="0"/>
                  </a:moveTo>
                  <a:cubicBezTo>
                    <a:pt x="4482" y="0"/>
                    <a:pt x="2830" y="2147"/>
                    <a:pt x="1605" y="5084"/>
                  </a:cubicBezTo>
                  <a:cubicBezTo>
                    <a:pt x="277" y="8267"/>
                    <a:pt x="1" y="11149"/>
                    <a:pt x="953" y="11550"/>
                  </a:cubicBezTo>
                  <a:cubicBezTo>
                    <a:pt x="1027" y="11581"/>
                    <a:pt x="1106" y="11596"/>
                    <a:pt x="1190" y="11596"/>
                  </a:cubicBezTo>
                  <a:cubicBezTo>
                    <a:pt x="2186" y="11596"/>
                    <a:pt x="3838" y="9449"/>
                    <a:pt x="5064" y="6513"/>
                  </a:cubicBezTo>
                  <a:cubicBezTo>
                    <a:pt x="6367" y="3330"/>
                    <a:pt x="6668" y="422"/>
                    <a:pt x="5715" y="46"/>
                  </a:cubicBezTo>
                  <a:cubicBezTo>
                    <a:pt x="5641" y="15"/>
                    <a:pt x="5562" y="0"/>
                    <a:pt x="54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67"/>
            <p:cNvSpPr/>
            <p:nvPr/>
          </p:nvSpPr>
          <p:spPr>
            <a:xfrm>
              <a:off x="6496786" y="3771828"/>
              <a:ext cx="450572" cy="443440"/>
            </a:xfrm>
            <a:custGeom>
              <a:rect b="b" l="l" r="r" t="t"/>
              <a:pathLst>
                <a:path extrusionOk="0" h="21263" w="21605">
                  <a:moveTo>
                    <a:pt x="3685" y="4847"/>
                  </a:moveTo>
                  <a:lnTo>
                    <a:pt x="5239" y="5975"/>
                  </a:lnTo>
                  <a:lnTo>
                    <a:pt x="4462" y="6702"/>
                  </a:lnTo>
                  <a:lnTo>
                    <a:pt x="3785" y="6376"/>
                  </a:lnTo>
                  <a:lnTo>
                    <a:pt x="3685" y="4847"/>
                  </a:lnTo>
                  <a:close/>
                  <a:moveTo>
                    <a:pt x="12908" y="0"/>
                  </a:moveTo>
                  <a:cubicBezTo>
                    <a:pt x="12759" y="0"/>
                    <a:pt x="12607" y="27"/>
                    <a:pt x="12457" y="85"/>
                  </a:cubicBezTo>
                  <a:cubicBezTo>
                    <a:pt x="11830" y="336"/>
                    <a:pt x="11529" y="1037"/>
                    <a:pt x="11780" y="1689"/>
                  </a:cubicBezTo>
                  <a:lnTo>
                    <a:pt x="13158" y="5248"/>
                  </a:lnTo>
                  <a:lnTo>
                    <a:pt x="12181" y="7203"/>
                  </a:lnTo>
                  <a:lnTo>
                    <a:pt x="11354" y="7052"/>
                  </a:lnTo>
                  <a:lnTo>
                    <a:pt x="10276" y="6501"/>
                  </a:lnTo>
                  <a:cubicBezTo>
                    <a:pt x="10477" y="6275"/>
                    <a:pt x="10577" y="5975"/>
                    <a:pt x="10527" y="5649"/>
                  </a:cubicBezTo>
                  <a:cubicBezTo>
                    <a:pt x="10415" y="5158"/>
                    <a:pt x="9985" y="4806"/>
                    <a:pt x="9503" y="4806"/>
                  </a:cubicBezTo>
                  <a:cubicBezTo>
                    <a:pt x="9444" y="4806"/>
                    <a:pt x="9384" y="4811"/>
                    <a:pt x="9324" y="4822"/>
                  </a:cubicBezTo>
                  <a:lnTo>
                    <a:pt x="7569" y="5148"/>
                  </a:lnTo>
                  <a:lnTo>
                    <a:pt x="3534" y="2190"/>
                  </a:lnTo>
                  <a:lnTo>
                    <a:pt x="3509" y="1864"/>
                  </a:lnTo>
                  <a:cubicBezTo>
                    <a:pt x="3485" y="1328"/>
                    <a:pt x="3034" y="911"/>
                    <a:pt x="2480" y="911"/>
                  </a:cubicBezTo>
                  <a:cubicBezTo>
                    <a:pt x="2464" y="911"/>
                    <a:pt x="2448" y="911"/>
                    <a:pt x="2432" y="912"/>
                  </a:cubicBezTo>
                  <a:cubicBezTo>
                    <a:pt x="2256" y="912"/>
                    <a:pt x="2106" y="962"/>
                    <a:pt x="1980" y="1062"/>
                  </a:cubicBezTo>
                  <a:lnTo>
                    <a:pt x="1780" y="912"/>
                  </a:lnTo>
                  <a:cubicBezTo>
                    <a:pt x="1591" y="783"/>
                    <a:pt x="1379" y="721"/>
                    <a:pt x="1171" y="721"/>
                  </a:cubicBezTo>
                  <a:cubicBezTo>
                    <a:pt x="854" y="721"/>
                    <a:pt x="548" y="865"/>
                    <a:pt x="351" y="1138"/>
                  </a:cubicBezTo>
                  <a:cubicBezTo>
                    <a:pt x="1" y="1589"/>
                    <a:pt x="101" y="2215"/>
                    <a:pt x="552" y="2566"/>
                  </a:cubicBezTo>
                  <a:lnTo>
                    <a:pt x="1554" y="3293"/>
                  </a:lnTo>
                  <a:lnTo>
                    <a:pt x="1780" y="7103"/>
                  </a:lnTo>
                  <a:cubicBezTo>
                    <a:pt x="1780" y="7128"/>
                    <a:pt x="1805" y="7178"/>
                    <a:pt x="1805" y="7228"/>
                  </a:cubicBezTo>
                  <a:cubicBezTo>
                    <a:pt x="1830" y="7278"/>
                    <a:pt x="1830" y="7353"/>
                    <a:pt x="1855" y="7428"/>
                  </a:cubicBezTo>
                  <a:cubicBezTo>
                    <a:pt x="1880" y="7478"/>
                    <a:pt x="1930" y="7529"/>
                    <a:pt x="1955" y="7604"/>
                  </a:cubicBezTo>
                  <a:cubicBezTo>
                    <a:pt x="2006" y="7654"/>
                    <a:pt x="2031" y="7704"/>
                    <a:pt x="2081" y="7729"/>
                  </a:cubicBezTo>
                  <a:cubicBezTo>
                    <a:pt x="2131" y="7804"/>
                    <a:pt x="2181" y="7829"/>
                    <a:pt x="2256" y="7879"/>
                  </a:cubicBezTo>
                  <a:cubicBezTo>
                    <a:pt x="2281" y="7905"/>
                    <a:pt x="2306" y="7930"/>
                    <a:pt x="2356" y="7955"/>
                  </a:cubicBezTo>
                  <a:lnTo>
                    <a:pt x="3910" y="8707"/>
                  </a:lnTo>
                  <a:lnTo>
                    <a:pt x="7294" y="12265"/>
                  </a:lnTo>
                  <a:lnTo>
                    <a:pt x="7269" y="14020"/>
                  </a:lnTo>
                  <a:cubicBezTo>
                    <a:pt x="7244" y="14371"/>
                    <a:pt x="7419" y="14671"/>
                    <a:pt x="7670" y="14872"/>
                  </a:cubicBezTo>
                  <a:lnTo>
                    <a:pt x="7695" y="14872"/>
                  </a:lnTo>
                  <a:cubicBezTo>
                    <a:pt x="7695" y="14872"/>
                    <a:pt x="7695" y="14872"/>
                    <a:pt x="7695" y="14897"/>
                  </a:cubicBezTo>
                  <a:lnTo>
                    <a:pt x="14061" y="19083"/>
                  </a:lnTo>
                  <a:lnTo>
                    <a:pt x="16843" y="21263"/>
                  </a:lnTo>
                  <a:lnTo>
                    <a:pt x="21605" y="15925"/>
                  </a:lnTo>
                  <a:lnTo>
                    <a:pt x="19424" y="13694"/>
                  </a:lnTo>
                  <a:lnTo>
                    <a:pt x="17269" y="7604"/>
                  </a:lnTo>
                  <a:lnTo>
                    <a:pt x="15740" y="4947"/>
                  </a:lnTo>
                  <a:lnTo>
                    <a:pt x="15690" y="4947"/>
                  </a:lnTo>
                  <a:lnTo>
                    <a:pt x="14061" y="787"/>
                  </a:lnTo>
                  <a:cubicBezTo>
                    <a:pt x="13868" y="304"/>
                    <a:pt x="13407" y="0"/>
                    <a:pt x="129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67"/>
            <p:cNvSpPr/>
            <p:nvPr/>
          </p:nvSpPr>
          <p:spPr>
            <a:xfrm>
              <a:off x="6496786" y="3768366"/>
              <a:ext cx="450572" cy="446902"/>
            </a:xfrm>
            <a:custGeom>
              <a:rect b="b" l="l" r="r" t="t"/>
              <a:pathLst>
                <a:path extrusionOk="0" fill="none" h="21429" w="21605">
                  <a:moveTo>
                    <a:pt x="3685" y="5013"/>
                  </a:moveTo>
                  <a:lnTo>
                    <a:pt x="5239" y="6141"/>
                  </a:lnTo>
                  <a:lnTo>
                    <a:pt x="4462" y="6868"/>
                  </a:lnTo>
                  <a:lnTo>
                    <a:pt x="3785" y="6542"/>
                  </a:lnTo>
                  <a:close/>
                  <a:moveTo>
                    <a:pt x="1855" y="7594"/>
                  </a:moveTo>
                  <a:cubicBezTo>
                    <a:pt x="1880" y="7644"/>
                    <a:pt x="1930" y="7695"/>
                    <a:pt x="1955" y="7770"/>
                  </a:cubicBezTo>
                  <a:cubicBezTo>
                    <a:pt x="2006" y="7820"/>
                    <a:pt x="2031" y="7870"/>
                    <a:pt x="2081" y="7895"/>
                  </a:cubicBezTo>
                  <a:cubicBezTo>
                    <a:pt x="2131" y="7970"/>
                    <a:pt x="2181" y="7995"/>
                    <a:pt x="2256" y="8045"/>
                  </a:cubicBezTo>
                  <a:cubicBezTo>
                    <a:pt x="2281" y="8071"/>
                    <a:pt x="2306" y="8096"/>
                    <a:pt x="2356" y="8121"/>
                  </a:cubicBezTo>
                  <a:lnTo>
                    <a:pt x="3910" y="8873"/>
                  </a:lnTo>
                  <a:lnTo>
                    <a:pt x="7294" y="12431"/>
                  </a:lnTo>
                  <a:lnTo>
                    <a:pt x="7269" y="14186"/>
                  </a:lnTo>
                  <a:cubicBezTo>
                    <a:pt x="7244" y="14537"/>
                    <a:pt x="7419" y="14837"/>
                    <a:pt x="7670" y="15038"/>
                  </a:cubicBezTo>
                  <a:lnTo>
                    <a:pt x="7670" y="15038"/>
                  </a:lnTo>
                  <a:lnTo>
                    <a:pt x="7695" y="15038"/>
                  </a:lnTo>
                  <a:cubicBezTo>
                    <a:pt x="7695" y="15038"/>
                    <a:pt x="7695" y="15038"/>
                    <a:pt x="7695" y="15063"/>
                  </a:cubicBezTo>
                  <a:lnTo>
                    <a:pt x="14061" y="19249"/>
                  </a:lnTo>
                  <a:lnTo>
                    <a:pt x="16843" y="21429"/>
                  </a:lnTo>
                  <a:lnTo>
                    <a:pt x="21605" y="16091"/>
                  </a:lnTo>
                  <a:lnTo>
                    <a:pt x="19424" y="13860"/>
                  </a:lnTo>
                  <a:lnTo>
                    <a:pt x="17269" y="7770"/>
                  </a:lnTo>
                  <a:lnTo>
                    <a:pt x="15740" y="5113"/>
                  </a:lnTo>
                  <a:lnTo>
                    <a:pt x="15690" y="5113"/>
                  </a:lnTo>
                  <a:lnTo>
                    <a:pt x="14061" y="953"/>
                  </a:lnTo>
                  <a:cubicBezTo>
                    <a:pt x="13810" y="326"/>
                    <a:pt x="13108" y="0"/>
                    <a:pt x="12457" y="251"/>
                  </a:cubicBezTo>
                  <a:cubicBezTo>
                    <a:pt x="11830" y="502"/>
                    <a:pt x="11529" y="1203"/>
                    <a:pt x="11780" y="1855"/>
                  </a:cubicBezTo>
                  <a:lnTo>
                    <a:pt x="13158" y="5414"/>
                  </a:lnTo>
                  <a:lnTo>
                    <a:pt x="12181" y="7369"/>
                  </a:lnTo>
                  <a:lnTo>
                    <a:pt x="11354" y="7218"/>
                  </a:lnTo>
                  <a:lnTo>
                    <a:pt x="10276" y="6667"/>
                  </a:lnTo>
                  <a:cubicBezTo>
                    <a:pt x="10477" y="6441"/>
                    <a:pt x="10577" y="6141"/>
                    <a:pt x="10527" y="5815"/>
                  </a:cubicBezTo>
                  <a:cubicBezTo>
                    <a:pt x="10402" y="5263"/>
                    <a:pt x="9875" y="4888"/>
                    <a:pt x="9324" y="4988"/>
                  </a:cubicBezTo>
                  <a:lnTo>
                    <a:pt x="7569" y="5314"/>
                  </a:lnTo>
                  <a:lnTo>
                    <a:pt x="3534" y="2356"/>
                  </a:lnTo>
                  <a:lnTo>
                    <a:pt x="3509" y="2030"/>
                  </a:lnTo>
                  <a:cubicBezTo>
                    <a:pt x="3484" y="1479"/>
                    <a:pt x="3008" y="1053"/>
                    <a:pt x="2432" y="1078"/>
                  </a:cubicBezTo>
                  <a:cubicBezTo>
                    <a:pt x="2256" y="1078"/>
                    <a:pt x="2106" y="1128"/>
                    <a:pt x="1980" y="1228"/>
                  </a:cubicBezTo>
                  <a:lnTo>
                    <a:pt x="1780" y="1078"/>
                  </a:lnTo>
                  <a:cubicBezTo>
                    <a:pt x="1304" y="752"/>
                    <a:pt x="677" y="852"/>
                    <a:pt x="351" y="1304"/>
                  </a:cubicBezTo>
                  <a:cubicBezTo>
                    <a:pt x="1" y="1755"/>
                    <a:pt x="101" y="2381"/>
                    <a:pt x="552" y="2732"/>
                  </a:cubicBezTo>
                  <a:lnTo>
                    <a:pt x="1554" y="3459"/>
                  </a:lnTo>
                  <a:lnTo>
                    <a:pt x="1780" y="7269"/>
                  </a:lnTo>
                  <a:cubicBezTo>
                    <a:pt x="1780" y="7294"/>
                    <a:pt x="1805" y="7344"/>
                    <a:pt x="1805" y="7394"/>
                  </a:cubicBezTo>
                  <a:cubicBezTo>
                    <a:pt x="1830" y="7444"/>
                    <a:pt x="1830" y="7519"/>
                    <a:pt x="1855" y="7594"/>
                  </a:cubicBezTo>
                  <a:close/>
                </a:path>
              </a:pathLst>
            </a:custGeom>
            <a:solidFill>
              <a:schemeClr val="dk1"/>
            </a:solidFill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67"/>
            <p:cNvSpPr/>
            <p:nvPr/>
          </p:nvSpPr>
          <p:spPr>
            <a:xfrm>
              <a:off x="6648355" y="3955470"/>
              <a:ext cx="131741" cy="103003"/>
            </a:xfrm>
            <a:custGeom>
              <a:rect b="b" l="l" r="r" t="t"/>
              <a:pathLst>
                <a:path extrusionOk="0" fill="none" h="4939" w="6317">
                  <a:moveTo>
                    <a:pt x="2056" y="4412"/>
                  </a:moveTo>
                  <a:lnTo>
                    <a:pt x="2106" y="2081"/>
                  </a:lnTo>
                  <a:lnTo>
                    <a:pt x="5264" y="2156"/>
                  </a:lnTo>
                  <a:cubicBezTo>
                    <a:pt x="5815" y="2181"/>
                    <a:pt x="6291" y="1730"/>
                    <a:pt x="6291" y="1154"/>
                  </a:cubicBezTo>
                  <a:lnTo>
                    <a:pt x="6291" y="1154"/>
                  </a:lnTo>
                  <a:cubicBezTo>
                    <a:pt x="6317" y="602"/>
                    <a:pt x="5865" y="126"/>
                    <a:pt x="5289" y="126"/>
                  </a:cubicBezTo>
                  <a:lnTo>
                    <a:pt x="1129" y="26"/>
                  </a:lnTo>
                  <a:cubicBezTo>
                    <a:pt x="577" y="1"/>
                    <a:pt x="101" y="452"/>
                    <a:pt x="76" y="1028"/>
                  </a:cubicBezTo>
                  <a:lnTo>
                    <a:pt x="76" y="1028"/>
                  </a:lnTo>
                  <a:cubicBezTo>
                    <a:pt x="76" y="1028"/>
                    <a:pt x="76" y="1028"/>
                    <a:pt x="76" y="1028"/>
                  </a:cubicBezTo>
                  <a:lnTo>
                    <a:pt x="1" y="4938"/>
                  </a:ln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67"/>
            <p:cNvSpPr/>
            <p:nvPr/>
          </p:nvSpPr>
          <p:spPr>
            <a:xfrm>
              <a:off x="6571528" y="3870281"/>
              <a:ext cx="146903" cy="157351"/>
            </a:xfrm>
            <a:custGeom>
              <a:rect b="b" l="l" r="r" t="t"/>
              <a:pathLst>
                <a:path extrusionOk="0" fill="none" h="7545" w="7044">
                  <a:moveTo>
                    <a:pt x="3810" y="4687"/>
                  </a:moveTo>
                  <a:lnTo>
                    <a:pt x="2482" y="3284"/>
                  </a:lnTo>
                  <a:lnTo>
                    <a:pt x="3158" y="2657"/>
                  </a:lnTo>
                  <a:lnTo>
                    <a:pt x="6116" y="2106"/>
                  </a:lnTo>
                  <a:cubicBezTo>
                    <a:pt x="6667" y="2006"/>
                    <a:pt x="7043" y="1479"/>
                    <a:pt x="6943" y="928"/>
                  </a:cubicBezTo>
                  <a:cubicBezTo>
                    <a:pt x="6818" y="376"/>
                    <a:pt x="6291" y="1"/>
                    <a:pt x="5740" y="101"/>
                  </a:cubicBezTo>
                  <a:lnTo>
                    <a:pt x="2482" y="702"/>
                  </a:lnTo>
                  <a:cubicBezTo>
                    <a:pt x="2457" y="702"/>
                    <a:pt x="2432" y="727"/>
                    <a:pt x="2407" y="752"/>
                  </a:cubicBezTo>
                  <a:cubicBezTo>
                    <a:pt x="2331" y="752"/>
                    <a:pt x="2256" y="777"/>
                    <a:pt x="2206" y="828"/>
                  </a:cubicBezTo>
                  <a:cubicBezTo>
                    <a:pt x="2156" y="853"/>
                    <a:pt x="2106" y="878"/>
                    <a:pt x="2056" y="903"/>
                  </a:cubicBezTo>
                  <a:cubicBezTo>
                    <a:pt x="2031" y="928"/>
                    <a:pt x="1980" y="953"/>
                    <a:pt x="1955" y="978"/>
                  </a:cubicBezTo>
                  <a:lnTo>
                    <a:pt x="376" y="2482"/>
                  </a:lnTo>
                  <a:cubicBezTo>
                    <a:pt x="351" y="2482"/>
                    <a:pt x="351" y="2507"/>
                    <a:pt x="326" y="2507"/>
                  </a:cubicBezTo>
                  <a:cubicBezTo>
                    <a:pt x="126" y="2707"/>
                    <a:pt x="26" y="2958"/>
                    <a:pt x="26" y="3234"/>
                  </a:cubicBezTo>
                  <a:cubicBezTo>
                    <a:pt x="0" y="3484"/>
                    <a:pt x="101" y="3760"/>
                    <a:pt x="301" y="3960"/>
                  </a:cubicBezTo>
                  <a:cubicBezTo>
                    <a:pt x="301" y="3960"/>
                    <a:pt x="326" y="3960"/>
                    <a:pt x="326" y="3986"/>
                  </a:cubicBezTo>
                  <a:lnTo>
                    <a:pt x="3710" y="7544"/>
                  </a:lnTo>
                </a:path>
              </a:pathLst>
            </a:custGeom>
            <a:noFill/>
            <a:ln cap="rnd" cmpd="sng" w="7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67"/>
            <p:cNvSpPr/>
            <p:nvPr/>
          </p:nvSpPr>
          <p:spPr>
            <a:xfrm>
              <a:off x="6769101" y="3967747"/>
              <a:ext cx="669571" cy="744336"/>
            </a:xfrm>
            <a:custGeom>
              <a:rect b="b" l="l" r="r" t="t"/>
              <a:pathLst>
                <a:path extrusionOk="0" h="35691" w="32106">
                  <a:moveTo>
                    <a:pt x="5013" y="1"/>
                  </a:moveTo>
                  <a:lnTo>
                    <a:pt x="5013" y="1"/>
                  </a:lnTo>
                  <a:cubicBezTo>
                    <a:pt x="5664" y="778"/>
                    <a:pt x="5288" y="3409"/>
                    <a:pt x="4111" y="6292"/>
                  </a:cubicBezTo>
                  <a:cubicBezTo>
                    <a:pt x="2885" y="9228"/>
                    <a:pt x="1233" y="11375"/>
                    <a:pt x="237" y="11375"/>
                  </a:cubicBezTo>
                  <a:cubicBezTo>
                    <a:pt x="153" y="11375"/>
                    <a:pt x="74" y="11360"/>
                    <a:pt x="0" y="11329"/>
                  </a:cubicBezTo>
                  <a:lnTo>
                    <a:pt x="0" y="11329"/>
                  </a:lnTo>
                  <a:lnTo>
                    <a:pt x="20301" y="33610"/>
                  </a:lnTo>
                  <a:cubicBezTo>
                    <a:pt x="21564" y="34992"/>
                    <a:pt x="23291" y="35691"/>
                    <a:pt x="25025" y="35691"/>
                  </a:cubicBezTo>
                  <a:cubicBezTo>
                    <a:pt x="26560" y="35691"/>
                    <a:pt x="28099" y="35143"/>
                    <a:pt x="29324" y="34036"/>
                  </a:cubicBezTo>
                  <a:cubicBezTo>
                    <a:pt x="31905" y="31655"/>
                    <a:pt x="32106" y="27620"/>
                    <a:pt x="29725" y="25014"/>
                  </a:cubicBezTo>
                  <a:lnTo>
                    <a:pt x="50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67"/>
            <p:cNvSpPr/>
            <p:nvPr/>
          </p:nvSpPr>
          <p:spPr>
            <a:xfrm>
              <a:off x="6769101" y="3967747"/>
              <a:ext cx="515911" cy="700957"/>
            </a:xfrm>
            <a:custGeom>
              <a:rect b="b" l="l" r="r" t="t"/>
              <a:pathLst>
                <a:path extrusionOk="0" fill="none" h="33611" w="24738">
                  <a:moveTo>
                    <a:pt x="24737" y="19976"/>
                  </a:moveTo>
                  <a:lnTo>
                    <a:pt x="5013" y="1"/>
                  </a:lnTo>
                  <a:cubicBezTo>
                    <a:pt x="5664" y="778"/>
                    <a:pt x="5288" y="3409"/>
                    <a:pt x="4111" y="6292"/>
                  </a:cubicBezTo>
                  <a:cubicBezTo>
                    <a:pt x="2782" y="9475"/>
                    <a:pt x="953" y="11730"/>
                    <a:pt x="0" y="11329"/>
                  </a:cubicBezTo>
                  <a:lnTo>
                    <a:pt x="20301" y="33610"/>
                  </a:lnTo>
                </a:path>
              </a:pathLst>
            </a:custGeom>
            <a:solidFill>
              <a:schemeClr val="dk1"/>
            </a:solidFill>
            <a:ln cap="rnd" cmpd="sng" w="56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67"/>
            <p:cNvSpPr/>
            <p:nvPr/>
          </p:nvSpPr>
          <p:spPr>
            <a:xfrm>
              <a:off x="6813521" y="4005124"/>
              <a:ext cx="123900" cy="245693"/>
            </a:xfrm>
            <a:custGeom>
              <a:rect b="b" l="l" r="r" t="t"/>
              <a:pathLst>
                <a:path extrusionOk="0" fill="none" h="11781" w="5941">
                  <a:moveTo>
                    <a:pt x="1" y="11379"/>
                  </a:moveTo>
                  <a:cubicBezTo>
                    <a:pt x="978" y="11780"/>
                    <a:pt x="2933" y="9650"/>
                    <a:pt x="4286" y="6442"/>
                  </a:cubicBezTo>
                  <a:cubicBezTo>
                    <a:pt x="5564" y="3434"/>
                    <a:pt x="5940" y="677"/>
                    <a:pt x="5189" y="1"/>
                  </a:cubicBezTo>
                </a:path>
              </a:pathLst>
            </a:custGeom>
            <a:solidFill>
              <a:schemeClr val="dk1"/>
            </a:solidFill>
            <a:ln cap="rnd" cmpd="sng" w="56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67"/>
            <p:cNvSpPr/>
            <p:nvPr/>
          </p:nvSpPr>
          <p:spPr>
            <a:xfrm>
              <a:off x="7256215" y="3735368"/>
              <a:ext cx="907839" cy="1018537"/>
            </a:xfrm>
            <a:custGeom>
              <a:rect b="b" l="l" r="r" t="t"/>
              <a:pathLst>
                <a:path extrusionOk="0" h="48839" w="43531">
                  <a:moveTo>
                    <a:pt x="36544" y="1"/>
                  </a:moveTo>
                  <a:cubicBezTo>
                    <a:pt x="36379" y="1"/>
                    <a:pt x="36212" y="6"/>
                    <a:pt x="36041" y="16"/>
                  </a:cubicBezTo>
                  <a:lnTo>
                    <a:pt x="35013" y="91"/>
                  </a:lnTo>
                  <a:lnTo>
                    <a:pt x="6066" y="1846"/>
                  </a:lnTo>
                  <a:cubicBezTo>
                    <a:pt x="5840" y="1871"/>
                    <a:pt x="5615" y="1896"/>
                    <a:pt x="5389" y="1921"/>
                  </a:cubicBezTo>
                  <a:cubicBezTo>
                    <a:pt x="577" y="2622"/>
                    <a:pt x="1" y="7535"/>
                    <a:pt x="1479" y="12497"/>
                  </a:cubicBezTo>
                  <a:lnTo>
                    <a:pt x="3334" y="19239"/>
                  </a:lnTo>
                  <a:cubicBezTo>
                    <a:pt x="2833" y="20567"/>
                    <a:pt x="2607" y="21996"/>
                    <a:pt x="2682" y="23475"/>
                  </a:cubicBezTo>
                  <a:cubicBezTo>
                    <a:pt x="2883" y="26482"/>
                    <a:pt x="4337" y="29064"/>
                    <a:pt x="6467" y="30818"/>
                  </a:cubicBezTo>
                  <a:lnTo>
                    <a:pt x="11404" y="48838"/>
                  </a:lnTo>
                  <a:lnTo>
                    <a:pt x="37445" y="47259"/>
                  </a:lnTo>
                  <a:lnTo>
                    <a:pt x="42633" y="9991"/>
                  </a:lnTo>
                  <a:cubicBezTo>
                    <a:pt x="43531" y="4796"/>
                    <a:pt x="41607" y="1"/>
                    <a:pt x="365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67"/>
            <p:cNvSpPr/>
            <p:nvPr/>
          </p:nvSpPr>
          <p:spPr>
            <a:xfrm>
              <a:off x="7287059" y="3995983"/>
              <a:ext cx="104025" cy="382105"/>
            </a:xfrm>
            <a:custGeom>
              <a:rect b="b" l="l" r="r" t="t"/>
              <a:pathLst>
                <a:path extrusionOk="0" fill="none" h="18322" w="4988">
                  <a:moveTo>
                    <a:pt x="0" y="0"/>
                  </a:moveTo>
                  <a:lnTo>
                    <a:pt x="1855" y="6742"/>
                  </a:lnTo>
                  <a:cubicBezTo>
                    <a:pt x="1354" y="8070"/>
                    <a:pt x="1128" y="9499"/>
                    <a:pt x="1203" y="10978"/>
                  </a:cubicBezTo>
                  <a:cubicBezTo>
                    <a:pt x="1404" y="13985"/>
                    <a:pt x="2858" y="16567"/>
                    <a:pt x="4988" y="18321"/>
                  </a:cubicBezTo>
                </a:path>
              </a:pathLst>
            </a:custGeom>
            <a:solidFill>
              <a:schemeClr val="dk1"/>
            </a:solidFill>
            <a:ln cap="rnd" cmpd="sng" w="56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67"/>
            <p:cNvSpPr/>
            <p:nvPr/>
          </p:nvSpPr>
          <p:spPr>
            <a:xfrm>
              <a:off x="7911644" y="3739789"/>
              <a:ext cx="406673" cy="929674"/>
            </a:xfrm>
            <a:custGeom>
              <a:rect b="b" l="l" r="r" t="t"/>
              <a:pathLst>
                <a:path extrusionOk="0" h="44578" w="19500">
                  <a:moveTo>
                    <a:pt x="7172" y="1"/>
                  </a:moveTo>
                  <a:cubicBezTo>
                    <a:pt x="6856" y="1"/>
                    <a:pt x="6537" y="27"/>
                    <a:pt x="6216" y="80"/>
                  </a:cubicBezTo>
                  <a:cubicBezTo>
                    <a:pt x="2407" y="681"/>
                    <a:pt x="0" y="4892"/>
                    <a:pt x="978" y="9228"/>
                  </a:cubicBezTo>
                  <a:lnTo>
                    <a:pt x="7770" y="39378"/>
                  </a:lnTo>
                  <a:cubicBezTo>
                    <a:pt x="8463" y="42473"/>
                    <a:pt x="10931" y="44578"/>
                    <a:pt x="13577" y="44578"/>
                  </a:cubicBezTo>
                  <a:cubicBezTo>
                    <a:pt x="13995" y="44578"/>
                    <a:pt x="14417" y="44525"/>
                    <a:pt x="14838" y="44416"/>
                  </a:cubicBezTo>
                  <a:cubicBezTo>
                    <a:pt x="17695" y="43664"/>
                    <a:pt x="19499" y="40481"/>
                    <a:pt x="18948" y="37122"/>
                  </a:cubicBezTo>
                  <a:lnTo>
                    <a:pt x="14011" y="6571"/>
                  </a:lnTo>
                  <a:cubicBezTo>
                    <a:pt x="13394" y="2755"/>
                    <a:pt x="10443" y="1"/>
                    <a:pt x="71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67"/>
            <p:cNvSpPr/>
            <p:nvPr/>
          </p:nvSpPr>
          <p:spPr>
            <a:xfrm>
              <a:off x="7599080" y="4045345"/>
              <a:ext cx="107695" cy="254097"/>
            </a:xfrm>
            <a:custGeom>
              <a:rect b="b" l="l" r="r" t="t"/>
              <a:pathLst>
                <a:path extrusionOk="0" h="12184" w="5164">
                  <a:moveTo>
                    <a:pt x="3834" y="0"/>
                  </a:moveTo>
                  <a:cubicBezTo>
                    <a:pt x="2841" y="0"/>
                    <a:pt x="1499" y="2459"/>
                    <a:pt x="778" y="5678"/>
                  </a:cubicBezTo>
                  <a:cubicBezTo>
                    <a:pt x="1" y="9037"/>
                    <a:pt x="201" y="11944"/>
                    <a:pt x="1204" y="12170"/>
                  </a:cubicBezTo>
                  <a:cubicBezTo>
                    <a:pt x="1246" y="12179"/>
                    <a:pt x="1288" y="12184"/>
                    <a:pt x="1331" y="12184"/>
                  </a:cubicBezTo>
                  <a:cubicBezTo>
                    <a:pt x="2326" y="12184"/>
                    <a:pt x="3691" y="9724"/>
                    <a:pt x="4412" y="6505"/>
                  </a:cubicBezTo>
                  <a:cubicBezTo>
                    <a:pt x="5164" y="3147"/>
                    <a:pt x="4988" y="240"/>
                    <a:pt x="3961" y="14"/>
                  </a:cubicBezTo>
                  <a:cubicBezTo>
                    <a:pt x="3919" y="5"/>
                    <a:pt x="3877" y="0"/>
                    <a:pt x="3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67"/>
            <p:cNvSpPr/>
            <p:nvPr/>
          </p:nvSpPr>
          <p:spPr>
            <a:xfrm>
              <a:off x="7366493" y="3716870"/>
              <a:ext cx="320437" cy="510676"/>
            </a:xfrm>
            <a:custGeom>
              <a:rect b="b" l="l" r="r" t="t"/>
              <a:pathLst>
                <a:path extrusionOk="0" h="24487" w="15365">
                  <a:moveTo>
                    <a:pt x="2332" y="1"/>
                  </a:moveTo>
                  <a:lnTo>
                    <a:pt x="2282" y="352"/>
                  </a:lnTo>
                  <a:lnTo>
                    <a:pt x="2282" y="402"/>
                  </a:lnTo>
                  <a:lnTo>
                    <a:pt x="2056" y="2632"/>
                  </a:lnTo>
                  <a:lnTo>
                    <a:pt x="1405" y="9249"/>
                  </a:lnTo>
                  <a:lnTo>
                    <a:pt x="803" y="15264"/>
                  </a:lnTo>
                  <a:lnTo>
                    <a:pt x="252" y="20627"/>
                  </a:lnTo>
                  <a:lnTo>
                    <a:pt x="1" y="22808"/>
                  </a:lnTo>
                  <a:cubicBezTo>
                    <a:pt x="1304" y="23334"/>
                    <a:pt x="3284" y="23860"/>
                    <a:pt x="5515" y="24161"/>
                  </a:cubicBezTo>
                  <a:cubicBezTo>
                    <a:pt x="7015" y="24380"/>
                    <a:pt x="8425" y="24486"/>
                    <a:pt x="9622" y="24486"/>
                  </a:cubicBezTo>
                  <a:cubicBezTo>
                    <a:pt x="10204" y="24486"/>
                    <a:pt x="10736" y="24461"/>
                    <a:pt x="11204" y="24412"/>
                  </a:cubicBezTo>
                  <a:lnTo>
                    <a:pt x="11555" y="22256"/>
                  </a:lnTo>
                  <a:lnTo>
                    <a:pt x="12532" y="16943"/>
                  </a:lnTo>
                  <a:lnTo>
                    <a:pt x="13635" y="11003"/>
                  </a:lnTo>
                  <a:lnTo>
                    <a:pt x="14863" y="4487"/>
                  </a:lnTo>
                  <a:lnTo>
                    <a:pt x="15289" y="2256"/>
                  </a:lnTo>
                  <a:lnTo>
                    <a:pt x="15289" y="2206"/>
                  </a:lnTo>
                  <a:lnTo>
                    <a:pt x="15364" y="1855"/>
                  </a:lnTo>
                  <a:lnTo>
                    <a:pt x="233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67"/>
            <p:cNvSpPr/>
            <p:nvPr/>
          </p:nvSpPr>
          <p:spPr>
            <a:xfrm>
              <a:off x="7366493" y="3716870"/>
              <a:ext cx="320437" cy="512261"/>
            </a:xfrm>
            <a:custGeom>
              <a:rect b="b" l="l" r="r" t="t"/>
              <a:pathLst>
                <a:path extrusionOk="0" fill="none" h="24563" w="15365">
                  <a:moveTo>
                    <a:pt x="2332" y="1"/>
                  </a:moveTo>
                  <a:lnTo>
                    <a:pt x="2282" y="352"/>
                  </a:lnTo>
                  <a:lnTo>
                    <a:pt x="2282" y="402"/>
                  </a:lnTo>
                  <a:lnTo>
                    <a:pt x="2282" y="402"/>
                  </a:lnTo>
                  <a:lnTo>
                    <a:pt x="2056" y="2632"/>
                  </a:lnTo>
                  <a:lnTo>
                    <a:pt x="1405" y="9249"/>
                  </a:lnTo>
                  <a:lnTo>
                    <a:pt x="803" y="15264"/>
                  </a:lnTo>
                  <a:lnTo>
                    <a:pt x="252" y="20627"/>
                  </a:lnTo>
                  <a:lnTo>
                    <a:pt x="1" y="22808"/>
                  </a:lnTo>
                  <a:cubicBezTo>
                    <a:pt x="1304" y="23334"/>
                    <a:pt x="3284" y="23860"/>
                    <a:pt x="5515" y="24161"/>
                  </a:cubicBezTo>
                  <a:cubicBezTo>
                    <a:pt x="7745" y="24487"/>
                    <a:pt x="9775" y="24562"/>
                    <a:pt x="11204" y="24412"/>
                  </a:cubicBezTo>
                  <a:lnTo>
                    <a:pt x="11555" y="22256"/>
                  </a:lnTo>
                  <a:lnTo>
                    <a:pt x="12532" y="16943"/>
                  </a:lnTo>
                  <a:lnTo>
                    <a:pt x="13635" y="11003"/>
                  </a:lnTo>
                  <a:lnTo>
                    <a:pt x="14863" y="4487"/>
                  </a:lnTo>
                  <a:lnTo>
                    <a:pt x="15289" y="2256"/>
                  </a:lnTo>
                  <a:lnTo>
                    <a:pt x="15289" y="2206"/>
                  </a:lnTo>
                  <a:lnTo>
                    <a:pt x="15364" y="1855"/>
                  </a:lnTo>
                  <a:close/>
                </a:path>
              </a:pathLst>
            </a:custGeom>
            <a:noFill/>
            <a:ln cap="rnd" cmpd="sng" w="940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67"/>
            <p:cNvSpPr/>
            <p:nvPr/>
          </p:nvSpPr>
          <p:spPr>
            <a:xfrm>
              <a:off x="7395772" y="3686923"/>
              <a:ext cx="316245" cy="82127"/>
            </a:xfrm>
            <a:custGeom>
              <a:rect b="b" l="l" r="r" t="t"/>
              <a:pathLst>
                <a:path extrusionOk="0" h="3938" w="15164">
                  <a:moveTo>
                    <a:pt x="3757" y="1"/>
                  </a:moveTo>
                  <a:cubicBezTo>
                    <a:pt x="1650" y="1"/>
                    <a:pt x="206" y="317"/>
                    <a:pt x="126" y="910"/>
                  </a:cubicBezTo>
                  <a:cubicBezTo>
                    <a:pt x="1" y="1813"/>
                    <a:pt x="3234" y="3041"/>
                    <a:pt x="7344" y="3617"/>
                  </a:cubicBezTo>
                  <a:cubicBezTo>
                    <a:pt x="8830" y="3835"/>
                    <a:pt x="10227" y="3937"/>
                    <a:pt x="11412" y="3937"/>
                  </a:cubicBezTo>
                  <a:cubicBezTo>
                    <a:pt x="13504" y="3937"/>
                    <a:pt x="14933" y="3617"/>
                    <a:pt x="15013" y="3041"/>
                  </a:cubicBezTo>
                  <a:cubicBezTo>
                    <a:pt x="15163" y="2113"/>
                    <a:pt x="11930" y="910"/>
                    <a:pt x="7820" y="309"/>
                  </a:cubicBezTo>
                  <a:cubicBezTo>
                    <a:pt x="6339" y="101"/>
                    <a:pt x="4943" y="1"/>
                    <a:pt x="37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67"/>
            <p:cNvSpPr/>
            <p:nvPr/>
          </p:nvSpPr>
          <p:spPr>
            <a:xfrm>
              <a:off x="7387409" y="3912879"/>
              <a:ext cx="259269" cy="157184"/>
            </a:xfrm>
            <a:custGeom>
              <a:rect b="b" l="l" r="r" t="t"/>
              <a:pathLst>
                <a:path extrusionOk="0" h="7537" w="12432">
                  <a:moveTo>
                    <a:pt x="577" y="0"/>
                  </a:moveTo>
                  <a:lnTo>
                    <a:pt x="1" y="5790"/>
                  </a:lnTo>
                  <a:cubicBezTo>
                    <a:pt x="1254" y="6366"/>
                    <a:pt x="3284" y="6893"/>
                    <a:pt x="5590" y="7218"/>
                  </a:cubicBezTo>
                  <a:cubicBezTo>
                    <a:pt x="7007" y="7434"/>
                    <a:pt x="8349" y="7536"/>
                    <a:pt x="9487" y="7536"/>
                  </a:cubicBezTo>
                  <a:cubicBezTo>
                    <a:pt x="10200" y="7536"/>
                    <a:pt x="10833" y="7496"/>
                    <a:pt x="11354" y="7419"/>
                  </a:cubicBezTo>
                  <a:lnTo>
                    <a:pt x="12432" y="1679"/>
                  </a:lnTo>
                  <a:lnTo>
                    <a:pt x="12432" y="1679"/>
                  </a:lnTo>
                  <a:cubicBezTo>
                    <a:pt x="11868" y="1784"/>
                    <a:pt x="11156" y="1836"/>
                    <a:pt x="10340" y="1836"/>
                  </a:cubicBezTo>
                  <a:cubicBezTo>
                    <a:pt x="9197" y="1836"/>
                    <a:pt x="7849" y="1734"/>
                    <a:pt x="6417" y="1529"/>
                  </a:cubicBezTo>
                  <a:cubicBezTo>
                    <a:pt x="3960" y="1178"/>
                    <a:pt x="1805" y="602"/>
                    <a:pt x="57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67"/>
            <p:cNvSpPr/>
            <p:nvPr/>
          </p:nvSpPr>
          <p:spPr>
            <a:xfrm>
              <a:off x="7376962" y="3755325"/>
              <a:ext cx="333492" cy="86694"/>
            </a:xfrm>
            <a:custGeom>
              <a:rect b="b" l="l" r="r" t="t"/>
              <a:pathLst>
                <a:path extrusionOk="0" h="4157" w="15991">
                  <a:moveTo>
                    <a:pt x="3927" y="1"/>
                  </a:moveTo>
                  <a:cubicBezTo>
                    <a:pt x="1727" y="1"/>
                    <a:pt x="221" y="333"/>
                    <a:pt x="126" y="939"/>
                  </a:cubicBezTo>
                  <a:cubicBezTo>
                    <a:pt x="0" y="1916"/>
                    <a:pt x="3409" y="3194"/>
                    <a:pt x="7745" y="3821"/>
                  </a:cubicBezTo>
                  <a:cubicBezTo>
                    <a:pt x="9313" y="4048"/>
                    <a:pt x="10790" y="4156"/>
                    <a:pt x="12043" y="4156"/>
                  </a:cubicBezTo>
                  <a:cubicBezTo>
                    <a:pt x="14254" y="4156"/>
                    <a:pt x="15769" y="3818"/>
                    <a:pt x="15865" y="3194"/>
                  </a:cubicBezTo>
                  <a:cubicBezTo>
                    <a:pt x="15990" y="2242"/>
                    <a:pt x="12582" y="964"/>
                    <a:pt x="8246" y="337"/>
                  </a:cubicBezTo>
                  <a:cubicBezTo>
                    <a:pt x="6669" y="109"/>
                    <a:pt x="5184" y="1"/>
                    <a:pt x="39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67"/>
            <p:cNvSpPr/>
            <p:nvPr/>
          </p:nvSpPr>
          <p:spPr>
            <a:xfrm>
              <a:off x="7399422" y="3711135"/>
              <a:ext cx="298998" cy="99854"/>
            </a:xfrm>
            <a:custGeom>
              <a:rect b="b" l="l" r="r" t="t"/>
              <a:pathLst>
                <a:path extrusionOk="0" h="4788" w="14337">
                  <a:moveTo>
                    <a:pt x="402" y="0"/>
                  </a:moveTo>
                  <a:lnTo>
                    <a:pt x="1" y="2782"/>
                  </a:lnTo>
                  <a:lnTo>
                    <a:pt x="13936" y="4787"/>
                  </a:lnTo>
                  <a:lnTo>
                    <a:pt x="14337" y="1980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67"/>
            <p:cNvSpPr/>
            <p:nvPr/>
          </p:nvSpPr>
          <p:spPr>
            <a:xfrm>
              <a:off x="7450139" y="3699644"/>
              <a:ext cx="209092" cy="43879"/>
            </a:xfrm>
            <a:custGeom>
              <a:rect b="b" l="l" r="r" t="t"/>
              <a:pathLst>
                <a:path extrusionOk="0" h="2104" w="10026">
                  <a:moveTo>
                    <a:pt x="1798" y="1"/>
                  </a:moveTo>
                  <a:cubicBezTo>
                    <a:pt x="762" y="1"/>
                    <a:pt x="91" y="121"/>
                    <a:pt x="50" y="351"/>
                  </a:cubicBezTo>
                  <a:cubicBezTo>
                    <a:pt x="0" y="777"/>
                    <a:pt x="2155" y="1428"/>
                    <a:pt x="4912" y="1829"/>
                  </a:cubicBezTo>
                  <a:cubicBezTo>
                    <a:pt x="6175" y="2015"/>
                    <a:pt x="7336" y="2104"/>
                    <a:pt x="8227" y="2104"/>
                  </a:cubicBezTo>
                  <a:cubicBezTo>
                    <a:pt x="9264" y="2104"/>
                    <a:pt x="9935" y="1983"/>
                    <a:pt x="9975" y="1754"/>
                  </a:cubicBezTo>
                  <a:cubicBezTo>
                    <a:pt x="10025" y="1328"/>
                    <a:pt x="7870" y="676"/>
                    <a:pt x="5113" y="275"/>
                  </a:cubicBezTo>
                  <a:cubicBezTo>
                    <a:pt x="3850" y="90"/>
                    <a:pt x="2689" y="1"/>
                    <a:pt x="1798" y="1"/>
                  </a:cubicBez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67"/>
            <p:cNvSpPr/>
            <p:nvPr/>
          </p:nvSpPr>
          <p:spPr>
            <a:xfrm>
              <a:off x="7450139" y="3697017"/>
              <a:ext cx="209092" cy="49155"/>
            </a:xfrm>
            <a:custGeom>
              <a:rect b="b" l="l" r="r" t="t"/>
              <a:pathLst>
                <a:path extrusionOk="0" fill="none" h="2357" w="10026">
                  <a:moveTo>
                    <a:pt x="50" y="477"/>
                  </a:moveTo>
                  <a:cubicBezTo>
                    <a:pt x="0" y="903"/>
                    <a:pt x="2155" y="1554"/>
                    <a:pt x="4912" y="1955"/>
                  </a:cubicBezTo>
                  <a:cubicBezTo>
                    <a:pt x="7644" y="2356"/>
                    <a:pt x="9900" y="2306"/>
                    <a:pt x="9975" y="1880"/>
                  </a:cubicBezTo>
                  <a:cubicBezTo>
                    <a:pt x="10025" y="1454"/>
                    <a:pt x="7870" y="802"/>
                    <a:pt x="5113" y="401"/>
                  </a:cubicBezTo>
                  <a:cubicBezTo>
                    <a:pt x="2381" y="0"/>
                    <a:pt x="125" y="50"/>
                    <a:pt x="50" y="477"/>
                  </a:cubicBezTo>
                  <a:close/>
                </a:path>
              </a:pathLst>
            </a:custGeom>
            <a:noFill/>
            <a:ln cap="rnd" cmpd="sng" w="940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67"/>
            <p:cNvSpPr/>
            <p:nvPr/>
          </p:nvSpPr>
          <p:spPr>
            <a:xfrm>
              <a:off x="7344554" y="3868543"/>
              <a:ext cx="427048" cy="457788"/>
            </a:xfrm>
            <a:custGeom>
              <a:rect b="b" l="l" r="r" t="t"/>
              <a:pathLst>
                <a:path extrusionOk="0" h="21951" w="20477">
                  <a:moveTo>
                    <a:pt x="6885" y="0"/>
                  </a:moveTo>
                  <a:cubicBezTo>
                    <a:pt x="6366" y="0"/>
                    <a:pt x="5877" y="280"/>
                    <a:pt x="5639" y="773"/>
                  </a:cubicBezTo>
                  <a:cubicBezTo>
                    <a:pt x="5314" y="1475"/>
                    <a:pt x="5614" y="2277"/>
                    <a:pt x="6291" y="2602"/>
                  </a:cubicBezTo>
                  <a:lnTo>
                    <a:pt x="11178" y="4908"/>
                  </a:lnTo>
                  <a:lnTo>
                    <a:pt x="11103" y="6061"/>
                  </a:lnTo>
                  <a:cubicBezTo>
                    <a:pt x="10978" y="5961"/>
                    <a:pt x="10853" y="5886"/>
                    <a:pt x="10702" y="5836"/>
                  </a:cubicBezTo>
                  <a:lnTo>
                    <a:pt x="3660" y="3029"/>
                  </a:lnTo>
                  <a:cubicBezTo>
                    <a:pt x="3497" y="2965"/>
                    <a:pt x="3330" y="2934"/>
                    <a:pt x="3167" y="2934"/>
                  </a:cubicBezTo>
                  <a:cubicBezTo>
                    <a:pt x="2624" y="2934"/>
                    <a:pt x="2117" y="3266"/>
                    <a:pt x="1905" y="3805"/>
                  </a:cubicBezTo>
                  <a:cubicBezTo>
                    <a:pt x="1629" y="4507"/>
                    <a:pt x="1955" y="5284"/>
                    <a:pt x="2657" y="5560"/>
                  </a:cubicBezTo>
                  <a:lnTo>
                    <a:pt x="9123" y="8116"/>
                  </a:lnTo>
                  <a:lnTo>
                    <a:pt x="9474" y="9219"/>
                  </a:lnTo>
                  <a:cubicBezTo>
                    <a:pt x="9424" y="9244"/>
                    <a:pt x="9349" y="9269"/>
                    <a:pt x="9299" y="9319"/>
                  </a:cubicBezTo>
                  <a:cubicBezTo>
                    <a:pt x="9274" y="9294"/>
                    <a:pt x="9274" y="9294"/>
                    <a:pt x="9249" y="9269"/>
                  </a:cubicBezTo>
                  <a:lnTo>
                    <a:pt x="2381" y="6036"/>
                  </a:lnTo>
                  <a:cubicBezTo>
                    <a:pt x="2181" y="5936"/>
                    <a:pt x="1971" y="5889"/>
                    <a:pt x="1766" y="5889"/>
                  </a:cubicBezTo>
                  <a:cubicBezTo>
                    <a:pt x="1249" y="5889"/>
                    <a:pt x="760" y="6186"/>
                    <a:pt x="527" y="6688"/>
                  </a:cubicBezTo>
                  <a:cubicBezTo>
                    <a:pt x="176" y="7389"/>
                    <a:pt x="477" y="8242"/>
                    <a:pt x="1178" y="8567"/>
                  </a:cubicBezTo>
                  <a:lnTo>
                    <a:pt x="7444" y="11525"/>
                  </a:lnTo>
                  <a:cubicBezTo>
                    <a:pt x="7269" y="11976"/>
                    <a:pt x="7168" y="12427"/>
                    <a:pt x="7118" y="12903"/>
                  </a:cubicBezTo>
                  <a:lnTo>
                    <a:pt x="2030" y="11124"/>
                  </a:lnTo>
                  <a:cubicBezTo>
                    <a:pt x="1878" y="11071"/>
                    <a:pt x="1722" y="11046"/>
                    <a:pt x="1569" y="11046"/>
                  </a:cubicBezTo>
                  <a:cubicBezTo>
                    <a:pt x="992" y="11046"/>
                    <a:pt x="449" y="11402"/>
                    <a:pt x="251" y="11976"/>
                  </a:cubicBezTo>
                  <a:cubicBezTo>
                    <a:pt x="0" y="12703"/>
                    <a:pt x="376" y="13505"/>
                    <a:pt x="1103" y="13755"/>
                  </a:cubicBezTo>
                  <a:lnTo>
                    <a:pt x="7720" y="16036"/>
                  </a:lnTo>
                  <a:cubicBezTo>
                    <a:pt x="7745" y="16061"/>
                    <a:pt x="7795" y="16061"/>
                    <a:pt x="7845" y="16061"/>
                  </a:cubicBezTo>
                  <a:cubicBezTo>
                    <a:pt x="7995" y="16312"/>
                    <a:pt x="8121" y="16537"/>
                    <a:pt x="8296" y="16763"/>
                  </a:cubicBezTo>
                  <a:cubicBezTo>
                    <a:pt x="8697" y="17239"/>
                    <a:pt x="9148" y="17640"/>
                    <a:pt x="9650" y="17966"/>
                  </a:cubicBezTo>
                  <a:lnTo>
                    <a:pt x="9675" y="17991"/>
                  </a:lnTo>
                  <a:cubicBezTo>
                    <a:pt x="9975" y="18192"/>
                    <a:pt x="10326" y="18342"/>
                    <a:pt x="10652" y="18492"/>
                  </a:cubicBezTo>
                  <a:lnTo>
                    <a:pt x="13309" y="19821"/>
                  </a:lnTo>
                  <a:lnTo>
                    <a:pt x="17469" y="21951"/>
                  </a:lnTo>
                  <a:lnTo>
                    <a:pt x="20477" y="15109"/>
                  </a:lnTo>
                  <a:cubicBezTo>
                    <a:pt x="20477" y="15109"/>
                    <a:pt x="14888" y="7941"/>
                    <a:pt x="13810" y="6262"/>
                  </a:cubicBezTo>
                  <a:lnTo>
                    <a:pt x="13935" y="4532"/>
                  </a:lnTo>
                  <a:cubicBezTo>
                    <a:pt x="14161" y="3881"/>
                    <a:pt x="13860" y="3179"/>
                    <a:pt x="13234" y="2878"/>
                  </a:cubicBezTo>
                  <a:lnTo>
                    <a:pt x="7469" y="121"/>
                  </a:lnTo>
                  <a:cubicBezTo>
                    <a:pt x="7278" y="39"/>
                    <a:pt x="7080" y="0"/>
                    <a:pt x="68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67"/>
            <p:cNvSpPr/>
            <p:nvPr/>
          </p:nvSpPr>
          <p:spPr>
            <a:xfrm>
              <a:off x="7344554" y="3864789"/>
              <a:ext cx="427048" cy="461542"/>
            </a:xfrm>
            <a:custGeom>
              <a:rect b="b" l="l" r="r" t="t"/>
              <a:pathLst>
                <a:path extrusionOk="0" fill="none" h="22131" w="20477">
                  <a:moveTo>
                    <a:pt x="527" y="6868"/>
                  </a:moveTo>
                  <a:cubicBezTo>
                    <a:pt x="852" y="6166"/>
                    <a:pt x="1680" y="5865"/>
                    <a:pt x="2381" y="6216"/>
                  </a:cubicBezTo>
                  <a:lnTo>
                    <a:pt x="9249" y="9449"/>
                  </a:lnTo>
                  <a:cubicBezTo>
                    <a:pt x="9274" y="9474"/>
                    <a:pt x="9274" y="9474"/>
                    <a:pt x="9299" y="9499"/>
                  </a:cubicBezTo>
                  <a:cubicBezTo>
                    <a:pt x="9349" y="9449"/>
                    <a:pt x="9424" y="9424"/>
                    <a:pt x="9474" y="9399"/>
                  </a:cubicBezTo>
                  <a:lnTo>
                    <a:pt x="9123" y="8296"/>
                  </a:lnTo>
                  <a:lnTo>
                    <a:pt x="2657" y="5740"/>
                  </a:lnTo>
                  <a:cubicBezTo>
                    <a:pt x="1955" y="5464"/>
                    <a:pt x="1629" y="4687"/>
                    <a:pt x="1905" y="3985"/>
                  </a:cubicBezTo>
                  <a:cubicBezTo>
                    <a:pt x="2181" y="3284"/>
                    <a:pt x="2958" y="2933"/>
                    <a:pt x="3660" y="3209"/>
                  </a:cubicBezTo>
                  <a:lnTo>
                    <a:pt x="10702" y="6016"/>
                  </a:lnTo>
                  <a:cubicBezTo>
                    <a:pt x="10853" y="6066"/>
                    <a:pt x="10978" y="6141"/>
                    <a:pt x="11103" y="6241"/>
                  </a:cubicBezTo>
                  <a:lnTo>
                    <a:pt x="11178" y="5088"/>
                  </a:lnTo>
                  <a:lnTo>
                    <a:pt x="6291" y="2782"/>
                  </a:lnTo>
                  <a:cubicBezTo>
                    <a:pt x="5614" y="2457"/>
                    <a:pt x="5314" y="1655"/>
                    <a:pt x="5639" y="953"/>
                  </a:cubicBezTo>
                  <a:cubicBezTo>
                    <a:pt x="5965" y="276"/>
                    <a:pt x="6767" y="0"/>
                    <a:pt x="7469" y="301"/>
                  </a:cubicBezTo>
                  <a:lnTo>
                    <a:pt x="13234" y="3058"/>
                  </a:lnTo>
                  <a:cubicBezTo>
                    <a:pt x="13860" y="3359"/>
                    <a:pt x="14161" y="4061"/>
                    <a:pt x="13935" y="4712"/>
                  </a:cubicBezTo>
                  <a:lnTo>
                    <a:pt x="13810" y="6442"/>
                  </a:lnTo>
                  <a:cubicBezTo>
                    <a:pt x="14888" y="8121"/>
                    <a:pt x="20477" y="15289"/>
                    <a:pt x="20477" y="15289"/>
                  </a:cubicBezTo>
                  <a:lnTo>
                    <a:pt x="17469" y="22131"/>
                  </a:lnTo>
                  <a:lnTo>
                    <a:pt x="13309" y="20001"/>
                  </a:lnTo>
                  <a:lnTo>
                    <a:pt x="10652" y="18672"/>
                  </a:lnTo>
                  <a:cubicBezTo>
                    <a:pt x="10326" y="18522"/>
                    <a:pt x="9975" y="18372"/>
                    <a:pt x="9675" y="18171"/>
                  </a:cubicBezTo>
                  <a:lnTo>
                    <a:pt x="9650" y="18146"/>
                  </a:lnTo>
                  <a:lnTo>
                    <a:pt x="9650" y="18146"/>
                  </a:lnTo>
                  <a:cubicBezTo>
                    <a:pt x="9148" y="17820"/>
                    <a:pt x="8697" y="17419"/>
                    <a:pt x="8296" y="16943"/>
                  </a:cubicBezTo>
                  <a:cubicBezTo>
                    <a:pt x="8121" y="16717"/>
                    <a:pt x="7995" y="16492"/>
                    <a:pt x="7845" y="16241"/>
                  </a:cubicBezTo>
                  <a:cubicBezTo>
                    <a:pt x="7795" y="16241"/>
                    <a:pt x="7745" y="16241"/>
                    <a:pt x="7720" y="16216"/>
                  </a:cubicBezTo>
                  <a:lnTo>
                    <a:pt x="1103" y="13935"/>
                  </a:lnTo>
                  <a:cubicBezTo>
                    <a:pt x="376" y="13685"/>
                    <a:pt x="0" y="12883"/>
                    <a:pt x="251" y="12156"/>
                  </a:cubicBezTo>
                  <a:cubicBezTo>
                    <a:pt x="502" y="11429"/>
                    <a:pt x="1304" y="11053"/>
                    <a:pt x="2030" y="11304"/>
                  </a:cubicBezTo>
                  <a:lnTo>
                    <a:pt x="7118" y="13083"/>
                  </a:lnTo>
                  <a:cubicBezTo>
                    <a:pt x="7168" y="12607"/>
                    <a:pt x="7269" y="12156"/>
                    <a:pt x="7444" y="11705"/>
                  </a:cubicBezTo>
                  <a:lnTo>
                    <a:pt x="1178" y="8747"/>
                  </a:lnTo>
                  <a:cubicBezTo>
                    <a:pt x="477" y="8422"/>
                    <a:pt x="176" y="7569"/>
                    <a:pt x="527" y="6868"/>
                  </a:cubicBezTo>
                  <a:close/>
                </a:path>
              </a:pathLst>
            </a:custGeom>
            <a:solidFill>
              <a:schemeClr val="dk1"/>
            </a:solidFill>
            <a:ln cap="rnd" cmpd="sng" w="69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67"/>
            <p:cNvSpPr/>
            <p:nvPr/>
          </p:nvSpPr>
          <p:spPr>
            <a:xfrm>
              <a:off x="7624168" y="4048765"/>
              <a:ext cx="728131" cy="664962"/>
            </a:xfrm>
            <a:custGeom>
              <a:rect b="b" l="l" r="r" t="t"/>
              <a:pathLst>
                <a:path extrusionOk="0" h="31885" w="34914">
                  <a:moveTo>
                    <a:pt x="3034" y="1"/>
                  </a:moveTo>
                  <a:lnTo>
                    <a:pt x="3034" y="1"/>
                  </a:lnTo>
                  <a:cubicBezTo>
                    <a:pt x="3810" y="652"/>
                    <a:pt x="3886" y="3309"/>
                    <a:pt x="3209" y="6341"/>
                  </a:cubicBezTo>
                  <a:cubicBezTo>
                    <a:pt x="2488" y="9560"/>
                    <a:pt x="1123" y="12020"/>
                    <a:pt x="128" y="12020"/>
                  </a:cubicBezTo>
                  <a:cubicBezTo>
                    <a:pt x="85" y="12020"/>
                    <a:pt x="43" y="12015"/>
                    <a:pt x="1" y="12006"/>
                  </a:cubicBezTo>
                  <a:lnTo>
                    <a:pt x="1" y="12006"/>
                  </a:lnTo>
                  <a:lnTo>
                    <a:pt x="23811" y="30527"/>
                  </a:lnTo>
                  <a:cubicBezTo>
                    <a:pt x="24978" y="31442"/>
                    <a:pt x="26358" y="31885"/>
                    <a:pt x="27725" y="31885"/>
                  </a:cubicBezTo>
                  <a:cubicBezTo>
                    <a:pt x="29615" y="31885"/>
                    <a:pt x="31482" y="31039"/>
                    <a:pt x="32733" y="29424"/>
                  </a:cubicBezTo>
                  <a:cubicBezTo>
                    <a:pt x="34913" y="26642"/>
                    <a:pt x="34412" y="22632"/>
                    <a:pt x="31630" y="20477"/>
                  </a:cubicBezTo>
                  <a:lnTo>
                    <a:pt x="303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67"/>
            <p:cNvSpPr/>
            <p:nvPr/>
          </p:nvSpPr>
          <p:spPr>
            <a:xfrm>
              <a:off x="7624168" y="4048765"/>
              <a:ext cx="539435" cy="636661"/>
            </a:xfrm>
            <a:custGeom>
              <a:rect b="b" l="l" r="r" t="t"/>
              <a:pathLst>
                <a:path extrusionOk="0" fill="none" h="30528" w="25866">
                  <a:moveTo>
                    <a:pt x="25866" y="16367"/>
                  </a:moveTo>
                  <a:lnTo>
                    <a:pt x="3034" y="1"/>
                  </a:lnTo>
                  <a:cubicBezTo>
                    <a:pt x="3810" y="652"/>
                    <a:pt x="3886" y="3309"/>
                    <a:pt x="3209" y="6341"/>
                  </a:cubicBezTo>
                  <a:cubicBezTo>
                    <a:pt x="2457" y="9700"/>
                    <a:pt x="1003" y="12231"/>
                    <a:pt x="1" y="12006"/>
                  </a:cubicBezTo>
                  <a:lnTo>
                    <a:pt x="23811" y="30527"/>
                  </a:lnTo>
                </a:path>
              </a:pathLst>
            </a:custGeom>
            <a:solidFill>
              <a:schemeClr val="dk1"/>
            </a:solidFill>
            <a:ln cap="rnd" cmpd="sng" w="56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67"/>
            <p:cNvSpPr/>
            <p:nvPr/>
          </p:nvSpPr>
          <p:spPr>
            <a:xfrm>
              <a:off x="7676971" y="4089014"/>
              <a:ext cx="86256" cy="257184"/>
            </a:xfrm>
            <a:custGeom>
              <a:rect b="b" l="l" r="r" t="t"/>
              <a:pathLst>
                <a:path extrusionOk="0" fill="none" h="12332" w="4136">
                  <a:moveTo>
                    <a:pt x="0" y="12081"/>
                  </a:moveTo>
                  <a:cubicBezTo>
                    <a:pt x="1003" y="12331"/>
                    <a:pt x="2582" y="9875"/>
                    <a:pt x="3384" y="6492"/>
                  </a:cubicBezTo>
                  <a:cubicBezTo>
                    <a:pt x="4136" y="3309"/>
                    <a:pt x="4035" y="527"/>
                    <a:pt x="3183" y="0"/>
                  </a:cubicBezTo>
                </a:path>
              </a:pathLst>
            </a:custGeom>
            <a:solidFill>
              <a:schemeClr val="dk1"/>
            </a:solidFill>
            <a:ln cap="rnd" cmpd="sng" w="56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67"/>
            <p:cNvSpPr/>
            <p:nvPr/>
          </p:nvSpPr>
          <p:spPr>
            <a:xfrm>
              <a:off x="7345075" y="3007616"/>
              <a:ext cx="456850" cy="636641"/>
            </a:xfrm>
            <a:custGeom>
              <a:rect b="b" l="l" r="r" t="t"/>
              <a:pathLst>
                <a:path extrusionOk="0" fill="none" h="30527" w="21906">
                  <a:moveTo>
                    <a:pt x="21630" y="14011"/>
                  </a:moveTo>
                  <a:cubicBezTo>
                    <a:pt x="21579" y="14988"/>
                    <a:pt x="20502" y="15865"/>
                    <a:pt x="20376" y="16843"/>
                  </a:cubicBezTo>
                  <a:cubicBezTo>
                    <a:pt x="20301" y="17444"/>
                    <a:pt x="20201" y="18071"/>
                    <a:pt x="20101" y="18697"/>
                  </a:cubicBezTo>
                  <a:cubicBezTo>
                    <a:pt x="19625" y="21254"/>
                    <a:pt x="19173" y="23509"/>
                    <a:pt x="17544" y="25439"/>
                  </a:cubicBezTo>
                  <a:cubicBezTo>
                    <a:pt x="15314" y="28071"/>
                    <a:pt x="11630" y="30527"/>
                    <a:pt x="8171" y="30477"/>
                  </a:cubicBezTo>
                  <a:cubicBezTo>
                    <a:pt x="7594" y="30477"/>
                    <a:pt x="7018" y="30377"/>
                    <a:pt x="6492" y="30176"/>
                  </a:cubicBezTo>
                  <a:cubicBezTo>
                    <a:pt x="6266" y="30101"/>
                    <a:pt x="6066" y="30001"/>
                    <a:pt x="5865" y="29900"/>
                  </a:cubicBezTo>
                  <a:cubicBezTo>
                    <a:pt x="5163" y="29524"/>
                    <a:pt x="4537" y="29023"/>
                    <a:pt x="4061" y="28347"/>
                  </a:cubicBezTo>
                  <a:cubicBezTo>
                    <a:pt x="3058" y="26918"/>
                    <a:pt x="2231" y="25364"/>
                    <a:pt x="1604" y="23710"/>
                  </a:cubicBezTo>
                  <a:lnTo>
                    <a:pt x="1529" y="23509"/>
                  </a:lnTo>
                  <a:cubicBezTo>
                    <a:pt x="1279" y="22833"/>
                    <a:pt x="1078" y="22306"/>
                    <a:pt x="878" y="21805"/>
                  </a:cubicBezTo>
                  <a:cubicBezTo>
                    <a:pt x="426" y="20502"/>
                    <a:pt x="176" y="19474"/>
                    <a:pt x="51" y="16993"/>
                  </a:cubicBezTo>
                  <a:lnTo>
                    <a:pt x="51" y="16993"/>
                  </a:lnTo>
                  <a:cubicBezTo>
                    <a:pt x="51" y="16868"/>
                    <a:pt x="51" y="16768"/>
                    <a:pt x="25" y="16642"/>
                  </a:cubicBezTo>
                  <a:cubicBezTo>
                    <a:pt x="0" y="15590"/>
                    <a:pt x="527" y="12507"/>
                    <a:pt x="527" y="12507"/>
                  </a:cubicBezTo>
                  <a:cubicBezTo>
                    <a:pt x="527" y="12482"/>
                    <a:pt x="527" y="12482"/>
                    <a:pt x="527" y="12482"/>
                  </a:cubicBezTo>
                  <a:cubicBezTo>
                    <a:pt x="101" y="9850"/>
                    <a:pt x="552" y="7118"/>
                    <a:pt x="1980" y="4913"/>
                  </a:cubicBezTo>
                  <a:cubicBezTo>
                    <a:pt x="2381" y="4261"/>
                    <a:pt x="2833" y="3660"/>
                    <a:pt x="3284" y="3209"/>
                  </a:cubicBezTo>
                  <a:cubicBezTo>
                    <a:pt x="3359" y="3133"/>
                    <a:pt x="3434" y="3058"/>
                    <a:pt x="3509" y="2983"/>
                  </a:cubicBezTo>
                  <a:cubicBezTo>
                    <a:pt x="3559" y="2958"/>
                    <a:pt x="3584" y="2908"/>
                    <a:pt x="3609" y="2883"/>
                  </a:cubicBezTo>
                  <a:cubicBezTo>
                    <a:pt x="4612" y="1980"/>
                    <a:pt x="5765" y="1254"/>
                    <a:pt x="7043" y="752"/>
                  </a:cubicBezTo>
                  <a:cubicBezTo>
                    <a:pt x="7845" y="452"/>
                    <a:pt x="8672" y="226"/>
                    <a:pt x="9524" y="101"/>
                  </a:cubicBezTo>
                  <a:cubicBezTo>
                    <a:pt x="10076" y="26"/>
                    <a:pt x="10627" y="0"/>
                    <a:pt x="11178" y="0"/>
                  </a:cubicBezTo>
                  <a:cubicBezTo>
                    <a:pt x="11655" y="0"/>
                    <a:pt x="12106" y="51"/>
                    <a:pt x="12557" y="101"/>
                  </a:cubicBezTo>
                  <a:cubicBezTo>
                    <a:pt x="15138" y="452"/>
                    <a:pt x="17569" y="1755"/>
                    <a:pt x="19324" y="3760"/>
                  </a:cubicBezTo>
                  <a:cubicBezTo>
                    <a:pt x="20727" y="5389"/>
                    <a:pt x="21630" y="7444"/>
                    <a:pt x="21830" y="9650"/>
                  </a:cubicBezTo>
                  <a:cubicBezTo>
                    <a:pt x="21830" y="9800"/>
                    <a:pt x="21855" y="9975"/>
                    <a:pt x="21855" y="10151"/>
                  </a:cubicBezTo>
                  <a:cubicBezTo>
                    <a:pt x="21905" y="11429"/>
                    <a:pt x="21730" y="12757"/>
                    <a:pt x="21630" y="14011"/>
                  </a:cubicBezTo>
                  <a:close/>
                </a:path>
              </a:pathLst>
            </a:custGeom>
            <a:noFill/>
            <a:ln cap="rnd" cmpd="sng" w="100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67"/>
            <p:cNvSpPr/>
            <p:nvPr/>
          </p:nvSpPr>
          <p:spPr>
            <a:xfrm>
              <a:off x="7734988" y="3269462"/>
              <a:ext cx="115537" cy="189238"/>
            </a:xfrm>
            <a:custGeom>
              <a:rect b="b" l="l" r="r" t="t"/>
              <a:pathLst>
                <a:path extrusionOk="0" fill="none" h="9074" w="5540">
                  <a:moveTo>
                    <a:pt x="527" y="3234"/>
                  </a:moveTo>
                  <a:cubicBezTo>
                    <a:pt x="827" y="2382"/>
                    <a:pt x="1203" y="1530"/>
                    <a:pt x="1855" y="928"/>
                  </a:cubicBezTo>
                  <a:cubicBezTo>
                    <a:pt x="2507" y="302"/>
                    <a:pt x="3534" y="1"/>
                    <a:pt x="4311" y="427"/>
                  </a:cubicBezTo>
                  <a:cubicBezTo>
                    <a:pt x="5289" y="928"/>
                    <a:pt x="5539" y="2257"/>
                    <a:pt x="5238" y="3309"/>
                  </a:cubicBezTo>
                  <a:cubicBezTo>
                    <a:pt x="4938" y="4362"/>
                    <a:pt x="4236" y="5239"/>
                    <a:pt x="3710" y="6191"/>
                  </a:cubicBezTo>
                  <a:cubicBezTo>
                    <a:pt x="3334" y="6893"/>
                    <a:pt x="3058" y="7620"/>
                    <a:pt x="2582" y="8222"/>
                  </a:cubicBezTo>
                  <a:cubicBezTo>
                    <a:pt x="2206" y="8673"/>
                    <a:pt x="1679" y="9074"/>
                    <a:pt x="1103" y="9049"/>
                  </a:cubicBezTo>
                  <a:cubicBezTo>
                    <a:pt x="527" y="9024"/>
                    <a:pt x="0" y="8372"/>
                    <a:pt x="226" y="7846"/>
                  </a:cubicBezTo>
                </a:path>
              </a:pathLst>
            </a:custGeom>
            <a:noFill/>
            <a:ln cap="rnd" cmpd="sng" w="10025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67"/>
            <p:cNvSpPr/>
            <p:nvPr/>
          </p:nvSpPr>
          <p:spPr>
            <a:xfrm>
              <a:off x="7736642" y="3274217"/>
              <a:ext cx="115537" cy="183983"/>
            </a:xfrm>
            <a:custGeom>
              <a:rect b="b" l="l" r="r" t="t"/>
              <a:pathLst>
                <a:path extrusionOk="0" h="8822" w="5540">
                  <a:moveTo>
                    <a:pt x="3504" y="0"/>
                  </a:moveTo>
                  <a:cubicBezTo>
                    <a:pt x="2912" y="0"/>
                    <a:pt x="2297" y="275"/>
                    <a:pt x="1855" y="700"/>
                  </a:cubicBezTo>
                  <a:cubicBezTo>
                    <a:pt x="1203" y="1302"/>
                    <a:pt x="827" y="2154"/>
                    <a:pt x="527" y="3006"/>
                  </a:cubicBezTo>
                  <a:lnTo>
                    <a:pt x="226" y="7618"/>
                  </a:lnTo>
                  <a:cubicBezTo>
                    <a:pt x="0" y="8144"/>
                    <a:pt x="527" y="8796"/>
                    <a:pt x="1103" y="8821"/>
                  </a:cubicBezTo>
                  <a:cubicBezTo>
                    <a:pt x="1120" y="8821"/>
                    <a:pt x="1137" y="8822"/>
                    <a:pt x="1154" y="8822"/>
                  </a:cubicBezTo>
                  <a:cubicBezTo>
                    <a:pt x="1711" y="8822"/>
                    <a:pt x="2217" y="8431"/>
                    <a:pt x="2582" y="7994"/>
                  </a:cubicBezTo>
                  <a:cubicBezTo>
                    <a:pt x="3058" y="7392"/>
                    <a:pt x="3334" y="6665"/>
                    <a:pt x="3710" y="5963"/>
                  </a:cubicBezTo>
                  <a:cubicBezTo>
                    <a:pt x="4236" y="5011"/>
                    <a:pt x="4938" y="4134"/>
                    <a:pt x="5238" y="3081"/>
                  </a:cubicBezTo>
                  <a:cubicBezTo>
                    <a:pt x="5539" y="2029"/>
                    <a:pt x="5289" y="700"/>
                    <a:pt x="4311" y="199"/>
                  </a:cubicBezTo>
                  <a:cubicBezTo>
                    <a:pt x="4061" y="62"/>
                    <a:pt x="3785" y="0"/>
                    <a:pt x="35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67"/>
            <p:cNvSpPr/>
            <p:nvPr/>
          </p:nvSpPr>
          <p:spPr>
            <a:xfrm>
              <a:off x="7761639" y="3354152"/>
              <a:ext cx="23545" cy="37643"/>
            </a:xfrm>
            <a:custGeom>
              <a:rect b="b" l="l" r="r" t="t"/>
              <a:pathLst>
                <a:path extrusionOk="0" h="1805" w="1129">
                  <a:moveTo>
                    <a:pt x="978" y="0"/>
                  </a:moveTo>
                  <a:lnTo>
                    <a:pt x="978" y="0"/>
                  </a:lnTo>
                  <a:cubicBezTo>
                    <a:pt x="953" y="376"/>
                    <a:pt x="853" y="702"/>
                    <a:pt x="677" y="1028"/>
                  </a:cubicBezTo>
                  <a:cubicBezTo>
                    <a:pt x="527" y="1328"/>
                    <a:pt x="276" y="1579"/>
                    <a:pt x="0" y="1805"/>
                  </a:cubicBezTo>
                  <a:cubicBezTo>
                    <a:pt x="376" y="1755"/>
                    <a:pt x="702" y="1479"/>
                    <a:pt x="878" y="1128"/>
                  </a:cubicBezTo>
                  <a:cubicBezTo>
                    <a:pt x="1078" y="777"/>
                    <a:pt x="1128" y="351"/>
                    <a:pt x="9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67"/>
            <p:cNvSpPr/>
            <p:nvPr/>
          </p:nvSpPr>
          <p:spPr>
            <a:xfrm>
              <a:off x="7775236" y="3291839"/>
              <a:ext cx="49134" cy="49260"/>
            </a:xfrm>
            <a:custGeom>
              <a:rect b="b" l="l" r="r" t="t"/>
              <a:pathLst>
                <a:path extrusionOk="0" h="2362" w="2356">
                  <a:moveTo>
                    <a:pt x="1699" y="1"/>
                  </a:moveTo>
                  <a:cubicBezTo>
                    <a:pt x="1676" y="1"/>
                    <a:pt x="1652" y="2"/>
                    <a:pt x="1629" y="6"/>
                  </a:cubicBezTo>
                  <a:cubicBezTo>
                    <a:pt x="1253" y="81"/>
                    <a:pt x="1003" y="331"/>
                    <a:pt x="777" y="582"/>
                  </a:cubicBezTo>
                  <a:cubicBezTo>
                    <a:pt x="351" y="1083"/>
                    <a:pt x="50" y="1710"/>
                    <a:pt x="0" y="2362"/>
                  </a:cubicBezTo>
                  <a:cubicBezTo>
                    <a:pt x="226" y="1760"/>
                    <a:pt x="551" y="1209"/>
                    <a:pt x="952" y="732"/>
                  </a:cubicBezTo>
                  <a:cubicBezTo>
                    <a:pt x="1153" y="507"/>
                    <a:pt x="1379" y="281"/>
                    <a:pt x="1654" y="206"/>
                  </a:cubicBezTo>
                  <a:cubicBezTo>
                    <a:pt x="1699" y="188"/>
                    <a:pt x="1746" y="180"/>
                    <a:pt x="1795" y="180"/>
                  </a:cubicBezTo>
                  <a:cubicBezTo>
                    <a:pt x="1883" y="180"/>
                    <a:pt x="1974" y="208"/>
                    <a:pt x="2055" y="256"/>
                  </a:cubicBezTo>
                  <a:cubicBezTo>
                    <a:pt x="2181" y="331"/>
                    <a:pt x="2306" y="457"/>
                    <a:pt x="2281" y="607"/>
                  </a:cubicBezTo>
                  <a:cubicBezTo>
                    <a:pt x="2356" y="457"/>
                    <a:pt x="2256" y="281"/>
                    <a:pt x="2130" y="156"/>
                  </a:cubicBezTo>
                  <a:cubicBezTo>
                    <a:pt x="2022" y="69"/>
                    <a:pt x="1856" y="1"/>
                    <a:pt x="16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5" name="Google Shape;785;p68"/>
          <p:cNvGrpSpPr/>
          <p:nvPr/>
        </p:nvGrpSpPr>
        <p:grpSpPr>
          <a:xfrm>
            <a:off x="-101991" y="2561787"/>
            <a:ext cx="3709615" cy="3199160"/>
            <a:chOff x="871875" y="2466071"/>
            <a:chExt cx="2586900" cy="2230779"/>
          </a:xfrm>
        </p:grpSpPr>
        <p:sp>
          <p:nvSpPr>
            <p:cNvPr id="786" name="Google Shape;786;p68"/>
            <p:cNvSpPr/>
            <p:nvPr/>
          </p:nvSpPr>
          <p:spPr>
            <a:xfrm>
              <a:off x="1437759" y="2466071"/>
              <a:ext cx="1717500" cy="1717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7" name="Google Shape;787;p68"/>
            <p:cNvGrpSpPr/>
            <p:nvPr/>
          </p:nvGrpSpPr>
          <p:grpSpPr>
            <a:xfrm>
              <a:off x="871875" y="2716425"/>
              <a:ext cx="2586900" cy="1980425"/>
              <a:chOff x="4440400" y="2628325"/>
              <a:chExt cx="2586900" cy="1980425"/>
            </a:xfrm>
          </p:grpSpPr>
          <p:sp>
            <p:nvSpPr>
              <p:cNvPr id="788" name="Google Shape;788;p68"/>
              <p:cNvSpPr/>
              <p:nvPr/>
            </p:nvSpPr>
            <p:spPr>
              <a:xfrm>
                <a:off x="5884275" y="2840550"/>
                <a:ext cx="227375" cy="117350"/>
              </a:xfrm>
              <a:custGeom>
                <a:rect b="b" l="l" r="r" t="t"/>
                <a:pathLst>
                  <a:path extrusionOk="0" h="4694" w="9095">
                    <a:moveTo>
                      <a:pt x="1" y="0"/>
                    </a:moveTo>
                    <a:lnTo>
                      <a:pt x="1" y="4693"/>
                    </a:lnTo>
                    <a:lnTo>
                      <a:pt x="9095" y="4693"/>
                    </a:lnTo>
                    <a:lnTo>
                      <a:pt x="9095" y="0"/>
                    </a:lnTo>
                    <a:close/>
                  </a:path>
                </a:pathLst>
              </a:custGeom>
              <a:solidFill>
                <a:schemeClr val="lt1"/>
              </a:solidFill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9" name="Google Shape;789;p68"/>
              <p:cNvSpPr/>
              <p:nvPr/>
            </p:nvSpPr>
            <p:spPr>
              <a:xfrm>
                <a:off x="5920250" y="2840550"/>
                <a:ext cx="227375" cy="117350"/>
              </a:xfrm>
              <a:custGeom>
                <a:rect b="b" l="l" r="r" t="t"/>
                <a:pathLst>
                  <a:path extrusionOk="0" h="4694" w="9095">
                    <a:moveTo>
                      <a:pt x="1" y="0"/>
                    </a:moveTo>
                    <a:lnTo>
                      <a:pt x="1" y="4693"/>
                    </a:lnTo>
                    <a:lnTo>
                      <a:pt x="9095" y="4693"/>
                    </a:lnTo>
                    <a:lnTo>
                      <a:pt x="9095" y="0"/>
                    </a:lnTo>
                    <a:close/>
                  </a:path>
                </a:pathLst>
              </a:custGeom>
              <a:solidFill>
                <a:schemeClr val="lt1"/>
              </a:solidFill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0" name="Google Shape;790;p68"/>
              <p:cNvSpPr/>
              <p:nvPr/>
            </p:nvSpPr>
            <p:spPr>
              <a:xfrm>
                <a:off x="5959900" y="2860875"/>
                <a:ext cx="148625" cy="76675"/>
              </a:xfrm>
              <a:custGeom>
                <a:rect b="b" l="l" r="r" t="t"/>
                <a:pathLst>
                  <a:path extrusionOk="0" h="3067" w="5945">
                    <a:moveTo>
                      <a:pt x="0" y="1"/>
                    </a:moveTo>
                    <a:lnTo>
                      <a:pt x="0" y="3067"/>
                    </a:lnTo>
                    <a:lnTo>
                      <a:pt x="5945" y="3067"/>
                    </a:lnTo>
                    <a:lnTo>
                      <a:pt x="594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1" name="Google Shape;791;p68"/>
              <p:cNvSpPr/>
              <p:nvPr/>
            </p:nvSpPr>
            <p:spPr>
              <a:xfrm>
                <a:off x="5535950" y="2873400"/>
                <a:ext cx="77725" cy="80850"/>
              </a:xfrm>
              <a:custGeom>
                <a:rect b="b" l="l" r="r" t="t"/>
                <a:pathLst>
                  <a:path extrusionOk="0" h="3234" w="3109">
                    <a:moveTo>
                      <a:pt x="1065" y="0"/>
                    </a:moveTo>
                    <a:cubicBezTo>
                      <a:pt x="481" y="0"/>
                      <a:pt x="1" y="480"/>
                      <a:pt x="1" y="1064"/>
                    </a:cubicBezTo>
                    <a:lnTo>
                      <a:pt x="1" y="3233"/>
                    </a:lnTo>
                    <a:lnTo>
                      <a:pt x="3109" y="3233"/>
                    </a:lnTo>
                    <a:lnTo>
                      <a:pt x="3109" y="1064"/>
                    </a:lnTo>
                    <a:cubicBezTo>
                      <a:pt x="3109" y="480"/>
                      <a:pt x="2629" y="0"/>
                      <a:pt x="202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2" name="Google Shape;792;p68"/>
              <p:cNvSpPr/>
              <p:nvPr/>
            </p:nvSpPr>
            <p:spPr>
              <a:xfrm>
                <a:off x="5535950" y="2873400"/>
                <a:ext cx="77725" cy="80850"/>
              </a:xfrm>
              <a:custGeom>
                <a:rect b="b" l="l" r="r" t="t"/>
                <a:pathLst>
                  <a:path extrusionOk="0" fill="none" h="3234" w="3109">
                    <a:moveTo>
                      <a:pt x="3109" y="3233"/>
                    </a:moveTo>
                    <a:lnTo>
                      <a:pt x="1" y="3233"/>
                    </a:lnTo>
                    <a:lnTo>
                      <a:pt x="1" y="1064"/>
                    </a:lnTo>
                    <a:cubicBezTo>
                      <a:pt x="1" y="480"/>
                      <a:pt x="481" y="0"/>
                      <a:pt x="1065" y="0"/>
                    </a:cubicBezTo>
                    <a:lnTo>
                      <a:pt x="2024" y="0"/>
                    </a:lnTo>
                    <a:cubicBezTo>
                      <a:pt x="2629" y="0"/>
                      <a:pt x="3109" y="480"/>
                      <a:pt x="3109" y="1064"/>
                    </a:cubicBezTo>
                    <a:close/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3" name="Google Shape;793;p68"/>
              <p:cNvSpPr/>
              <p:nvPr/>
            </p:nvSpPr>
            <p:spPr>
              <a:xfrm>
                <a:off x="5417600" y="2927100"/>
                <a:ext cx="747775" cy="455750"/>
              </a:xfrm>
              <a:custGeom>
                <a:rect b="b" l="l" r="r" t="t"/>
                <a:pathLst>
                  <a:path extrusionOk="0" h="18230" w="29911">
                    <a:moveTo>
                      <a:pt x="1252" y="0"/>
                    </a:moveTo>
                    <a:cubicBezTo>
                      <a:pt x="563" y="0"/>
                      <a:pt x="0" y="564"/>
                      <a:pt x="0" y="1273"/>
                    </a:cubicBezTo>
                    <a:lnTo>
                      <a:pt x="0" y="16958"/>
                    </a:lnTo>
                    <a:cubicBezTo>
                      <a:pt x="0" y="17667"/>
                      <a:pt x="563" y="18230"/>
                      <a:pt x="1252" y="18230"/>
                    </a:cubicBezTo>
                    <a:lnTo>
                      <a:pt x="29910" y="18230"/>
                    </a:lnTo>
                    <a:lnTo>
                      <a:pt x="299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4" name="Google Shape;794;p68"/>
              <p:cNvSpPr/>
              <p:nvPr/>
            </p:nvSpPr>
            <p:spPr>
              <a:xfrm>
                <a:off x="5489025" y="2927100"/>
                <a:ext cx="748300" cy="450025"/>
              </a:xfrm>
              <a:custGeom>
                <a:rect b="b" l="l" r="r" t="t"/>
                <a:pathLst>
                  <a:path extrusionOk="0" h="18001" w="29932">
                    <a:moveTo>
                      <a:pt x="1" y="0"/>
                    </a:moveTo>
                    <a:lnTo>
                      <a:pt x="1" y="18001"/>
                    </a:lnTo>
                    <a:lnTo>
                      <a:pt x="28305" y="18001"/>
                    </a:lnTo>
                    <a:cubicBezTo>
                      <a:pt x="29201" y="18001"/>
                      <a:pt x="29931" y="17291"/>
                      <a:pt x="29931" y="16395"/>
                    </a:cubicBezTo>
                    <a:lnTo>
                      <a:pt x="29931" y="1627"/>
                    </a:lnTo>
                    <a:cubicBezTo>
                      <a:pt x="29931" y="730"/>
                      <a:pt x="29201" y="0"/>
                      <a:pt x="2830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5" name="Google Shape;795;p68"/>
              <p:cNvSpPr/>
              <p:nvPr/>
            </p:nvSpPr>
            <p:spPr>
              <a:xfrm>
                <a:off x="5489025" y="2927100"/>
                <a:ext cx="748300" cy="450025"/>
              </a:xfrm>
              <a:custGeom>
                <a:rect b="b" l="l" r="r" t="t"/>
                <a:pathLst>
                  <a:path extrusionOk="0" fill="none" h="18001" w="29932">
                    <a:moveTo>
                      <a:pt x="28305" y="18001"/>
                    </a:moveTo>
                    <a:lnTo>
                      <a:pt x="1" y="18001"/>
                    </a:lnTo>
                    <a:lnTo>
                      <a:pt x="1" y="0"/>
                    </a:lnTo>
                    <a:lnTo>
                      <a:pt x="28305" y="0"/>
                    </a:lnTo>
                    <a:cubicBezTo>
                      <a:pt x="29201" y="0"/>
                      <a:pt x="29931" y="730"/>
                      <a:pt x="29931" y="1627"/>
                    </a:cubicBezTo>
                    <a:lnTo>
                      <a:pt x="29931" y="16395"/>
                    </a:lnTo>
                    <a:cubicBezTo>
                      <a:pt x="29931" y="17291"/>
                      <a:pt x="29201" y="18001"/>
                      <a:pt x="28305" y="18001"/>
                    </a:cubicBezTo>
                    <a:close/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6" name="Google Shape;796;p68"/>
              <p:cNvSpPr/>
              <p:nvPr/>
            </p:nvSpPr>
            <p:spPr>
              <a:xfrm>
                <a:off x="5748700" y="2982375"/>
                <a:ext cx="341050" cy="341575"/>
              </a:xfrm>
              <a:custGeom>
                <a:rect b="b" l="l" r="r" t="t"/>
                <a:pathLst>
                  <a:path extrusionOk="0" fill="none" h="13663" w="13642">
                    <a:moveTo>
                      <a:pt x="1" y="6821"/>
                    </a:moveTo>
                    <a:cubicBezTo>
                      <a:pt x="1" y="3066"/>
                      <a:pt x="3046" y="0"/>
                      <a:pt x="6821" y="0"/>
                    </a:cubicBezTo>
                    <a:cubicBezTo>
                      <a:pt x="10576" y="0"/>
                      <a:pt x="13642" y="3066"/>
                      <a:pt x="13642" y="6821"/>
                    </a:cubicBezTo>
                    <a:cubicBezTo>
                      <a:pt x="13642" y="10596"/>
                      <a:pt x="10576" y="13662"/>
                      <a:pt x="6821" y="13662"/>
                    </a:cubicBezTo>
                    <a:cubicBezTo>
                      <a:pt x="3046" y="13662"/>
                      <a:pt x="1" y="10596"/>
                      <a:pt x="1" y="6821"/>
                    </a:cubicBezTo>
                    <a:close/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7" name="Google Shape;797;p68"/>
              <p:cNvSpPr/>
              <p:nvPr/>
            </p:nvSpPr>
            <p:spPr>
              <a:xfrm>
                <a:off x="5796150" y="2982375"/>
                <a:ext cx="341575" cy="341575"/>
              </a:xfrm>
              <a:custGeom>
                <a:rect b="b" l="l" r="r" t="t"/>
                <a:pathLst>
                  <a:path extrusionOk="0" h="13663" w="13663">
                    <a:moveTo>
                      <a:pt x="6842" y="0"/>
                    </a:moveTo>
                    <a:cubicBezTo>
                      <a:pt x="3067" y="0"/>
                      <a:pt x="1" y="3066"/>
                      <a:pt x="1" y="6821"/>
                    </a:cubicBezTo>
                    <a:cubicBezTo>
                      <a:pt x="1" y="10596"/>
                      <a:pt x="3067" y="13662"/>
                      <a:pt x="6842" y="13662"/>
                    </a:cubicBezTo>
                    <a:cubicBezTo>
                      <a:pt x="10597" y="13662"/>
                      <a:pt x="13663" y="10596"/>
                      <a:pt x="13663" y="6821"/>
                    </a:cubicBezTo>
                    <a:cubicBezTo>
                      <a:pt x="13663" y="3066"/>
                      <a:pt x="10597" y="0"/>
                      <a:pt x="68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8" name="Google Shape;798;p68"/>
              <p:cNvSpPr/>
              <p:nvPr/>
            </p:nvSpPr>
            <p:spPr>
              <a:xfrm>
                <a:off x="5796150" y="2982375"/>
                <a:ext cx="341575" cy="341575"/>
              </a:xfrm>
              <a:custGeom>
                <a:rect b="b" l="l" r="r" t="t"/>
                <a:pathLst>
                  <a:path extrusionOk="0" fill="none" h="13663" w="13663">
                    <a:moveTo>
                      <a:pt x="1" y="6821"/>
                    </a:moveTo>
                    <a:cubicBezTo>
                      <a:pt x="1" y="3066"/>
                      <a:pt x="3067" y="0"/>
                      <a:pt x="6842" y="0"/>
                    </a:cubicBezTo>
                    <a:cubicBezTo>
                      <a:pt x="10597" y="0"/>
                      <a:pt x="13663" y="3066"/>
                      <a:pt x="13663" y="6821"/>
                    </a:cubicBezTo>
                    <a:cubicBezTo>
                      <a:pt x="13663" y="10596"/>
                      <a:pt x="10597" y="13662"/>
                      <a:pt x="6842" y="13662"/>
                    </a:cubicBezTo>
                    <a:cubicBezTo>
                      <a:pt x="3067" y="13662"/>
                      <a:pt x="1" y="10596"/>
                      <a:pt x="1" y="6821"/>
                    </a:cubicBezTo>
                    <a:close/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9" name="Google Shape;799;p68"/>
              <p:cNvSpPr/>
              <p:nvPr/>
            </p:nvSpPr>
            <p:spPr>
              <a:xfrm>
                <a:off x="5827975" y="3014175"/>
                <a:ext cx="277950" cy="277950"/>
              </a:xfrm>
              <a:custGeom>
                <a:rect b="b" l="l" r="r" t="t"/>
                <a:pathLst>
                  <a:path extrusionOk="0" h="11118" w="11118">
                    <a:moveTo>
                      <a:pt x="5569" y="1"/>
                    </a:moveTo>
                    <a:cubicBezTo>
                      <a:pt x="2482" y="1"/>
                      <a:pt x="0" y="2483"/>
                      <a:pt x="0" y="5549"/>
                    </a:cubicBezTo>
                    <a:cubicBezTo>
                      <a:pt x="0" y="8636"/>
                      <a:pt x="2482" y="11118"/>
                      <a:pt x="5569" y="11118"/>
                    </a:cubicBezTo>
                    <a:cubicBezTo>
                      <a:pt x="8635" y="11118"/>
                      <a:pt x="11117" y="8636"/>
                      <a:pt x="11117" y="5549"/>
                    </a:cubicBezTo>
                    <a:cubicBezTo>
                      <a:pt x="11117" y="2483"/>
                      <a:pt x="8635" y="1"/>
                      <a:pt x="55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68"/>
              <p:cNvSpPr/>
              <p:nvPr/>
            </p:nvSpPr>
            <p:spPr>
              <a:xfrm>
                <a:off x="5685625" y="2999250"/>
                <a:ext cx="1341675" cy="1480475"/>
              </a:xfrm>
              <a:custGeom>
                <a:rect b="b" l="l" r="r" t="t"/>
                <a:pathLst>
                  <a:path extrusionOk="0" h="59219" w="53667">
                    <a:moveTo>
                      <a:pt x="18346" y="1"/>
                    </a:moveTo>
                    <a:cubicBezTo>
                      <a:pt x="17999" y="1"/>
                      <a:pt x="17654" y="98"/>
                      <a:pt x="17354" y="306"/>
                    </a:cubicBezTo>
                    <a:cubicBezTo>
                      <a:pt x="16457" y="911"/>
                      <a:pt x="16290" y="2120"/>
                      <a:pt x="16916" y="2955"/>
                    </a:cubicBezTo>
                    <a:lnTo>
                      <a:pt x="21212" y="8524"/>
                    </a:lnTo>
                    <a:cubicBezTo>
                      <a:pt x="21066" y="11006"/>
                      <a:pt x="19585" y="11777"/>
                      <a:pt x="18146" y="12132"/>
                    </a:cubicBezTo>
                    <a:cubicBezTo>
                      <a:pt x="16973" y="12425"/>
                      <a:pt x="15781" y="12572"/>
                      <a:pt x="14571" y="12572"/>
                    </a:cubicBezTo>
                    <a:cubicBezTo>
                      <a:pt x="14491" y="12572"/>
                      <a:pt x="14410" y="12571"/>
                      <a:pt x="14329" y="12570"/>
                    </a:cubicBezTo>
                    <a:lnTo>
                      <a:pt x="4255" y="12361"/>
                    </a:lnTo>
                    <a:cubicBezTo>
                      <a:pt x="3608" y="12361"/>
                      <a:pt x="3004" y="12737"/>
                      <a:pt x="2816" y="13362"/>
                    </a:cubicBezTo>
                    <a:cubicBezTo>
                      <a:pt x="2712" y="13717"/>
                      <a:pt x="2753" y="14030"/>
                      <a:pt x="2878" y="14322"/>
                    </a:cubicBezTo>
                    <a:lnTo>
                      <a:pt x="1523" y="14343"/>
                    </a:lnTo>
                    <a:cubicBezTo>
                      <a:pt x="793" y="14364"/>
                      <a:pt x="125" y="14906"/>
                      <a:pt x="63" y="15636"/>
                    </a:cubicBezTo>
                    <a:cubicBezTo>
                      <a:pt x="0" y="16470"/>
                      <a:pt x="667" y="17159"/>
                      <a:pt x="1502" y="17159"/>
                    </a:cubicBezTo>
                    <a:lnTo>
                      <a:pt x="1815" y="17138"/>
                    </a:lnTo>
                    <a:lnTo>
                      <a:pt x="1815" y="17138"/>
                    </a:lnTo>
                    <a:cubicBezTo>
                      <a:pt x="1085" y="17909"/>
                      <a:pt x="1836" y="19077"/>
                      <a:pt x="2545" y="19077"/>
                    </a:cubicBezTo>
                    <a:lnTo>
                      <a:pt x="6800" y="18994"/>
                    </a:lnTo>
                    <a:lnTo>
                      <a:pt x="6800" y="18994"/>
                    </a:lnTo>
                    <a:cubicBezTo>
                      <a:pt x="6570" y="19244"/>
                      <a:pt x="6445" y="19578"/>
                      <a:pt x="6445" y="19933"/>
                    </a:cubicBezTo>
                    <a:cubicBezTo>
                      <a:pt x="6466" y="20692"/>
                      <a:pt x="7071" y="21310"/>
                      <a:pt x="7826" y="21310"/>
                    </a:cubicBezTo>
                    <a:cubicBezTo>
                      <a:pt x="7838" y="21310"/>
                      <a:pt x="7851" y="21310"/>
                      <a:pt x="7863" y="21309"/>
                    </a:cubicBezTo>
                    <a:lnTo>
                      <a:pt x="23110" y="21560"/>
                    </a:lnTo>
                    <a:lnTo>
                      <a:pt x="38628" y="55891"/>
                    </a:lnTo>
                    <a:cubicBezTo>
                      <a:pt x="40117" y="58053"/>
                      <a:pt x="42521" y="59218"/>
                      <a:pt x="44964" y="59218"/>
                    </a:cubicBezTo>
                    <a:cubicBezTo>
                      <a:pt x="46457" y="59218"/>
                      <a:pt x="47965" y="58783"/>
                      <a:pt x="49287" y="57872"/>
                    </a:cubicBezTo>
                    <a:cubicBezTo>
                      <a:pt x="52770" y="55474"/>
                      <a:pt x="53667" y="50697"/>
                      <a:pt x="51268" y="47214"/>
                    </a:cubicBezTo>
                    <a:lnTo>
                      <a:pt x="32434" y="17138"/>
                    </a:lnTo>
                    <a:lnTo>
                      <a:pt x="31474" y="15115"/>
                    </a:lnTo>
                    <a:cubicBezTo>
                      <a:pt x="30369" y="12799"/>
                      <a:pt x="28804" y="10734"/>
                      <a:pt x="26865" y="9066"/>
                    </a:cubicBezTo>
                    <a:lnTo>
                      <a:pt x="19919" y="785"/>
                    </a:lnTo>
                    <a:cubicBezTo>
                      <a:pt x="19537" y="285"/>
                      <a:pt x="18939" y="1"/>
                      <a:pt x="183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1" name="Google Shape;801;p68"/>
              <p:cNvSpPr/>
              <p:nvPr/>
            </p:nvSpPr>
            <p:spPr>
              <a:xfrm>
                <a:off x="5685625" y="2992800"/>
                <a:ext cx="1341675" cy="1513250"/>
              </a:xfrm>
              <a:custGeom>
                <a:rect b="b" l="l" r="r" t="t"/>
                <a:pathLst>
                  <a:path extrusionOk="0" fill="none" h="60530" w="53667">
                    <a:moveTo>
                      <a:pt x="51268" y="47472"/>
                    </a:moveTo>
                    <a:lnTo>
                      <a:pt x="32434" y="17396"/>
                    </a:lnTo>
                    <a:lnTo>
                      <a:pt x="31474" y="15373"/>
                    </a:lnTo>
                    <a:cubicBezTo>
                      <a:pt x="30369" y="13057"/>
                      <a:pt x="28804" y="10992"/>
                      <a:pt x="26865" y="9324"/>
                    </a:cubicBezTo>
                    <a:lnTo>
                      <a:pt x="19919" y="1043"/>
                    </a:lnTo>
                    <a:cubicBezTo>
                      <a:pt x="19314" y="251"/>
                      <a:pt x="18167" y="1"/>
                      <a:pt x="17354" y="564"/>
                    </a:cubicBezTo>
                    <a:cubicBezTo>
                      <a:pt x="16457" y="1169"/>
                      <a:pt x="16290" y="2378"/>
                      <a:pt x="16916" y="3213"/>
                    </a:cubicBezTo>
                    <a:lnTo>
                      <a:pt x="21212" y="8782"/>
                    </a:lnTo>
                    <a:cubicBezTo>
                      <a:pt x="21066" y="11264"/>
                      <a:pt x="19585" y="12035"/>
                      <a:pt x="18146" y="12390"/>
                    </a:cubicBezTo>
                    <a:cubicBezTo>
                      <a:pt x="16895" y="12703"/>
                      <a:pt x="15622" y="12849"/>
                      <a:pt x="14329" y="12828"/>
                    </a:cubicBezTo>
                    <a:lnTo>
                      <a:pt x="4255" y="12619"/>
                    </a:lnTo>
                    <a:cubicBezTo>
                      <a:pt x="3608" y="12619"/>
                      <a:pt x="3004" y="12995"/>
                      <a:pt x="2816" y="13620"/>
                    </a:cubicBezTo>
                    <a:cubicBezTo>
                      <a:pt x="2712" y="13975"/>
                      <a:pt x="2753" y="14288"/>
                      <a:pt x="2878" y="14580"/>
                    </a:cubicBezTo>
                    <a:lnTo>
                      <a:pt x="1523" y="14601"/>
                    </a:lnTo>
                    <a:cubicBezTo>
                      <a:pt x="793" y="14622"/>
                      <a:pt x="125" y="15164"/>
                      <a:pt x="63" y="15894"/>
                    </a:cubicBezTo>
                    <a:cubicBezTo>
                      <a:pt x="0" y="16728"/>
                      <a:pt x="667" y="17417"/>
                      <a:pt x="1502" y="17417"/>
                    </a:cubicBezTo>
                    <a:lnTo>
                      <a:pt x="1815" y="17396"/>
                    </a:lnTo>
                    <a:cubicBezTo>
                      <a:pt x="1085" y="18167"/>
                      <a:pt x="1836" y="19335"/>
                      <a:pt x="2545" y="19335"/>
                    </a:cubicBezTo>
                    <a:lnTo>
                      <a:pt x="6800" y="19252"/>
                    </a:lnTo>
                    <a:cubicBezTo>
                      <a:pt x="6570" y="19502"/>
                      <a:pt x="6445" y="19836"/>
                      <a:pt x="6445" y="20191"/>
                    </a:cubicBezTo>
                    <a:cubicBezTo>
                      <a:pt x="6466" y="20962"/>
                      <a:pt x="7092" y="21588"/>
                      <a:pt x="7863" y="21567"/>
                    </a:cubicBezTo>
                    <a:lnTo>
                      <a:pt x="23110" y="21818"/>
                    </a:lnTo>
                    <a:lnTo>
                      <a:pt x="38628" y="56149"/>
                    </a:lnTo>
                    <a:cubicBezTo>
                      <a:pt x="41027" y="59632"/>
                      <a:pt x="45803" y="60529"/>
                      <a:pt x="49287" y="58130"/>
                    </a:cubicBezTo>
                    <a:cubicBezTo>
                      <a:pt x="52770" y="55732"/>
                      <a:pt x="53667" y="50955"/>
                      <a:pt x="51268" y="47472"/>
                    </a:cubicBezTo>
                    <a:close/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2" name="Google Shape;802;p68"/>
              <p:cNvSpPr/>
              <p:nvPr/>
            </p:nvSpPr>
            <p:spPr>
              <a:xfrm>
                <a:off x="5850900" y="3469925"/>
                <a:ext cx="206525" cy="4200"/>
              </a:xfrm>
              <a:custGeom>
                <a:rect b="b" l="l" r="r" t="t"/>
                <a:pathLst>
                  <a:path extrusionOk="0" fill="none" h="168" w="8261">
                    <a:moveTo>
                      <a:pt x="8261" y="0"/>
                    </a:moveTo>
                    <a:lnTo>
                      <a:pt x="1" y="167"/>
                    </a:ln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3" name="Google Shape;803;p68"/>
              <p:cNvSpPr/>
              <p:nvPr/>
            </p:nvSpPr>
            <p:spPr>
              <a:xfrm>
                <a:off x="5736200" y="3421950"/>
                <a:ext cx="293600" cy="5750"/>
              </a:xfrm>
              <a:custGeom>
                <a:rect b="b" l="l" r="r" t="t"/>
                <a:pathLst>
                  <a:path extrusionOk="0" fill="none" h="230" w="11744">
                    <a:moveTo>
                      <a:pt x="11743" y="0"/>
                    </a:moveTo>
                    <a:lnTo>
                      <a:pt x="0" y="230"/>
                    </a:ln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4" name="Google Shape;804;p68"/>
              <p:cNvSpPr/>
              <p:nvPr/>
            </p:nvSpPr>
            <p:spPr>
              <a:xfrm>
                <a:off x="5758100" y="3356775"/>
                <a:ext cx="258650" cy="21925"/>
              </a:xfrm>
              <a:custGeom>
                <a:rect b="b" l="l" r="r" t="t"/>
                <a:pathLst>
                  <a:path extrusionOk="0" fill="none" h="877" w="10346">
                    <a:moveTo>
                      <a:pt x="10346" y="834"/>
                    </a:moveTo>
                    <a:lnTo>
                      <a:pt x="1752" y="876"/>
                    </a:lnTo>
                    <a:cubicBezTo>
                      <a:pt x="960" y="855"/>
                      <a:pt x="292" y="501"/>
                      <a:pt x="0" y="0"/>
                    </a:cubicBez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5" name="Google Shape;805;p68"/>
              <p:cNvSpPr/>
              <p:nvPr/>
            </p:nvSpPr>
            <p:spPr>
              <a:xfrm>
                <a:off x="6263375" y="3465225"/>
                <a:ext cx="55300" cy="74600"/>
              </a:xfrm>
              <a:custGeom>
                <a:rect b="b" l="l" r="r" t="t"/>
                <a:pathLst>
                  <a:path extrusionOk="0" fill="none" h="2984" w="2212">
                    <a:moveTo>
                      <a:pt x="0" y="2983"/>
                    </a:moveTo>
                    <a:lnTo>
                      <a:pt x="2211" y="0"/>
                    </a:ln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6" name="Google Shape;806;p68"/>
              <p:cNvSpPr/>
              <p:nvPr/>
            </p:nvSpPr>
            <p:spPr>
              <a:xfrm>
                <a:off x="6100675" y="3002050"/>
                <a:ext cx="87100" cy="84250"/>
              </a:xfrm>
              <a:custGeom>
                <a:rect b="b" l="l" r="r" t="t"/>
                <a:pathLst>
                  <a:path extrusionOk="0" h="3370" w="3484">
                    <a:moveTo>
                      <a:pt x="1380" y="0"/>
                    </a:moveTo>
                    <a:cubicBezTo>
                      <a:pt x="1122" y="0"/>
                      <a:pt x="863" y="84"/>
                      <a:pt x="647" y="256"/>
                    </a:cubicBezTo>
                    <a:cubicBezTo>
                      <a:pt x="105" y="673"/>
                      <a:pt x="1" y="1445"/>
                      <a:pt x="418" y="1967"/>
                    </a:cubicBezTo>
                    <a:lnTo>
                      <a:pt x="1127" y="2884"/>
                    </a:lnTo>
                    <a:cubicBezTo>
                      <a:pt x="1372" y="3202"/>
                      <a:pt x="1738" y="3370"/>
                      <a:pt x="2105" y="3370"/>
                    </a:cubicBezTo>
                    <a:cubicBezTo>
                      <a:pt x="2363" y="3370"/>
                      <a:pt x="2622" y="3286"/>
                      <a:pt x="2837" y="3114"/>
                    </a:cubicBezTo>
                    <a:cubicBezTo>
                      <a:pt x="3380" y="2697"/>
                      <a:pt x="3484" y="1925"/>
                      <a:pt x="3067" y="1403"/>
                    </a:cubicBezTo>
                    <a:lnTo>
                      <a:pt x="2358" y="486"/>
                    </a:lnTo>
                    <a:cubicBezTo>
                      <a:pt x="2113" y="168"/>
                      <a:pt x="1747" y="0"/>
                      <a:pt x="1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7" name="Google Shape;807;p68"/>
              <p:cNvSpPr/>
              <p:nvPr/>
            </p:nvSpPr>
            <p:spPr>
              <a:xfrm>
                <a:off x="5755475" y="3328075"/>
                <a:ext cx="67825" cy="43850"/>
              </a:xfrm>
              <a:custGeom>
                <a:rect b="b" l="l" r="r" t="t"/>
                <a:pathLst>
                  <a:path extrusionOk="0" h="1754" w="2713">
                    <a:moveTo>
                      <a:pt x="861" y="0"/>
                    </a:moveTo>
                    <a:cubicBezTo>
                      <a:pt x="418" y="0"/>
                      <a:pt x="42" y="368"/>
                      <a:pt x="22" y="814"/>
                    </a:cubicBezTo>
                    <a:cubicBezTo>
                      <a:pt x="1" y="1294"/>
                      <a:pt x="376" y="1690"/>
                      <a:pt x="835" y="1711"/>
                    </a:cubicBezTo>
                    <a:lnTo>
                      <a:pt x="1816" y="1753"/>
                    </a:lnTo>
                    <a:cubicBezTo>
                      <a:pt x="1828" y="1754"/>
                      <a:pt x="1840" y="1754"/>
                      <a:pt x="1852" y="1754"/>
                    </a:cubicBezTo>
                    <a:cubicBezTo>
                      <a:pt x="2295" y="1754"/>
                      <a:pt x="2671" y="1386"/>
                      <a:pt x="2692" y="919"/>
                    </a:cubicBezTo>
                    <a:cubicBezTo>
                      <a:pt x="2712" y="460"/>
                      <a:pt x="2358" y="63"/>
                      <a:pt x="1878" y="43"/>
                    </a:cubicBezTo>
                    <a:lnTo>
                      <a:pt x="898" y="1"/>
                    </a:lnTo>
                    <a:cubicBezTo>
                      <a:pt x="886" y="0"/>
                      <a:pt x="873" y="0"/>
                      <a:pt x="8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8" name="Google Shape;808;p68"/>
              <p:cNvSpPr/>
              <p:nvPr/>
            </p:nvSpPr>
            <p:spPr>
              <a:xfrm>
                <a:off x="5848300" y="3485550"/>
                <a:ext cx="67825" cy="43850"/>
              </a:xfrm>
              <a:custGeom>
                <a:rect b="b" l="l" r="r" t="t"/>
                <a:pathLst>
                  <a:path extrusionOk="0" h="1754" w="2713">
                    <a:moveTo>
                      <a:pt x="880" y="0"/>
                    </a:moveTo>
                    <a:cubicBezTo>
                      <a:pt x="418" y="0"/>
                      <a:pt x="42" y="368"/>
                      <a:pt x="21" y="814"/>
                    </a:cubicBezTo>
                    <a:cubicBezTo>
                      <a:pt x="1" y="1294"/>
                      <a:pt x="376" y="1690"/>
                      <a:pt x="835" y="1711"/>
                    </a:cubicBezTo>
                    <a:lnTo>
                      <a:pt x="1815" y="1753"/>
                    </a:lnTo>
                    <a:cubicBezTo>
                      <a:pt x="1827" y="1753"/>
                      <a:pt x="1840" y="1754"/>
                      <a:pt x="1852" y="1754"/>
                    </a:cubicBezTo>
                    <a:cubicBezTo>
                      <a:pt x="2295" y="1754"/>
                      <a:pt x="2671" y="1386"/>
                      <a:pt x="2691" y="939"/>
                    </a:cubicBezTo>
                    <a:cubicBezTo>
                      <a:pt x="2712" y="460"/>
                      <a:pt x="2358" y="63"/>
                      <a:pt x="1878" y="43"/>
                    </a:cubicBezTo>
                    <a:lnTo>
                      <a:pt x="918" y="1"/>
                    </a:lnTo>
                    <a:cubicBezTo>
                      <a:pt x="906" y="0"/>
                      <a:pt x="893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9" name="Google Shape;809;p68"/>
              <p:cNvSpPr/>
              <p:nvPr/>
            </p:nvSpPr>
            <p:spPr>
              <a:xfrm>
                <a:off x="5688225" y="3378650"/>
                <a:ext cx="67800" cy="43850"/>
              </a:xfrm>
              <a:custGeom>
                <a:rect b="b" l="l" r="r" t="t"/>
                <a:pathLst>
                  <a:path extrusionOk="0" h="1754" w="2712">
                    <a:moveTo>
                      <a:pt x="880" y="0"/>
                    </a:moveTo>
                    <a:cubicBezTo>
                      <a:pt x="418" y="0"/>
                      <a:pt x="41" y="368"/>
                      <a:pt x="21" y="815"/>
                    </a:cubicBezTo>
                    <a:cubicBezTo>
                      <a:pt x="0" y="1294"/>
                      <a:pt x="376" y="1691"/>
                      <a:pt x="835" y="1711"/>
                    </a:cubicBezTo>
                    <a:lnTo>
                      <a:pt x="1815" y="1753"/>
                    </a:lnTo>
                    <a:cubicBezTo>
                      <a:pt x="1827" y="1754"/>
                      <a:pt x="1839" y="1754"/>
                      <a:pt x="1851" y="1754"/>
                    </a:cubicBezTo>
                    <a:cubicBezTo>
                      <a:pt x="2295" y="1754"/>
                      <a:pt x="2671" y="1386"/>
                      <a:pt x="2691" y="919"/>
                    </a:cubicBezTo>
                    <a:cubicBezTo>
                      <a:pt x="2712" y="460"/>
                      <a:pt x="2357" y="64"/>
                      <a:pt x="1878" y="43"/>
                    </a:cubicBezTo>
                    <a:lnTo>
                      <a:pt x="918" y="1"/>
                    </a:lnTo>
                    <a:cubicBezTo>
                      <a:pt x="905" y="1"/>
                      <a:pt x="893" y="0"/>
                      <a:pt x="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0" name="Google Shape;810;p68"/>
              <p:cNvSpPr/>
              <p:nvPr/>
            </p:nvSpPr>
            <p:spPr>
              <a:xfrm>
                <a:off x="5723675" y="3438600"/>
                <a:ext cx="67300" cy="34500"/>
              </a:xfrm>
              <a:custGeom>
                <a:rect b="b" l="l" r="r" t="t"/>
                <a:pathLst>
                  <a:path extrusionOk="0" h="1380" w="2692">
                    <a:moveTo>
                      <a:pt x="653" y="1"/>
                    </a:moveTo>
                    <a:cubicBezTo>
                      <a:pt x="314" y="1"/>
                      <a:pt x="21" y="285"/>
                      <a:pt x="1" y="627"/>
                    </a:cubicBezTo>
                    <a:cubicBezTo>
                      <a:pt x="1" y="1003"/>
                      <a:pt x="272" y="1316"/>
                      <a:pt x="647" y="1316"/>
                    </a:cubicBezTo>
                    <a:lnTo>
                      <a:pt x="1982" y="1378"/>
                    </a:lnTo>
                    <a:cubicBezTo>
                      <a:pt x="1995" y="1379"/>
                      <a:pt x="2007" y="1379"/>
                      <a:pt x="2020" y="1379"/>
                    </a:cubicBezTo>
                    <a:cubicBezTo>
                      <a:pt x="2378" y="1379"/>
                      <a:pt x="2671" y="1094"/>
                      <a:pt x="2691" y="732"/>
                    </a:cubicBezTo>
                    <a:cubicBezTo>
                      <a:pt x="2691" y="377"/>
                      <a:pt x="2420" y="64"/>
                      <a:pt x="2045" y="43"/>
                    </a:cubicBezTo>
                    <a:lnTo>
                      <a:pt x="689" y="2"/>
                    </a:lnTo>
                    <a:cubicBezTo>
                      <a:pt x="677" y="1"/>
                      <a:pt x="665" y="1"/>
                      <a:pt x="6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1" name="Google Shape;811;p68"/>
              <p:cNvSpPr/>
              <p:nvPr/>
            </p:nvSpPr>
            <p:spPr>
              <a:xfrm>
                <a:off x="4440400" y="3046450"/>
                <a:ext cx="1314000" cy="1537950"/>
              </a:xfrm>
              <a:custGeom>
                <a:rect b="b" l="l" r="r" t="t"/>
                <a:pathLst>
                  <a:path extrusionOk="0" h="61518" w="52560">
                    <a:moveTo>
                      <a:pt x="48474" y="1"/>
                    </a:moveTo>
                    <a:cubicBezTo>
                      <a:pt x="48446" y="1"/>
                      <a:pt x="48419" y="1"/>
                      <a:pt x="48391" y="3"/>
                    </a:cubicBezTo>
                    <a:lnTo>
                      <a:pt x="41675" y="211"/>
                    </a:lnTo>
                    <a:cubicBezTo>
                      <a:pt x="39693" y="274"/>
                      <a:pt x="39651" y="3319"/>
                      <a:pt x="39651" y="3319"/>
                    </a:cubicBezTo>
                    <a:cubicBezTo>
                      <a:pt x="39151" y="3653"/>
                      <a:pt x="32789" y="8033"/>
                      <a:pt x="32831" y="8137"/>
                    </a:cubicBezTo>
                    <a:lnTo>
                      <a:pt x="4610" y="46432"/>
                    </a:lnTo>
                    <a:lnTo>
                      <a:pt x="2629" y="49101"/>
                    </a:lnTo>
                    <a:cubicBezTo>
                      <a:pt x="1" y="52418"/>
                      <a:pt x="585" y="57236"/>
                      <a:pt x="3901" y="59864"/>
                    </a:cubicBezTo>
                    <a:cubicBezTo>
                      <a:pt x="5306" y="60977"/>
                      <a:pt x="6980" y="61518"/>
                      <a:pt x="8642" y="61518"/>
                    </a:cubicBezTo>
                    <a:cubicBezTo>
                      <a:pt x="10906" y="61518"/>
                      <a:pt x="13149" y="60516"/>
                      <a:pt x="14664" y="58592"/>
                    </a:cubicBezTo>
                    <a:lnTo>
                      <a:pt x="35501" y="16751"/>
                    </a:lnTo>
                    <a:cubicBezTo>
                      <a:pt x="35501" y="16751"/>
                      <a:pt x="36028" y="16873"/>
                      <a:pt x="36843" y="16873"/>
                    </a:cubicBezTo>
                    <a:cubicBezTo>
                      <a:pt x="37993" y="16873"/>
                      <a:pt x="39717" y="16630"/>
                      <a:pt x="41341" y="15458"/>
                    </a:cubicBezTo>
                    <a:cubicBezTo>
                      <a:pt x="41383" y="15479"/>
                      <a:pt x="41445" y="15479"/>
                      <a:pt x="41487" y="15479"/>
                    </a:cubicBezTo>
                    <a:lnTo>
                      <a:pt x="48933" y="16042"/>
                    </a:lnTo>
                    <a:cubicBezTo>
                      <a:pt x="48972" y="16045"/>
                      <a:pt x="49010" y="16047"/>
                      <a:pt x="49049" y="16047"/>
                    </a:cubicBezTo>
                    <a:cubicBezTo>
                      <a:pt x="49813" y="16047"/>
                      <a:pt x="50459" y="15461"/>
                      <a:pt x="50518" y="14687"/>
                    </a:cubicBezTo>
                    <a:cubicBezTo>
                      <a:pt x="50581" y="13852"/>
                      <a:pt x="49976" y="13143"/>
                      <a:pt x="49162" y="13081"/>
                    </a:cubicBezTo>
                    <a:lnTo>
                      <a:pt x="43385" y="12643"/>
                    </a:lnTo>
                    <a:cubicBezTo>
                      <a:pt x="43552" y="12184"/>
                      <a:pt x="43635" y="11683"/>
                      <a:pt x="43656" y="11182"/>
                    </a:cubicBezTo>
                    <a:lnTo>
                      <a:pt x="51060" y="10932"/>
                    </a:lnTo>
                    <a:cubicBezTo>
                      <a:pt x="51895" y="10911"/>
                      <a:pt x="52541" y="10223"/>
                      <a:pt x="52521" y="9389"/>
                    </a:cubicBezTo>
                    <a:cubicBezTo>
                      <a:pt x="52479" y="8568"/>
                      <a:pt x="51812" y="7928"/>
                      <a:pt x="50995" y="7928"/>
                    </a:cubicBezTo>
                    <a:cubicBezTo>
                      <a:pt x="50982" y="7928"/>
                      <a:pt x="50969" y="7928"/>
                      <a:pt x="50956" y="7929"/>
                    </a:cubicBezTo>
                    <a:lnTo>
                      <a:pt x="42863" y="8200"/>
                    </a:lnTo>
                    <a:cubicBezTo>
                      <a:pt x="42843" y="8200"/>
                      <a:pt x="42822" y="8200"/>
                      <a:pt x="42801" y="8221"/>
                    </a:cubicBezTo>
                    <a:cubicBezTo>
                      <a:pt x="42759" y="8158"/>
                      <a:pt x="42697" y="8096"/>
                      <a:pt x="42655" y="8054"/>
                    </a:cubicBezTo>
                    <a:lnTo>
                      <a:pt x="43468" y="7115"/>
                    </a:lnTo>
                    <a:lnTo>
                      <a:pt x="50894" y="7366"/>
                    </a:lnTo>
                    <a:cubicBezTo>
                      <a:pt x="50905" y="7366"/>
                      <a:pt x="50917" y="7366"/>
                      <a:pt x="50928" y="7366"/>
                    </a:cubicBezTo>
                    <a:cubicBezTo>
                      <a:pt x="51830" y="7366"/>
                      <a:pt x="52560" y="6561"/>
                      <a:pt x="52354" y="5593"/>
                    </a:cubicBezTo>
                    <a:cubicBezTo>
                      <a:pt x="52229" y="4925"/>
                      <a:pt x="51603" y="4487"/>
                      <a:pt x="50914" y="4446"/>
                    </a:cubicBezTo>
                    <a:lnTo>
                      <a:pt x="42884" y="4195"/>
                    </a:lnTo>
                    <a:cubicBezTo>
                      <a:pt x="42717" y="4195"/>
                      <a:pt x="42571" y="4216"/>
                      <a:pt x="42405" y="4279"/>
                    </a:cubicBezTo>
                    <a:lnTo>
                      <a:pt x="42822" y="3111"/>
                    </a:lnTo>
                    <a:lnTo>
                      <a:pt x="42843" y="3111"/>
                    </a:lnTo>
                    <a:lnTo>
                      <a:pt x="48599" y="2902"/>
                    </a:lnTo>
                    <a:cubicBezTo>
                      <a:pt x="49454" y="2881"/>
                      <a:pt x="50101" y="2130"/>
                      <a:pt x="49997" y="1275"/>
                    </a:cubicBezTo>
                    <a:cubicBezTo>
                      <a:pt x="49916" y="531"/>
                      <a:pt x="49216" y="1"/>
                      <a:pt x="4847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2" name="Google Shape;812;p68"/>
              <p:cNvSpPr/>
              <p:nvPr/>
            </p:nvSpPr>
            <p:spPr>
              <a:xfrm>
                <a:off x="4440400" y="3045475"/>
                <a:ext cx="1314075" cy="1563275"/>
              </a:xfrm>
              <a:custGeom>
                <a:rect b="b" l="l" r="r" t="t"/>
                <a:pathLst>
                  <a:path extrusionOk="0" fill="none" h="62531" w="52563">
                    <a:moveTo>
                      <a:pt x="50956" y="7968"/>
                    </a:moveTo>
                    <a:lnTo>
                      <a:pt x="42863" y="8239"/>
                    </a:lnTo>
                    <a:cubicBezTo>
                      <a:pt x="42843" y="8239"/>
                      <a:pt x="42822" y="8239"/>
                      <a:pt x="42801" y="8260"/>
                    </a:cubicBezTo>
                    <a:cubicBezTo>
                      <a:pt x="42759" y="8197"/>
                      <a:pt x="42697" y="8135"/>
                      <a:pt x="42655" y="8093"/>
                    </a:cubicBezTo>
                    <a:lnTo>
                      <a:pt x="43468" y="7154"/>
                    </a:lnTo>
                    <a:lnTo>
                      <a:pt x="50894" y="7405"/>
                    </a:lnTo>
                    <a:cubicBezTo>
                      <a:pt x="51811" y="7425"/>
                      <a:pt x="52562" y="6612"/>
                      <a:pt x="52354" y="5632"/>
                    </a:cubicBezTo>
                    <a:cubicBezTo>
                      <a:pt x="52229" y="4964"/>
                      <a:pt x="51603" y="4526"/>
                      <a:pt x="50914" y="4485"/>
                    </a:cubicBezTo>
                    <a:lnTo>
                      <a:pt x="42884" y="4234"/>
                    </a:lnTo>
                    <a:cubicBezTo>
                      <a:pt x="42717" y="4234"/>
                      <a:pt x="42571" y="4255"/>
                      <a:pt x="42405" y="4318"/>
                    </a:cubicBezTo>
                    <a:lnTo>
                      <a:pt x="42822" y="3150"/>
                    </a:lnTo>
                    <a:cubicBezTo>
                      <a:pt x="42822" y="3150"/>
                      <a:pt x="42822" y="3150"/>
                      <a:pt x="42843" y="3150"/>
                    </a:cubicBezTo>
                    <a:lnTo>
                      <a:pt x="48599" y="2941"/>
                    </a:lnTo>
                    <a:cubicBezTo>
                      <a:pt x="49454" y="2920"/>
                      <a:pt x="50101" y="2169"/>
                      <a:pt x="49997" y="1314"/>
                    </a:cubicBezTo>
                    <a:cubicBezTo>
                      <a:pt x="49913" y="542"/>
                      <a:pt x="49162" y="0"/>
                      <a:pt x="48391" y="42"/>
                    </a:cubicBezTo>
                    <a:lnTo>
                      <a:pt x="41675" y="250"/>
                    </a:lnTo>
                    <a:cubicBezTo>
                      <a:pt x="39693" y="313"/>
                      <a:pt x="39651" y="3358"/>
                      <a:pt x="39651" y="3358"/>
                    </a:cubicBezTo>
                    <a:cubicBezTo>
                      <a:pt x="39151" y="3692"/>
                      <a:pt x="32789" y="8072"/>
                      <a:pt x="32831" y="8176"/>
                    </a:cubicBezTo>
                    <a:lnTo>
                      <a:pt x="4610" y="46471"/>
                    </a:lnTo>
                    <a:lnTo>
                      <a:pt x="2629" y="49140"/>
                    </a:lnTo>
                    <a:cubicBezTo>
                      <a:pt x="1" y="52457"/>
                      <a:pt x="585" y="57275"/>
                      <a:pt x="3901" y="59903"/>
                    </a:cubicBezTo>
                    <a:cubicBezTo>
                      <a:pt x="7218" y="62531"/>
                      <a:pt x="12036" y="61968"/>
                      <a:pt x="14664" y="58631"/>
                    </a:cubicBezTo>
                    <a:lnTo>
                      <a:pt x="35501" y="16790"/>
                    </a:lnTo>
                    <a:cubicBezTo>
                      <a:pt x="35501" y="16790"/>
                      <a:pt x="38567" y="17500"/>
                      <a:pt x="41341" y="15497"/>
                    </a:cubicBezTo>
                    <a:cubicBezTo>
                      <a:pt x="41383" y="15518"/>
                      <a:pt x="41445" y="15518"/>
                      <a:pt x="41487" y="15518"/>
                    </a:cubicBezTo>
                    <a:lnTo>
                      <a:pt x="48933" y="16081"/>
                    </a:lnTo>
                    <a:cubicBezTo>
                      <a:pt x="49746" y="16144"/>
                      <a:pt x="50456" y="15539"/>
                      <a:pt x="50518" y="14726"/>
                    </a:cubicBezTo>
                    <a:cubicBezTo>
                      <a:pt x="50581" y="13891"/>
                      <a:pt x="49976" y="13182"/>
                      <a:pt x="49162" y="13120"/>
                    </a:cubicBezTo>
                    <a:lnTo>
                      <a:pt x="43385" y="12682"/>
                    </a:lnTo>
                    <a:cubicBezTo>
                      <a:pt x="43552" y="12223"/>
                      <a:pt x="43635" y="11722"/>
                      <a:pt x="43656" y="11221"/>
                    </a:cubicBezTo>
                    <a:lnTo>
                      <a:pt x="51060" y="10971"/>
                    </a:lnTo>
                    <a:cubicBezTo>
                      <a:pt x="51895" y="10950"/>
                      <a:pt x="52541" y="10262"/>
                      <a:pt x="52521" y="9428"/>
                    </a:cubicBezTo>
                    <a:cubicBezTo>
                      <a:pt x="52479" y="8593"/>
                      <a:pt x="51791" y="7947"/>
                      <a:pt x="50956" y="7968"/>
                    </a:cubicBezTo>
                    <a:close/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3" name="Google Shape;813;p68"/>
              <p:cNvSpPr/>
              <p:nvPr/>
            </p:nvSpPr>
            <p:spPr>
              <a:xfrm>
                <a:off x="5617825" y="3058500"/>
                <a:ext cx="73025" cy="48000"/>
              </a:xfrm>
              <a:custGeom>
                <a:rect b="b" l="l" r="r" t="t"/>
                <a:pathLst>
                  <a:path extrusionOk="0" h="1920" w="2921">
                    <a:moveTo>
                      <a:pt x="981" y="1"/>
                    </a:moveTo>
                    <a:cubicBezTo>
                      <a:pt x="439" y="1"/>
                      <a:pt x="1" y="418"/>
                      <a:pt x="1" y="960"/>
                    </a:cubicBezTo>
                    <a:cubicBezTo>
                      <a:pt x="1" y="1502"/>
                      <a:pt x="439" y="1919"/>
                      <a:pt x="981" y="1919"/>
                    </a:cubicBezTo>
                    <a:lnTo>
                      <a:pt x="1961" y="1919"/>
                    </a:lnTo>
                    <a:cubicBezTo>
                      <a:pt x="2503" y="1919"/>
                      <a:pt x="2921" y="1502"/>
                      <a:pt x="2921" y="960"/>
                    </a:cubicBezTo>
                    <a:cubicBezTo>
                      <a:pt x="2921" y="418"/>
                      <a:pt x="2503" y="1"/>
                      <a:pt x="19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4" name="Google Shape;814;p68"/>
              <p:cNvSpPr/>
              <p:nvPr/>
            </p:nvSpPr>
            <p:spPr>
              <a:xfrm>
                <a:off x="5677275" y="3170600"/>
                <a:ext cx="71975" cy="49075"/>
              </a:xfrm>
              <a:custGeom>
                <a:rect b="b" l="l" r="r" t="t"/>
                <a:pathLst>
                  <a:path extrusionOk="0" h="1963" w="2879">
                    <a:moveTo>
                      <a:pt x="1001" y="1"/>
                    </a:moveTo>
                    <a:cubicBezTo>
                      <a:pt x="480" y="1"/>
                      <a:pt x="21" y="397"/>
                      <a:pt x="21" y="940"/>
                    </a:cubicBezTo>
                    <a:cubicBezTo>
                      <a:pt x="0" y="1482"/>
                      <a:pt x="417" y="1920"/>
                      <a:pt x="939" y="1941"/>
                    </a:cubicBezTo>
                    <a:lnTo>
                      <a:pt x="1857" y="1962"/>
                    </a:lnTo>
                    <a:cubicBezTo>
                      <a:pt x="1870" y="1962"/>
                      <a:pt x="1883" y="1962"/>
                      <a:pt x="1896" y="1962"/>
                    </a:cubicBezTo>
                    <a:cubicBezTo>
                      <a:pt x="2420" y="1962"/>
                      <a:pt x="2837" y="1553"/>
                      <a:pt x="2858" y="1044"/>
                    </a:cubicBezTo>
                    <a:cubicBezTo>
                      <a:pt x="2879" y="502"/>
                      <a:pt x="2462" y="64"/>
                      <a:pt x="1919" y="43"/>
                    </a:cubicBezTo>
                    <a:lnTo>
                      <a:pt x="100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5" name="Google Shape;815;p68"/>
              <p:cNvSpPr/>
              <p:nvPr/>
            </p:nvSpPr>
            <p:spPr>
              <a:xfrm>
                <a:off x="5681975" y="3258225"/>
                <a:ext cx="71450" cy="47975"/>
              </a:xfrm>
              <a:custGeom>
                <a:rect b="b" l="l" r="r" t="t"/>
                <a:pathLst>
                  <a:path extrusionOk="0" h="1919" w="2858">
                    <a:moveTo>
                      <a:pt x="980" y="0"/>
                    </a:moveTo>
                    <a:cubicBezTo>
                      <a:pt x="438" y="0"/>
                      <a:pt x="0" y="438"/>
                      <a:pt x="0" y="959"/>
                    </a:cubicBezTo>
                    <a:cubicBezTo>
                      <a:pt x="0" y="1502"/>
                      <a:pt x="438" y="1919"/>
                      <a:pt x="980" y="1919"/>
                    </a:cubicBezTo>
                    <a:lnTo>
                      <a:pt x="1898" y="1919"/>
                    </a:lnTo>
                    <a:cubicBezTo>
                      <a:pt x="2420" y="1919"/>
                      <a:pt x="2858" y="1502"/>
                      <a:pt x="2858" y="959"/>
                    </a:cubicBezTo>
                    <a:cubicBezTo>
                      <a:pt x="2858" y="438"/>
                      <a:pt x="2420" y="0"/>
                      <a:pt x="18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6" name="Google Shape;816;p68"/>
              <p:cNvSpPr/>
              <p:nvPr/>
            </p:nvSpPr>
            <p:spPr>
              <a:xfrm>
                <a:off x="5629825" y="3384850"/>
                <a:ext cx="70425" cy="49700"/>
              </a:xfrm>
              <a:custGeom>
                <a:rect b="b" l="l" r="r" t="t"/>
                <a:pathLst>
                  <a:path extrusionOk="0" h="1988" w="2817">
                    <a:moveTo>
                      <a:pt x="989" y="0"/>
                    </a:moveTo>
                    <a:cubicBezTo>
                      <a:pt x="499" y="0"/>
                      <a:pt x="82" y="383"/>
                      <a:pt x="42" y="879"/>
                    </a:cubicBezTo>
                    <a:cubicBezTo>
                      <a:pt x="0" y="1422"/>
                      <a:pt x="397" y="1881"/>
                      <a:pt x="918" y="1922"/>
                    </a:cubicBezTo>
                    <a:lnTo>
                      <a:pt x="1731" y="1985"/>
                    </a:lnTo>
                    <a:cubicBezTo>
                      <a:pt x="1758" y="1987"/>
                      <a:pt x="1784" y="1988"/>
                      <a:pt x="1810" y="1988"/>
                    </a:cubicBezTo>
                    <a:cubicBezTo>
                      <a:pt x="2317" y="1988"/>
                      <a:pt x="2735" y="1605"/>
                      <a:pt x="2774" y="1109"/>
                    </a:cubicBezTo>
                    <a:cubicBezTo>
                      <a:pt x="2816" y="587"/>
                      <a:pt x="2420" y="108"/>
                      <a:pt x="1898" y="66"/>
                    </a:cubicBezTo>
                    <a:lnTo>
                      <a:pt x="1064" y="3"/>
                    </a:lnTo>
                    <a:cubicBezTo>
                      <a:pt x="1039" y="1"/>
                      <a:pt x="1014" y="0"/>
                      <a:pt x="9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7" name="Google Shape;817;p68"/>
              <p:cNvSpPr/>
              <p:nvPr/>
            </p:nvSpPr>
            <p:spPr>
              <a:xfrm>
                <a:off x="5304450" y="3436025"/>
                <a:ext cx="23475" cy="30800"/>
              </a:xfrm>
              <a:custGeom>
                <a:rect b="b" l="l" r="r" t="t"/>
                <a:pathLst>
                  <a:path extrusionOk="0" fill="none" h="1232" w="939">
                    <a:moveTo>
                      <a:pt x="939" y="1231"/>
                    </a:moveTo>
                    <a:cubicBezTo>
                      <a:pt x="480" y="960"/>
                      <a:pt x="146" y="501"/>
                      <a:pt x="0" y="0"/>
                    </a:cubicBez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8" name="Google Shape;818;p68"/>
              <p:cNvSpPr/>
              <p:nvPr/>
            </p:nvSpPr>
            <p:spPr>
              <a:xfrm>
                <a:off x="5776875" y="2791525"/>
                <a:ext cx="22425" cy="39125"/>
              </a:xfrm>
              <a:custGeom>
                <a:rect b="b" l="l" r="r" t="t"/>
                <a:pathLst>
                  <a:path extrusionOk="0" fill="none" h="1565" w="897">
                    <a:moveTo>
                      <a:pt x="0" y="1"/>
                    </a:moveTo>
                    <a:cubicBezTo>
                      <a:pt x="313" y="522"/>
                      <a:pt x="605" y="1043"/>
                      <a:pt x="897" y="1565"/>
                    </a:cubicBez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9" name="Google Shape;819;p68"/>
              <p:cNvSpPr/>
              <p:nvPr/>
            </p:nvSpPr>
            <p:spPr>
              <a:xfrm>
                <a:off x="6228425" y="2785275"/>
                <a:ext cx="78775" cy="62075"/>
              </a:xfrm>
              <a:custGeom>
                <a:rect b="b" l="l" r="r" t="t"/>
                <a:pathLst>
                  <a:path extrusionOk="0" fill="none" h="2483" w="3151">
                    <a:moveTo>
                      <a:pt x="1" y="2482"/>
                    </a:moveTo>
                    <a:cubicBezTo>
                      <a:pt x="1065" y="1648"/>
                      <a:pt x="2107" y="835"/>
                      <a:pt x="3150" y="0"/>
                    </a:cubicBez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0" name="Google Shape;820;p68"/>
              <p:cNvSpPr/>
              <p:nvPr/>
            </p:nvSpPr>
            <p:spPr>
              <a:xfrm>
                <a:off x="6139800" y="2628325"/>
                <a:ext cx="56325" cy="140800"/>
              </a:xfrm>
              <a:custGeom>
                <a:rect b="b" l="l" r="r" t="t"/>
                <a:pathLst>
                  <a:path extrusionOk="0" fill="none" h="5632" w="2253">
                    <a:moveTo>
                      <a:pt x="0" y="5632"/>
                    </a:moveTo>
                    <a:lnTo>
                      <a:pt x="2253" y="0"/>
                    </a:lnTo>
                  </a:path>
                </a:pathLst>
              </a:custGeom>
              <a:noFill/>
              <a:ln cap="flat" cmpd="sng" w="3650">
                <a:solidFill>
                  <a:schemeClr val="dk1"/>
                </a:solidFill>
                <a:prstDash val="solid"/>
                <a:miter lim="20857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21" name="Google Shape;821;p68"/>
            <p:cNvSpPr/>
            <p:nvPr/>
          </p:nvSpPr>
          <p:spPr>
            <a:xfrm flipH="1">
              <a:off x="2268350" y="2716425"/>
              <a:ext cx="56325" cy="140800"/>
            </a:xfrm>
            <a:custGeom>
              <a:rect b="b" l="l" r="r" t="t"/>
              <a:pathLst>
                <a:path extrusionOk="0" fill="none" h="5632" w="2253">
                  <a:moveTo>
                    <a:pt x="0" y="5632"/>
                  </a:moveTo>
                  <a:lnTo>
                    <a:pt x="2253" y="0"/>
                  </a:lnTo>
                </a:path>
              </a:pathLst>
            </a:custGeom>
            <a:noFill/>
            <a:ln cap="flat" cmpd="sng" w="3650">
              <a:solidFill>
                <a:schemeClr val="dk1"/>
              </a:solidFill>
              <a:prstDash val="solid"/>
              <a:miter lim="20857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68"/>
            <p:cNvSpPr/>
            <p:nvPr/>
          </p:nvSpPr>
          <p:spPr>
            <a:xfrm flipH="1" rot="1331514">
              <a:off x="2428050" y="2710999"/>
              <a:ext cx="56324" cy="140796"/>
            </a:xfrm>
            <a:custGeom>
              <a:rect b="b" l="l" r="r" t="t"/>
              <a:pathLst>
                <a:path extrusionOk="0" fill="none" h="5632" w="2253">
                  <a:moveTo>
                    <a:pt x="0" y="5632"/>
                  </a:moveTo>
                  <a:lnTo>
                    <a:pt x="2253" y="0"/>
                  </a:lnTo>
                </a:path>
              </a:pathLst>
            </a:custGeom>
            <a:noFill/>
            <a:ln cap="flat" cmpd="sng" w="3650">
              <a:solidFill>
                <a:schemeClr val="dk1"/>
              </a:solidFill>
              <a:prstDash val="solid"/>
              <a:miter lim="20857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3" name="Google Shape;823;p68"/>
          <p:cNvSpPr txBox="1"/>
          <p:nvPr>
            <p:ph idx="1" type="subTitle"/>
          </p:nvPr>
        </p:nvSpPr>
        <p:spPr>
          <a:xfrm>
            <a:off x="3554075" y="2208000"/>
            <a:ext cx="4392600" cy="123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Email: habuikhoinguyen2004@gmail.com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Phone: (+84) 0834583049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FB: Ha Nguyen</a:t>
            </a:r>
            <a:endParaRPr/>
          </a:p>
        </p:txBody>
      </p:sp>
      <p:sp>
        <p:nvSpPr>
          <p:cNvPr id="824" name="Google Shape;824;p68"/>
          <p:cNvSpPr txBox="1"/>
          <p:nvPr>
            <p:ph type="title"/>
          </p:nvPr>
        </p:nvSpPr>
        <p:spPr>
          <a:xfrm>
            <a:off x="3607625" y="725500"/>
            <a:ext cx="4392600" cy="136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HA NGUYEN</a:t>
            </a:r>
            <a:endParaRPr sz="4000"/>
          </a:p>
        </p:txBody>
      </p:sp>
      <p:sp>
        <p:nvSpPr>
          <p:cNvPr id="825" name="Google Shape;825;p68"/>
          <p:cNvSpPr/>
          <p:nvPr/>
        </p:nvSpPr>
        <p:spPr>
          <a:xfrm>
            <a:off x="715099" y="535000"/>
            <a:ext cx="1091700" cy="727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26" name="Google Shape;826;p68"/>
          <p:cNvSpPr/>
          <p:nvPr/>
        </p:nvSpPr>
        <p:spPr>
          <a:xfrm flipH="1">
            <a:off x="7524399" y="3935024"/>
            <a:ext cx="904500" cy="6027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27" name="Google Shape;827;p68"/>
          <p:cNvSpPr/>
          <p:nvPr/>
        </p:nvSpPr>
        <p:spPr>
          <a:xfrm flipH="1">
            <a:off x="7716701" y="725501"/>
            <a:ext cx="519900" cy="3465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pic>
        <p:nvPicPr>
          <p:cNvPr id="828" name="Google Shape;828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100" y="604238"/>
            <a:ext cx="2623350" cy="393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69"/>
          <p:cNvSpPr txBox="1"/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834" name="Google Shape;834;p69"/>
          <p:cNvSpPr txBox="1"/>
          <p:nvPr>
            <p:ph idx="1" type="subTitle"/>
          </p:nvPr>
        </p:nvSpPr>
        <p:spPr>
          <a:xfrm>
            <a:off x="720000" y="1321751"/>
            <a:ext cx="2084100" cy="51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exend Mega"/>
                <a:ea typeface="Lexend Mega"/>
                <a:cs typeface="Lexend Mega"/>
                <a:sym typeface="Lexend Mega"/>
              </a:rPr>
              <a:t>HANOI</a:t>
            </a:r>
            <a:endParaRPr b="1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35" name="Google Shape;835;p69"/>
          <p:cNvSpPr txBox="1"/>
          <p:nvPr>
            <p:ph idx="2" type="subTitle"/>
          </p:nvPr>
        </p:nvSpPr>
        <p:spPr>
          <a:xfrm>
            <a:off x="720000" y="1832838"/>
            <a:ext cx="208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6" name="Google Shape;836;p69"/>
          <p:cNvSpPr txBox="1"/>
          <p:nvPr>
            <p:ph idx="3" type="subTitle"/>
          </p:nvPr>
        </p:nvSpPr>
        <p:spPr>
          <a:xfrm>
            <a:off x="6339901" y="1832838"/>
            <a:ext cx="208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69"/>
          <p:cNvSpPr txBox="1"/>
          <p:nvPr>
            <p:ph idx="6" type="subTitle"/>
          </p:nvPr>
        </p:nvSpPr>
        <p:spPr>
          <a:xfrm>
            <a:off x="720000" y="2711576"/>
            <a:ext cx="2084100" cy="51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exend Mega"/>
                <a:ea typeface="Lexend Mega"/>
                <a:cs typeface="Lexend Mega"/>
                <a:sym typeface="Lexend Mega"/>
              </a:rPr>
              <a:t>USTH</a:t>
            </a:r>
            <a:endParaRPr b="1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38" name="Google Shape;838;p69"/>
          <p:cNvSpPr txBox="1"/>
          <p:nvPr>
            <p:ph idx="4" type="subTitle"/>
          </p:nvPr>
        </p:nvSpPr>
        <p:spPr>
          <a:xfrm>
            <a:off x="720000" y="3222763"/>
            <a:ext cx="208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9" name="Google Shape;839;p69"/>
          <p:cNvSpPr txBox="1"/>
          <p:nvPr>
            <p:ph idx="5" type="subTitle"/>
          </p:nvPr>
        </p:nvSpPr>
        <p:spPr>
          <a:xfrm>
            <a:off x="6339901" y="3222763"/>
            <a:ext cx="208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0" name="Google Shape;840;p69"/>
          <p:cNvSpPr txBox="1"/>
          <p:nvPr>
            <p:ph idx="7" type="subTitle"/>
          </p:nvPr>
        </p:nvSpPr>
        <p:spPr>
          <a:xfrm>
            <a:off x="6339899" y="1321751"/>
            <a:ext cx="2084100" cy="5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Lexend Mega"/>
                <a:ea typeface="Lexend Mega"/>
                <a:cs typeface="Lexend Mega"/>
                <a:sym typeface="Lexend Mega"/>
              </a:rPr>
              <a:t>PARTICLE </a:t>
            </a:r>
            <a:endParaRPr b="1" sz="1400">
              <a:latin typeface="Lexend Mega"/>
              <a:ea typeface="Lexend Mega"/>
              <a:cs typeface="Lexend Mega"/>
              <a:sym typeface="Lexend Meg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latin typeface="Lexend Mega"/>
                <a:ea typeface="Lexend Mega"/>
                <a:cs typeface="Lexend Mega"/>
                <a:sym typeface="Lexend Mega"/>
              </a:rPr>
              <a:t>COSMOLOGY</a:t>
            </a:r>
            <a:endParaRPr b="1" sz="14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41" name="Google Shape;841;p69"/>
          <p:cNvSpPr txBox="1"/>
          <p:nvPr>
            <p:ph idx="8" type="subTitle"/>
          </p:nvPr>
        </p:nvSpPr>
        <p:spPr>
          <a:xfrm>
            <a:off x="6339900" y="2711575"/>
            <a:ext cx="2084100" cy="51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Lexend Mega"/>
                <a:ea typeface="Lexend Mega"/>
                <a:cs typeface="Lexend Mega"/>
                <a:sym typeface="Lexend Mega"/>
              </a:rPr>
              <a:t>GAMES</a:t>
            </a:r>
            <a:endParaRPr b="1" sz="1500">
              <a:latin typeface="Lexend Mega"/>
              <a:ea typeface="Lexend Mega"/>
              <a:cs typeface="Lexend Mega"/>
              <a:sym typeface="Lexend Meg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Lexend Mega"/>
                <a:ea typeface="Lexend Mega"/>
                <a:cs typeface="Lexend Mega"/>
                <a:sym typeface="Lexend Mega"/>
              </a:rPr>
              <a:t>MOVIES</a:t>
            </a:r>
            <a:endParaRPr b="1" sz="1500">
              <a:latin typeface="Lexend Mega"/>
              <a:ea typeface="Lexend Mega"/>
              <a:cs typeface="Lexend Mega"/>
              <a:sym typeface="Lexend Mega"/>
            </a:endParaRPr>
          </a:p>
        </p:txBody>
      </p:sp>
      <p:grpSp>
        <p:nvGrpSpPr>
          <p:cNvPr id="842" name="Google Shape;842;p69"/>
          <p:cNvGrpSpPr/>
          <p:nvPr/>
        </p:nvGrpSpPr>
        <p:grpSpPr>
          <a:xfrm>
            <a:off x="3033715" y="1348052"/>
            <a:ext cx="3076605" cy="3795444"/>
            <a:chOff x="3033715" y="1348052"/>
            <a:chExt cx="3076605" cy="3795444"/>
          </a:xfrm>
        </p:grpSpPr>
        <p:sp>
          <p:nvSpPr>
            <p:cNvPr id="843" name="Google Shape;843;p69"/>
            <p:cNvSpPr/>
            <p:nvPr/>
          </p:nvSpPr>
          <p:spPr>
            <a:xfrm>
              <a:off x="3181087" y="1348052"/>
              <a:ext cx="2781882" cy="2781882"/>
            </a:xfrm>
            <a:custGeom>
              <a:rect b="b" l="l" r="r" t="t"/>
              <a:pathLst>
                <a:path extrusionOk="0" h="50628" w="50628">
                  <a:moveTo>
                    <a:pt x="25314" y="1"/>
                  </a:moveTo>
                  <a:cubicBezTo>
                    <a:pt x="11329" y="1"/>
                    <a:pt x="0" y="11329"/>
                    <a:pt x="0" y="25314"/>
                  </a:cubicBezTo>
                  <a:cubicBezTo>
                    <a:pt x="0" y="39299"/>
                    <a:pt x="11329" y="50627"/>
                    <a:pt x="25314" y="50627"/>
                  </a:cubicBezTo>
                  <a:cubicBezTo>
                    <a:pt x="39299" y="50627"/>
                    <a:pt x="50627" y="39299"/>
                    <a:pt x="50627" y="25314"/>
                  </a:cubicBezTo>
                  <a:cubicBezTo>
                    <a:pt x="50627" y="11329"/>
                    <a:pt x="39299" y="1"/>
                    <a:pt x="253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44" name="Google Shape;844;p69"/>
            <p:cNvGrpSpPr/>
            <p:nvPr/>
          </p:nvGrpSpPr>
          <p:grpSpPr>
            <a:xfrm>
              <a:off x="3033715" y="1510269"/>
              <a:ext cx="3076605" cy="3633227"/>
              <a:chOff x="3033715" y="1510269"/>
              <a:chExt cx="3076605" cy="3633227"/>
            </a:xfrm>
          </p:grpSpPr>
          <p:sp>
            <p:nvSpPr>
              <p:cNvPr id="845" name="Google Shape;845;p69"/>
              <p:cNvSpPr/>
              <p:nvPr/>
            </p:nvSpPr>
            <p:spPr>
              <a:xfrm>
                <a:off x="3781510" y="1510269"/>
                <a:ext cx="1571389" cy="1676228"/>
              </a:xfrm>
              <a:custGeom>
                <a:rect b="b" l="l" r="r" t="t"/>
                <a:pathLst>
                  <a:path extrusionOk="0" h="30506" w="28598">
                    <a:moveTo>
                      <a:pt x="15468" y="1"/>
                    </a:moveTo>
                    <a:cubicBezTo>
                      <a:pt x="15425" y="1"/>
                      <a:pt x="15382" y="2"/>
                      <a:pt x="15339" y="5"/>
                    </a:cubicBezTo>
                    <a:cubicBezTo>
                      <a:pt x="14462" y="80"/>
                      <a:pt x="13660" y="255"/>
                      <a:pt x="13284" y="1082"/>
                    </a:cubicBezTo>
                    <a:cubicBezTo>
                      <a:pt x="12935" y="610"/>
                      <a:pt x="12368" y="340"/>
                      <a:pt x="11802" y="340"/>
                    </a:cubicBezTo>
                    <a:cubicBezTo>
                      <a:pt x="11677" y="340"/>
                      <a:pt x="11552" y="353"/>
                      <a:pt x="11429" y="381"/>
                    </a:cubicBezTo>
                    <a:cubicBezTo>
                      <a:pt x="10753" y="531"/>
                      <a:pt x="10301" y="1183"/>
                      <a:pt x="10126" y="1884"/>
                    </a:cubicBezTo>
                    <a:cubicBezTo>
                      <a:pt x="9752" y="1575"/>
                      <a:pt x="9283" y="1414"/>
                      <a:pt x="8816" y="1414"/>
                    </a:cubicBezTo>
                    <a:cubicBezTo>
                      <a:pt x="8562" y="1414"/>
                      <a:pt x="8309" y="1462"/>
                      <a:pt x="8071" y="1558"/>
                    </a:cubicBezTo>
                    <a:cubicBezTo>
                      <a:pt x="7394" y="1834"/>
                      <a:pt x="6818" y="2511"/>
                      <a:pt x="6692" y="3263"/>
                    </a:cubicBezTo>
                    <a:cubicBezTo>
                      <a:pt x="6649" y="3261"/>
                      <a:pt x="6606" y="3260"/>
                      <a:pt x="6564" y="3260"/>
                    </a:cubicBezTo>
                    <a:cubicBezTo>
                      <a:pt x="5112" y="3260"/>
                      <a:pt x="3832" y="4486"/>
                      <a:pt x="3735" y="6020"/>
                    </a:cubicBezTo>
                    <a:cubicBezTo>
                      <a:pt x="2707" y="6295"/>
                      <a:pt x="1830" y="7022"/>
                      <a:pt x="1329" y="8000"/>
                    </a:cubicBezTo>
                    <a:cubicBezTo>
                      <a:pt x="853" y="8977"/>
                      <a:pt x="778" y="10180"/>
                      <a:pt x="1128" y="11208"/>
                    </a:cubicBezTo>
                    <a:cubicBezTo>
                      <a:pt x="778" y="11458"/>
                      <a:pt x="402" y="11985"/>
                      <a:pt x="427" y="12411"/>
                    </a:cubicBezTo>
                    <a:cubicBezTo>
                      <a:pt x="427" y="12862"/>
                      <a:pt x="552" y="13188"/>
                      <a:pt x="903" y="13413"/>
                    </a:cubicBezTo>
                    <a:cubicBezTo>
                      <a:pt x="1" y="14265"/>
                      <a:pt x="126" y="16095"/>
                      <a:pt x="1053" y="16972"/>
                    </a:cubicBezTo>
                    <a:cubicBezTo>
                      <a:pt x="577" y="17423"/>
                      <a:pt x="326" y="18100"/>
                      <a:pt x="351" y="18752"/>
                    </a:cubicBezTo>
                    <a:cubicBezTo>
                      <a:pt x="402" y="19403"/>
                      <a:pt x="627" y="20280"/>
                      <a:pt x="1128" y="20681"/>
                    </a:cubicBezTo>
                    <a:cubicBezTo>
                      <a:pt x="752" y="21133"/>
                      <a:pt x="627" y="21809"/>
                      <a:pt x="853" y="22386"/>
                    </a:cubicBezTo>
                    <a:cubicBezTo>
                      <a:pt x="1053" y="22937"/>
                      <a:pt x="1605" y="23639"/>
                      <a:pt x="2181" y="23714"/>
                    </a:cubicBezTo>
                    <a:cubicBezTo>
                      <a:pt x="2081" y="24341"/>
                      <a:pt x="2256" y="25017"/>
                      <a:pt x="2682" y="25468"/>
                    </a:cubicBezTo>
                    <a:cubicBezTo>
                      <a:pt x="3045" y="25899"/>
                      <a:pt x="3714" y="26206"/>
                      <a:pt x="4283" y="26206"/>
                    </a:cubicBezTo>
                    <a:cubicBezTo>
                      <a:pt x="4344" y="26206"/>
                      <a:pt x="4404" y="26202"/>
                      <a:pt x="4462" y="26195"/>
                    </a:cubicBezTo>
                    <a:lnTo>
                      <a:pt x="4462" y="26195"/>
                    </a:lnTo>
                    <a:cubicBezTo>
                      <a:pt x="4211" y="26947"/>
                      <a:pt x="4537" y="27849"/>
                      <a:pt x="5164" y="28275"/>
                    </a:cubicBezTo>
                    <a:cubicBezTo>
                      <a:pt x="5378" y="28415"/>
                      <a:pt x="5654" y="28477"/>
                      <a:pt x="5947" y="28477"/>
                    </a:cubicBezTo>
                    <a:cubicBezTo>
                      <a:pt x="6546" y="28477"/>
                      <a:pt x="7216" y="28220"/>
                      <a:pt x="7570" y="27849"/>
                    </a:cubicBezTo>
                    <a:cubicBezTo>
                      <a:pt x="8017" y="28857"/>
                      <a:pt x="9313" y="29573"/>
                      <a:pt x="10452" y="29573"/>
                    </a:cubicBezTo>
                    <a:cubicBezTo>
                      <a:pt x="10843" y="29573"/>
                      <a:pt x="11216" y="29489"/>
                      <a:pt x="11529" y="29303"/>
                    </a:cubicBezTo>
                    <a:cubicBezTo>
                      <a:pt x="11805" y="30005"/>
                      <a:pt x="12507" y="30506"/>
                      <a:pt x="13234" y="30506"/>
                    </a:cubicBezTo>
                    <a:cubicBezTo>
                      <a:pt x="13986" y="30506"/>
                      <a:pt x="14988" y="29704"/>
                      <a:pt x="15264" y="29002"/>
                    </a:cubicBezTo>
                    <a:cubicBezTo>
                      <a:pt x="15686" y="29566"/>
                      <a:pt x="16373" y="29909"/>
                      <a:pt x="17056" y="29909"/>
                    </a:cubicBezTo>
                    <a:cubicBezTo>
                      <a:pt x="17102" y="29909"/>
                      <a:pt x="17148" y="29908"/>
                      <a:pt x="17194" y="29904"/>
                    </a:cubicBezTo>
                    <a:cubicBezTo>
                      <a:pt x="17920" y="29879"/>
                      <a:pt x="18823" y="29253"/>
                      <a:pt x="19199" y="28601"/>
                    </a:cubicBezTo>
                    <a:cubicBezTo>
                      <a:pt x="19271" y="28609"/>
                      <a:pt x="19344" y="28613"/>
                      <a:pt x="19418" y="28613"/>
                    </a:cubicBezTo>
                    <a:cubicBezTo>
                      <a:pt x="20929" y="28613"/>
                      <a:pt x="22691" y="26946"/>
                      <a:pt x="22858" y="25393"/>
                    </a:cubicBezTo>
                    <a:cubicBezTo>
                      <a:pt x="23113" y="25587"/>
                      <a:pt x="23427" y="25682"/>
                      <a:pt x="23745" y="25682"/>
                    </a:cubicBezTo>
                    <a:cubicBezTo>
                      <a:pt x="24084" y="25682"/>
                      <a:pt x="24428" y="25575"/>
                      <a:pt x="24713" y="25368"/>
                    </a:cubicBezTo>
                    <a:cubicBezTo>
                      <a:pt x="25239" y="24967"/>
                      <a:pt x="25740" y="23965"/>
                      <a:pt x="25540" y="23313"/>
                    </a:cubicBezTo>
                    <a:lnTo>
                      <a:pt x="25540" y="23313"/>
                    </a:lnTo>
                    <a:cubicBezTo>
                      <a:pt x="25592" y="23319"/>
                      <a:pt x="25645" y="23322"/>
                      <a:pt x="25698" y="23322"/>
                    </a:cubicBezTo>
                    <a:cubicBezTo>
                      <a:pt x="26302" y="23322"/>
                      <a:pt x="26917" y="22937"/>
                      <a:pt x="27194" y="22361"/>
                    </a:cubicBezTo>
                    <a:cubicBezTo>
                      <a:pt x="27469" y="21734"/>
                      <a:pt x="27720" y="20681"/>
                      <a:pt x="27269" y="20180"/>
                    </a:cubicBezTo>
                    <a:cubicBezTo>
                      <a:pt x="27870" y="19854"/>
                      <a:pt x="28296" y="19203"/>
                      <a:pt x="28397" y="18501"/>
                    </a:cubicBezTo>
                    <a:cubicBezTo>
                      <a:pt x="28497" y="17774"/>
                      <a:pt x="28422" y="16747"/>
                      <a:pt x="27921" y="16270"/>
                    </a:cubicBezTo>
                    <a:cubicBezTo>
                      <a:pt x="28397" y="15669"/>
                      <a:pt x="28597" y="14867"/>
                      <a:pt x="28497" y="14115"/>
                    </a:cubicBezTo>
                    <a:cubicBezTo>
                      <a:pt x="28372" y="13338"/>
                      <a:pt x="28171" y="12361"/>
                      <a:pt x="27545" y="11960"/>
                    </a:cubicBezTo>
                    <a:cubicBezTo>
                      <a:pt x="28096" y="11383"/>
                      <a:pt x="28271" y="10481"/>
                      <a:pt x="28021" y="9729"/>
                    </a:cubicBezTo>
                    <a:cubicBezTo>
                      <a:pt x="27770" y="8977"/>
                      <a:pt x="27219" y="8075"/>
                      <a:pt x="26467" y="7949"/>
                    </a:cubicBezTo>
                    <a:cubicBezTo>
                      <a:pt x="26718" y="7223"/>
                      <a:pt x="26617" y="6345"/>
                      <a:pt x="26191" y="5694"/>
                    </a:cubicBezTo>
                    <a:cubicBezTo>
                      <a:pt x="25740" y="5042"/>
                      <a:pt x="25063" y="4591"/>
                      <a:pt x="24311" y="4566"/>
                    </a:cubicBezTo>
                    <a:cubicBezTo>
                      <a:pt x="24337" y="3864"/>
                      <a:pt x="23936" y="3162"/>
                      <a:pt x="23309" y="2837"/>
                    </a:cubicBezTo>
                    <a:cubicBezTo>
                      <a:pt x="22979" y="2658"/>
                      <a:pt x="22573" y="2539"/>
                      <a:pt x="22183" y="2539"/>
                    </a:cubicBezTo>
                    <a:cubicBezTo>
                      <a:pt x="21863" y="2539"/>
                      <a:pt x="21553" y="2619"/>
                      <a:pt x="21304" y="2812"/>
                    </a:cubicBezTo>
                    <a:cubicBezTo>
                      <a:pt x="21329" y="1859"/>
                      <a:pt x="20753" y="932"/>
                      <a:pt x="19900" y="606"/>
                    </a:cubicBezTo>
                    <a:cubicBezTo>
                      <a:pt x="19633" y="493"/>
                      <a:pt x="19353" y="437"/>
                      <a:pt x="19077" y="437"/>
                    </a:cubicBezTo>
                    <a:cubicBezTo>
                      <a:pt x="18497" y="437"/>
                      <a:pt x="17935" y="682"/>
                      <a:pt x="17545" y="1157"/>
                    </a:cubicBezTo>
                    <a:cubicBezTo>
                      <a:pt x="17092" y="444"/>
                      <a:pt x="16279" y="1"/>
                      <a:pt x="154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6" name="Google Shape;846;p69"/>
              <p:cNvSpPr/>
              <p:nvPr/>
            </p:nvSpPr>
            <p:spPr>
              <a:xfrm>
                <a:off x="4899768" y="2411920"/>
                <a:ext cx="342982" cy="363478"/>
              </a:xfrm>
              <a:custGeom>
                <a:rect b="b" l="l" r="r" t="t"/>
                <a:pathLst>
                  <a:path extrusionOk="0" h="6615" w="6242">
                    <a:moveTo>
                      <a:pt x="3934" y="1"/>
                    </a:moveTo>
                    <a:cubicBezTo>
                      <a:pt x="2921" y="1"/>
                      <a:pt x="1776" y="713"/>
                      <a:pt x="1028" y="1916"/>
                    </a:cubicBezTo>
                    <a:cubicBezTo>
                      <a:pt x="1" y="3596"/>
                      <a:pt x="101" y="5551"/>
                      <a:pt x="1254" y="6302"/>
                    </a:cubicBezTo>
                    <a:cubicBezTo>
                      <a:pt x="1568" y="6514"/>
                      <a:pt x="1929" y="6614"/>
                      <a:pt x="2308" y="6614"/>
                    </a:cubicBezTo>
                    <a:cubicBezTo>
                      <a:pt x="3321" y="6614"/>
                      <a:pt x="4466" y="5902"/>
                      <a:pt x="5214" y="4698"/>
                    </a:cubicBezTo>
                    <a:cubicBezTo>
                      <a:pt x="6241" y="3044"/>
                      <a:pt x="6141" y="1064"/>
                      <a:pt x="4988" y="312"/>
                    </a:cubicBezTo>
                    <a:cubicBezTo>
                      <a:pt x="4674" y="101"/>
                      <a:pt x="4313" y="1"/>
                      <a:pt x="3934" y="1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7" name="Google Shape;847;p69"/>
              <p:cNvSpPr/>
              <p:nvPr/>
            </p:nvSpPr>
            <p:spPr>
              <a:xfrm>
                <a:off x="4899768" y="2386369"/>
                <a:ext cx="342982" cy="414579"/>
              </a:xfrm>
              <a:custGeom>
                <a:rect b="b" l="l" r="r" t="t"/>
                <a:pathLst>
                  <a:path extrusionOk="0" fill="none" h="7545" w="6242">
                    <a:moveTo>
                      <a:pt x="1028" y="2381"/>
                    </a:moveTo>
                    <a:cubicBezTo>
                      <a:pt x="1" y="4061"/>
                      <a:pt x="101" y="6016"/>
                      <a:pt x="1254" y="6767"/>
                    </a:cubicBezTo>
                    <a:cubicBezTo>
                      <a:pt x="2407" y="7544"/>
                      <a:pt x="4186" y="6818"/>
                      <a:pt x="5214" y="5163"/>
                    </a:cubicBezTo>
                    <a:cubicBezTo>
                      <a:pt x="6241" y="3509"/>
                      <a:pt x="6141" y="1529"/>
                      <a:pt x="4988" y="777"/>
                    </a:cubicBezTo>
                    <a:cubicBezTo>
                      <a:pt x="3835" y="1"/>
                      <a:pt x="2056" y="727"/>
                      <a:pt x="1028" y="2381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8" name="Google Shape;848;p69"/>
              <p:cNvSpPr/>
              <p:nvPr/>
            </p:nvSpPr>
            <p:spPr>
              <a:xfrm>
                <a:off x="5126980" y="2471759"/>
                <a:ext cx="56541" cy="146050"/>
              </a:xfrm>
              <a:custGeom>
                <a:rect b="b" l="l" r="r" t="t"/>
                <a:pathLst>
                  <a:path extrusionOk="0" fill="none" h="2658" w="1029">
                    <a:moveTo>
                      <a:pt x="1" y="0"/>
                    </a:moveTo>
                    <a:cubicBezTo>
                      <a:pt x="502" y="201"/>
                      <a:pt x="878" y="677"/>
                      <a:pt x="953" y="1203"/>
                    </a:cubicBezTo>
                    <a:cubicBezTo>
                      <a:pt x="1029" y="1755"/>
                      <a:pt x="803" y="2306"/>
                      <a:pt x="402" y="265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9" name="Google Shape;849;p69"/>
              <p:cNvSpPr/>
              <p:nvPr/>
            </p:nvSpPr>
            <p:spPr>
              <a:xfrm>
                <a:off x="3902727" y="2411920"/>
                <a:ext cx="344301" cy="363478"/>
              </a:xfrm>
              <a:custGeom>
                <a:rect b="b" l="l" r="r" t="t"/>
                <a:pathLst>
                  <a:path extrusionOk="0" h="6615" w="6266">
                    <a:moveTo>
                      <a:pt x="2308" y="1"/>
                    </a:moveTo>
                    <a:cubicBezTo>
                      <a:pt x="1928" y="1"/>
                      <a:pt x="1568" y="101"/>
                      <a:pt x="1253" y="312"/>
                    </a:cubicBezTo>
                    <a:cubicBezTo>
                      <a:pt x="100" y="1064"/>
                      <a:pt x="0" y="3044"/>
                      <a:pt x="1028" y="4698"/>
                    </a:cubicBezTo>
                    <a:cubicBezTo>
                      <a:pt x="1793" y="5902"/>
                      <a:pt x="2930" y="6614"/>
                      <a:pt x="3947" y="6614"/>
                    </a:cubicBezTo>
                    <a:cubicBezTo>
                      <a:pt x="4328" y="6614"/>
                      <a:pt x="4692" y="6514"/>
                      <a:pt x="5013" y="6302"/>
                    </a:cubicBezTo>
                    <a:cubicBezTo>
                      <a:pt x="6166" y="5551"/>
                      <a:pt x="6266" y="3596"/>
                      <a:pt x="5238" y="1916"/>
                    </a:cubicBezTo>
                    <a:cubicBezTo>
                      <a:pt x="4473" y="713"/>
                      <a:pt x="3322" y="1"/>
                      <a:pt x="2308" y="1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0" name="Google Shape;850;p69"/>
              <p:cNvSpPr/>
              <p:nvPr/>
            </p:nvSpPr>
            <p:spPr>
              <a:xfrm>
                <a:off x="3902727" y="2386369"/>
                <a:ext cx="344301" cy="414579"/>
              </a:xfrm>
              <a:custGeom>
                <a:rect b="b" l="l" r="r" t="t"/>
                <a:pathLst>
                  <a:path extrusionOk="0" fill="none" h="7545" w="6266">
                    <a:moveTo>
                      <a:pt x="5238" y="2381"/>
                    </a:moveTo>
                    <a:cubicBezTo>
                      <a:pt x="6266" y="4061"/>
                      <a:pt x="6166" y="6016"/>
                      <a:pt x="5013" y="6767"/>
                    </a:cubicBezTo>
                    <a:cubicBezTo>
                      <a:pt x="3835" y="7544"/>
                      <a:pt x="2080" y="6818"/>
                      <a:pt x="1028" y="5163"/>
                    </a:cubicBezTo>
                    <a:cubicBezTo>
                      <a:pt x="0" y="3509"/>
                      <a:pt x="100" y="1529"/>
                      <a:pt x="1253" y="777"/>
                    </a:cubicBezTo>
                    <a:cubicBezTo>
                      <a:pt x="2406" y="1"/>
                      <a:pt x="4186" y="727"/>
                      <a:pt x="5238" y="2381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1" name="Google Shape;851;p69"/>
              <p:cNvSpPr/>
              <p:nvPr/>
            </p:nvSpPr>
            <p:spPr>
              <a:xfrm>
                <a:off x="3961906" y="2471759"/>
                <a:ext cx="57915" cy="146050"/>
              </a:xfrm>
              <a:custGeom>
                <a:rect b="b" l="l" r="r" t="t"/>
                <a:pathLst>
                  <a:path extrusionOk="0" fill="none" h="2658" w="1054">
                    <a:moveTo>
                      <a:pt x="1053" y="0"/>
                    </a:moveTo>
                    <a:cubicBezTo>
                      <a:pt x="552" y="201"/>
                      <a:pt x="176" y="677"/>
                      <a:pt x="101" y="1203"/>
                    </a:cubicBezTo>
                    <a:cubicBezTo>
                      <a:pt x="1" y="1755"/>
                      <a:pt x="226" y="2306"/>
                      <a:pt x="652" y="265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2" name="Google Shape;852;p69"/>
              <p:cNvSpPr/>
              <p:nvPr/>
            </p:nvSpPr>
            <p:spPr>
              <a:xfrm>
                <a:off x="4300719" y="2861509"/>
                <a:ext cx="549530" cy="992956"/>
              </a:xfrm>
              <a:custGeom>
                <a:rect b="b" l="l" r="r" t="t"/>
                <a:pathLst>
                  <a:path extrusionOk="0" h="18071" w="10001">
                    <a:moveTo>
                      <a:pt x="978" y="0"/>
                    </a:moveTo>
                    <a:lnTo>
                      <a:pt x="702" y="3684"/>
                    </a:lnTo>
                    <a:lnTo>
                      <a:pt x="552" y="5564"/>
                    </a:lnTo>
                    <a:lnTo>
                      <a:pt x="0" y="12958"/>
                    </a:lnTo>
                    <a:cubicBezTo>
                      <a:pt x="0" y="13008"/>
                      <a:pt x="0" y="13058"/>
                      <a:pt x="0" y="13108"/>
                    </a:cubicBezTo>
                    <a:cubicBezTo>
                      <a:pt x="0" y="15840"/>
                      <a:pt x="2206" y="18070"/>
                      <a:pt x="4963" y="18070"/>
                    </a:cubicBezTo>
                    <a:cubicBezTo>
                      <a:pt x="7770" y="18070"/>
                      <a:pt x="10000" y="15765"/>
                      <a:pt x="9925" y="12958"/>
                    </a:cubicBezTo>
                    <a:lnTo>
                      <a:pt x="9700" y="10050"/>
                    </a:lnTo>
                    <a:lnTo>
                      <a:pt x="9374" y="5815"/>
                    </a:lnTo>
                    <a:lnTo>
                      <a:pt x="8948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3" name="Google Shape;853;p69"/>
              <p:cNvSpPr/>
              <p:nvPr/>
            </p:nvSpPr>
            <p:spPr>
              <a:xfrm>
                <a:off x="4300719" y="2861509"/>
                <a:ext cx="549530" cy="992956"/>
              </a:xfrm>
              <a:custGeom>
                <a:rect b="b" l="l" r="r" t="t"/>
                <a:pathLst>
                  <a:path extrusionOk="0" fill="none" h="18071" w="10001">
                    <a:moveTo>
                      <a:pt x="9925" y="12958"/>
                    </a:moveTo>
                    <a:cubicBezTo>
                      <a:pt x="10000" y="15765"/>
                      <a:pt x="7770" y="18070"/>
                      <a:pt x="4963" y="18070"/>
                    </a:cubicBezTo>
                    <a:cubicBezTo>
                      <a:pt x="2206" y="18070"/>
                      <a:pt x="0" y="15840"/>
                      <a:pt x="0" y="13108"/>
                    </a:cubicBezTo>
                    <a:cubicBezTo>
                      <a:pt x="0" y="13058"/>
                      <a:pt x="0" y="13008"/>
                      <a:pt x="0" y="12958"/>
                    </a:cubicBezTo>
                    <a:lnTo>
                      <a:pt x="552" y="5564"/>
                    </a:lnTo>
                    <a:lnTo>
                      <a:pt x="702" y="3684"/>
                    </a:lnTo>
                    <a:lnTo>
                      <a:pt x="978" y="0"/>
                    </a:lnTo>
                    <a:lnTo>
                      <a:pt x="8948" y="0"/>
                    </a:lnTo>
                    <a:lnTo>
                      <a:pt x="9374" y="5815"/>
                    </a:lnTo>
                    <a:lnTo>
                      <a:pt x="9700" y="10050"/>
                    </a:ln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4" name="Google Shape;854;p69"/>
              <p:cNvSpPr/>
              <p:nvPr/>
            </p:nvSpPr>
            <p:spPr>
              <a:xfrm>
                <a:off x="4339293" y="2861509"/>
                <a:ext cx="494418" cy="553156"/>
              </a:xfrm>
              <a:custGeom>
                <a:rect b="b" l="l" r="r" t="t"/>
                <a:pathLst>
                  <a:path extrusionOk="0" h="10067" w="8998">
                    <a:moveTo>
                      <a:pt x="276" y="0"/>
                    </a:moveTo>
                    <a:lnTo>
                      <a:pt x="0" y="3684"/>
                    </a:lnTo>
                    <a:cubicBezTo>
                      <a:pt x="326" y="4637"/>
                      <a:pt x="852" y="5539"/>
                      <a:pt x="1504" y="6391"/>
                    </a:cubicBezTo>
                    <a:cubicBezTo>
                      <a:pt x="3366" y="8772"/>
                      <a:pt x="6025" y="10066"/>
                      <a:pt x="8524" y="10066"/>
                    </a:cubicBezTo>
                    <a:cubicBezTo>
                      <a:pt x="8683" y="10066"/>
                      <a:pt x="8841" y="10061"/>
                      <a:pt x="8998" y="10050"/>
                    </a:cubicBezTo>
                    <a:lnTo>
                      <a:pt x="8672" y="5815"/>
                    </a:lnTo>
                    <a:lnTo>
                      <a:pt x="824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5" name="Google Shape;855;p69"/>
              <p:cNvSpPr/>
              <p:nvPr/>
            </p:nvSpPr>
            <p:spPr>
              <a:xfrm>
                <a:off x="4073452" y="1800123"/>
                <a:ext cx="999880" cy="1395117"/>
              </a:xfrm>
              <a:custGeom>
                <a:rect b="b" l="l" r="r" t="t"/>
                <a:pathLst>
                  <a:path extrusionOk="0" h="25390" w="18197">
                    <a:moveTo>
                      <a:pt x="9200" y="1"/>
                    </a:moveTo>
                    <a:cubicBezTo>
                      <a:pt x="7635" y="1"/>
                      <a:pt x="6066" y="404"/>
                      <a:pt x="4713" y="1196"/>
                    </a:cubicBezTo>
                    <a:cubicBezTo>
                      <a:pt x="2332" y="2599"/>
                      <a:pt x="653" y="5231"/>
                      <a:pt x="377" y="8013"/>
                    </a:cubicBezTo>
                    <a:cubicBezTo>
                      <a:pt x="201" y="9893"/>
                      <a:pt x="1" y="11998"/>
                      <a:pt x="76" y="14053"/>
                    </a:cubicBezTo>
                    <a:cubicBezTo>
                      <a:pt x="126" y="15532"/>
                      <a:pt x="352" y="16985"/>
                      <a:pt x="828" y="18264"/>
                    </a:cubicBezTo>
                    <a:cubicBezTo>
                      <a:pt x="1480" y="19943"/>
                      <a:pt x="2607" y="21371"/>
                      <a:pt x="3861" y="22650"/>
                    </a:cubicBezTo>
                    <a:cubicBezTo>
                      <a:pt x="4863" y="23677"/>
                      <a:pt x="5966" y="24655"/>
                      <a:pt x="7319" y="25106"/>
                    </a:cubicBezTo>
                    <a:cubicBezTo>
                      <a:pt x="7896" y="25298"/>
                      <a:pt x="8500" y="25390"/>
                      <a:pt x="9105" y="25390"/>
                    </a:cubicBezTo>
                    <a:cubicBezTo>
                      <a:pt x="10316" y="25390"/>
                      <a:pt x="11530" y="25022"/>
                      <a:pt x="12532" y="24354"/>
                    </a:cubicBezTo>
                    <a:cubicBezTo>
                      <a:pt x="13911" y="23426"/>
                      <a:pt x="15289" y="21973"/>
                      <a:pt x="16342" y="20419"/>
                    </a:cubicBezTo>
                    <a:cubicBezTo>
                      <a:pt x="16868" y="19617"/>
                      <a:pt x="17319" y="18765"/>
                      <a:pt x="17645" y="17988"/>
                    </a:cubicBezTo>
                    <a:cubicBezTo>
                      <a:pt x="18121" y="16710"/>
                      <a:pt x="18146" y="15356"/>
                      <a:pt x="18121" y="14003"/>
                    </a:cubicBezTo>
                    <a:cubicBezTo>
                      <a:pt x="18096" y="13451"/>
                      <a:pt x="18071" y="12925"/>
                      <a:pt x="18071" y="12374"/>
                    </a:cubicBezTo>
                    <a:cubicBezTo>
                      <a:pt x="18046" y="10469"/>
                      <a:pt x="18196" y="8514"/>
                      <a:pt x="17720" y="6634"/>
                    </a:cubicBezTo>
                    <a:cubicBezTo>
                      <a:pt x="17069" y="3978"/>
                      <a:pt x="15089" y="1722"/>
                      <a:pt x="12582" y="669"/>
                    </a:cubicBezTo>
                    <a:cubicBezTo>
                      <a:pt x="11516" y="222"/>
                      <a:pt x="10359" y="1"/>
                      <a:pt x="9200" y="1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6" name="Google Shape;856;p69"/>
              <p:cNvSpPr/>
              <p:nvPr/>
            </p:nvSpPr>
            <p:spPr>
              <a:xfrm>
                <a:off x="4073452" y="1779023"/>
                <a:ext cx="999880" cy="1432316"/>
              </a:xfrm>
              <a:custGeom>
                <a:rect b="b" l="l" r="r" t="t"/>
                <a:pathLst>
                  <a:path extrusionOk="0" fill="none" h="26067" w="18197">
                    <a:moveTo>
                      <a:pt x="17645" y="18372"/>
                    </a:moveTo>
                    <a:cubicBezTo>
                      <a:pt x="17319" y="19149"/>
                      <a:pt x="16868" y="20001"/>
                      <a:pt x="16342" y="20803"/>
                    </a:cubicBezTo>
                    <a:cubicBezTo>
                      <a:pt x="15289" y="22357"/>
                      <a:pt x="13911" y="23810"/>
                      <a:pt x="12532" y="24738"/>
                    </a:cubicBezTo>
                    <a:cubicBezTo>
                      <a:pt x="11029" y="25740"/>
                      <a:pt x="9049" y="26066"/>
                      <a:pt x="7319" y="25490"/>
                    </a:cubicBezTo>
                    <a:cubicBezTo>
                      <a:pt x="5966" y="25039"/>
                      <a:pt x="4863" y="24061"/>
                      <a:pt x="3861" y="23034"/>
                    </a:cubicBezTo>
                    <a:cubicBezTo>
                      <a:pt x="2607" y="21755"/>
                      <a:pt x="1480" y="20327"/>
                      <a:pt x="828" y="18648"/>
                    </a:cubicBezTo>
                    <a:cubicBezTo>
                      <a:pt x="352" y="17369"/>
                      <a:pt x="126" y="15916"/>
                      <a:pt x="76" y="14437"/>
                    </a:cubicBezTo>
                    <a:cubicBezTo>
                      <a:pt x="1" y="12382"/>
                      <a:pt x="201" y="10277"/>
                      <a:pt x="377" y="8397"/>
                    </a:cubicBezTo>
                    <a:cubicBezTo>
                      <a:pt x="653" y="5615"/>
                      <a:pt x="2332" y="2983"/>
                      <a:pt x="4713" y="1580"/>
                    </a:cubicBezTo>
                    <a:cubicBezTo>
                      <a:pt x="7069" y="201"/>
                      <a:pt x="10076" y="1"/>
                      <a:pt x="12582" y="1053"/>
                    </a:cubicBezTo>
                    <a:cubicBezTo>
                      <a:pt x="15089" y="2106"/>
                      <a:pt x="17069" y="4362"/>
                      <a:pt x="17720" y="7018"/>
                    </a:cubicBezTo>
                    <a:cubicBezTo>
                      <a:pt x="18196" y="8898"/>
                      <a:pt x="18046" y="10853"/>
                      <a:pt x="18071" y="12758"/>
                    </a:cubicBezTo>
                    <a:cubicBezTo>
                      <a:pt x="18071" y="13309"/>
                      <a:pt x="18096" y="13835"/>
                      <a:pt x="18121" y="14387"/>
                    </a:cubicBezTo>
                    <a:cubicBezTo>
                      <a:pt x="18146" y="15740"/>
                      <a:pt x="18121" y="17094"/>
                      <a:pt x="17645" y="18372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7" name="Google Shape;857;p69"/>
              <p:cNvSpPr/>
              <p:nvPr/>
            </p:nvSpPr>
            <p:spPr>
              <a:xfrm>
                <a:off x="4072078" y="1798145"/>
                <a:ext cx="998506" cy="778331"/>
              </a:xfrm>
              <a:custGeom>
                <a:rect b="b" l="l" r="r" t="t"/>
                <a:pathLst>
                  <a:path extrusionOk="0" h="14165" w="18172">
                    <a:moveTo>
                      <a:pt x="9243" y="1"/>
                    </a:moveTo>
                    <a:cubicBezTo>
                      <a:pt x="7669" y="1"/>
                      <a:pt x="6095" y="412"/>
                      <a:pt x="4738" y="1207"/>
                    </a:cubicBezTo>
                    <a:cubicBezTo>
                      <a:pt x="3861" y="1708"/>
                      <a:pt x="3084" y="2385"/>
                      <a:pt x="2457" y="3162"/>
                    </a:cubicBezTo>
                    <a:cubicBezTo>
                      <a:pt x="1279" y="4540"/>
                      <a:pt x="552" y="6244"/>
                      <a:pt x="377" y="8049"/>
                    </a:cubicBezTo>
                    <a:lnTo>
                      <a:pt x="352" y="8450"/>
                    </a:lnTo>
                    <a:cubicBezTo>
                      <a:pt x="176" y="10204"/>
                      <a:pt x="1" y="12184"/>
                      <a:pt x="76" y="14089"/>
                    </a:cubicBezTo>
                    <a:lnTo>
                      <a:pt x="76" y="14164"/>
                    </a:lnTo>
                    <a:lnTo>
                      <a:pt x="126" y="14114"/>
                    </a:lnTo>
                    <a:cubicBezTo>
                      <a:pt x="778" y="13563"/>
                      <a:pt x="1179" y="12786"/>
                      <a:pt x="1229" y="11934"/>
                    </a:cubicBezTo>
                    <a:lnTo>
                      <a:pt x="1555" y="5518"/>
                    </a:lnTo>
                    <a:cubicBezTo>
                      <a:pt x="1705" y="5442"/>
                      <a:pt x="1855" y="5367"/>
                      <a:pt x="1981" y="5317"/>
                    </a:cubicBezTo>
                    <a:cubicBezTo>
                      <a:pt x="2557" y="5041"/>
                      <a:pt x="3084" y="4766"/>
                      <a:pt x="3585" y="4440"/>
                    </a:cubicBezTo>
                    <a:cubicBezTo>
                      <a:pt x="4462" y="3888"/>
                      <a:pt x="5239" y="3262"/>
                      <a:pt x="5815" y="2610"/>
                    </a:cubicBezTo>
                    <a:cubicBezTo>
                      <a:pt x="6793" y="2911"/>
                      <a:pt x="7946" y="3061"/>
                      <a:pt x="9149" y="3061"/>
                    </a:cubicBezTo>
                    <a:cubicBezTo>
                      <a:pt x="10176" y="3061"/>
                      <a:pt x="11179" y="2936"/>
                      <a:pt x="12081" y="2736"/>
                    </a:cubicBezTo>
                    <a:cubicBezTo>
                      <a:pt x="12683" y="3387"/>
                      <a:pt x="13510" y="4014"/>
                      <a:pt x="14437" y="4590"/>
                    </a:cubicBezTo>
                    <a:cubicBezTo>
                      <a:pt x="14863" y="4841"/>
                      <a:pt x="15339" y="5091"/>
                      <a:pt x="15815" y="5317"/>
                    </a:cubicBezTo>
                    <a:cubicBezTo>
                      <a:pt x="16116" y="5467"/>
                      <a:pt x="16442" y="5593"/>
                      <a:pt x="16768" y="5743"/>
                    </a:cubicBezTo>
                    <a:lnTo>
                      <a:pt x="17094" y="11934"/>
                    </a:lnTo>
                    <a:cubicBezTo>
                      <a:pt x="17119" y="12736"/>
                      <a:pt x="17495" y="13513"/>
                      <a:pt x="18121" y="14064"/>
                    </a:cubicBezTo>
                    <a:lnTo>
                      <a:pt x="18171" y="14114"/>
                    </a:lnTo>
                    <a:lnTo>
                      <a:pt x="18171" y="14039"/>
                    </a:lnTo>
                    <a:cubicBezTo>
                      <a:pt x="18171" y="13813"/>
                      <a:pt x="18171" y="13588"/>
                      <a:pt x="18171" y="13362"/>
                    </a:cubicBezTo>
                    <a:cubicBezTo>
                      <a:pt x="18146" y="13036"/>
                      <a:pt x="18146" y="12736"/>
                      <a:pt x="18121" y="12410"/>
                    </a:cubicBezTo>
                    <a:cubicBezTo>
                      <a:pt x="18121" y="11984"/>
                      <a:pt x="18121" y="11533"/>
                      <a:pt x="18121" y="11081"/>
                    </a:cubicBezTo>
                    <a:cubicBezTo>
                      <a:pt x="18146" y="9628"/>
                      <a:pt x="18146" y="8099"/>
                      <a:pt x="17795" y="6670"/>
                    </a:cubicBezTo>
                    <a:cubicBezTo>
                      <a:pt x="17445" y="5317"/>
                      <a:pt x="16768" y="4064"/>
                      <a:pt x="15866" y="3036"/>
                    </a:cubicBezTo>
                    <a:cubicBezTo>
                      <a:pt x="14988" y="2009"/>
                      <a:pt x="13861" y="1182"/>
                      <a:pt x="12632" y="680"/>
                    </a:cubicBezTo>
                    <a:cubicBezTo>
                      <a:pt x="11560" y="224"/>
                      <a:pt x="10401" y="1"/>
                      <a:pt x="92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8" name="Google Shape;858;p69"/>
              <p:cNvSpPr/>
              <p:nvPr/>
            </p:nvSpPr>
            <p:spPr>
              <a:xfrm>
                <a:off x="4207032" y="1798145"/>
                <a:ext cx="736846" cy="395897"/>
              </a:xfrm>
              <a:custGeom>
                <a:rect b="b" l="l" r="r" t="t"/>
                <a:pathLst>
                  <a:path extrusionOk="0" h="7205" w="13410">
                    <a:moveTo>
                      <a:pt x="6787" y="1"/>
                    </a:moveTo>
                    <a:cubicBezTo>
                      <a:pt x="5213" y="1"/>
                      <a:pt x="3639" y="412"/>
                      <a:pt x="2282" y="1207"/>
                    </a:cubicBezTo>
                    <a:cubicBezTo>
                      <a:pt x="1405" y="1708"/>
                      <a:pt x="628" y="2385"/>
                      <a:pt x="1" y="3162"/>
                    </a:cubicBezTo>
                    <a:cubicBezTo>
                      <a:pt x="151" y="3437"/>
                      <a:pt x="352" y="3688"/>
                      <a:pt x="577" y="3939"/>
                    </a:cubicBezTo>
                    <a:cubicBezTo>
                      <a:pt x="603" y="4490"/>
                      <a:pt x="853" y="5041"/>
                      <a:pt x="1279" y="5417"/>
                    </a:cubicBezTo>
                    <a:cubicBezTo>
                      <a:pt x="1662" y="5780"/>
                      <a:pt x="2190" y="5980"/>
                      <a:pt x="2720" y="5980"/>
                    </a:cubicBezTo>
                    <a:cubicBezTo>
                      <a:pt x="2850" y="5980"/>
                      <a:pt x="2981" y="5968"/>
                      <a:pt x="3109" y="5944"/>
                    </a:cubicBezTo>
                    <a:cubicBezTo>
                      <a:pt x="3234" y="6445"/>
                      <a:pt x="3836" y="6946"/>
                      <a:pt x="4337" y="7021"/>
                    </a:cubicBezTo>
                    <a:cubicBezTo>
                      <a:pt x="4396" y="7030"/>
                      <a:pt x="4456" y="7035"/>
                      <a:pt x="4516" y="7035"/>
                    </a:cubicBezTo>
                    <a:cubicBezTo>
                      <a:pt x="4959" y="7035"/>
                      <a:pt x="5394" y="6795"/>
                      <a:pt x="5615" y="6420"/>
                    </a:cubicBezTo>
                    <a:cubicBezTo>
                      <a:pt x="5898" y="6820"/>
                      <a:pt x="6424" y="7176"/>
                      <a:pt x="6923" y="7176"/>
                    </a:cubicBezTo>
                    <a:cubicBezTo>
                      <a:pt x="6955" y="7176"/>
                      <a:pt x="6987" y="7175"/>
                      <a:pt x="7019" y="7172"/>
                    </a:cubicBezTo>
                    <a:cubicBezTo>
                      <a:pt x="7520" y="7147"/>
                      <a:pt x="8021" y="6796"/>
                      <a:pt x="8222" y="6320"/>
                    </a:cubicBezTo>
                    <a:cubicBezTo>
                      <a:pt x="8500" y="6784"/>
                      <a:pt x="8929" y="7205"/>
                      <a:pt x="9469" y="7205"/>
                    </a:cubicBezTo>
                    <a:cubicBezTo>
                      <a:pt x="9512" y="7205"/>
                      <a:pt x="9556" y="7202"/>
                      <a:pt x="9600" y="7197"/>
                    </a:cubicBezTo>
                    <a:cubicBezTo>
                      <a:pt x="10202" y="7122"/>
                      <a:pt x="10703" y="6645"/>
                      <a:pt x="10878" y="6069"/>
                    </a:cubicBezTo>
                    <a:cubicBezTo>
                      <a:pt x="11025" y="6114"/>
                      <a:pt x="11179" y="6136"/>
                      <a:pt x="11332" y="6136"/>
                    </a:cubicBezTo>
                    <a:cubicBezTo>
                      <a:pt x="11940" y="6136"/>
                      <a:pt x="12543" y="5792"/>
                      <a:pt x="12683" y="5192"/>
                    </a:cubicBezTo>
                    <a:cubicBezTo>
                      <a:pt x="12783" y="4841"/>
                      <a:pt x="12683" y="4465"/>
                      <a:pt x="12507" y="4139"/>
                    </a:cubicBezTo>
                    <a:cubicBezTo>
                      <a:pt x="12883" y="3788"/>
                      <a:pt x="13184" y="3412"/>
                      <a:pt x="13410" y="3036"/>
                    </a:cubicBezTo>
                    <a:cubicBezTo>
                      <a:pt x="12532" y="2009"/>
                      <a:pt x="11405" y="1182"/>
                      <a:pt x="10176" y="680"/>
                    </a:cubicBezTo>
                    <a:cubicBezTo>
                      <a:pt x="9104" y="224"/>
                      <a:pt x="7945" y="1"/>
                      <a:pt x="67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9" name="Google Shape;859;p69"/>
              <p:cNvSpPr/>
              <p:nvPr/>
            </p:nvSpPr>
            <p:spPr>
              <a:xfrm>
                <a:off x="4423254" y="2904205"/>
                <a:ext cx="296167" cy="68904"/>
              </a:xfrm>
              <a:custGeom>
                <a:rect b="b" l="l" r="r" t="t"/>
                <a:pathLst>
                  <a:path extrusionOk="0" h="1254" w="5390">
                    <a:moveTo>
                      <a:pt x="1" y="0"/>
                    </a:moveTo>
                    <a:cubicBezTo>
                      <a:pt x="1" y="677"/>
                      <a:pt x="1931" y="1253"/>
                      <a:pt x="2883" y="1253"/>
                    </a:cubicBezTo>
                    <a:cubicBezTo>
                      <a:pt x="3911" y="1253"/>
                      <a:pt x="5389" y="677"/>
                      <a:pt x="5389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0" name="Google Shape;860;p69"/>
              <p:cNvSpPr/>
              <p:nvPr/>
            </p:nvSpPr>
            <p:spPr>
              <a:xfrm>
                <a:off x="4423254" y="2904205"/>
                <a:ext cx="296167" cy="68904"/>
              </a:xfrm>
              <a:custGeom>
                <a:rect b="b" l="l" r="r" t="t"/>
                <a:pathLst>
                  <a:path extrusionOk="0" fill="none" h="1254" w="5390">
                    <a:moveTo>
                      <a:pt x="5389" y="0"/>
                    </a:moveTo>
                    <a:cubicBezTo>
                      <a:pt x="5389" y="677"/>
                      <a:pt x="3911" y="1253"/>
                      <a:pt x="2883" y="1253"/>
                    </a:cubicBezTo>
                    <a:cubicBezTo>
                      <a:pt x="1931" y="1253"/>
                      <a:pt x="1" y="677"/>
                      <a:pt x="1" y="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1" name="Google Shape;861;p69"/>
              <p:cNvSpPr/>
              <p:nvPr/>
            </p:nvSpPr>
            <p:spPr>
              <a:xfrm>
                <a:off x="4423254" y="2850465"/>
                <a:ext cx="296167" cy="52420"/>
              </a:xfrm>
              <a:custGeom>
                <a:rect b="b" l="l" r="r" t="t"/>
                <a:pathLst>
                  <a:path extrusionOk="0" h="954" w="5390">
                    <a:moveTo>
                      <a:pt x="2883" y="1"/>
                    </a:moveTo>
                    <a:cubicBezTo>
                      <a:pt x="1881" y="1"/>
                      <a:pt x="1" y="427"/>
                      <a:pt x="1" y="953"/>
                    </a:cubicBezTo>
                    <a:lnTo>
                      <a:pt x="5389" y="953"/>
                    </a:lnTo>
                    <a:cubicBezTo>
                      <a:pt x="5389" y="427"/>
                      <a:pt x="3835" y="1"/>
                      <a:pt x="2883" y="1"/>
                    </a:cubicBezTo>
                    <a:close/>
                  </a:path>
                </a:pathLst>
              </a:custGeom>
              <a:solidFill>
                <a:srgbClr val="2E2E2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2" name="Google Shape;862;p69"/>
              <p:cNvSpPr/>
              <p:nvPr/>
            </p:nvSpPr>
            <p:spPr>
              <a:xfrm>
                <a:off x="4423254" y="2850465"/>
                <a:ext cx="296167" cy="52420"/>
              </a:xfrm>
              <a:custGeom>
                <a:rect b="b" l="l" r="r" t="t"/>
                <a:pathLst>
                  <a:path extrusionOk="0" fill="none" h="954" w="5390">
                    <a:moveTo>
                      <a:pt x="5389" y="953"/>
                    </a:moveTo>
                    <a:lnTo>
                      <a:pt x="5389" y="953"/>
                    </a:lnTo>
                    <a:lnTo>
                      <a:pt x="1" y="953"/>
                    </a:lnTo>
                    <a:lnTo>
                      <a:pt x="1" y="953"/>
                    </a:lnTo>
                    <a:cubicBezTo>
                      <a:pt x="1" y="427"/>
                      <a:pt x="1881" y="1"/>
                      <a:pt x="2883" y="1"/>
                    </a:cubicBezTo>
                    <a:cubicBezTo>
                      <a:pt x="3835" y="1"/>
                      <a:pt x="5389" y="427"/>
                      <a:pt x="5389" y="953"/>
                    </a:cubicBezTo>
                    <a:close/>
                  </a:path>
                </a:pathLst>
              </a:custGeom>
              <a:solidFill>
                <a:schemeClr val="dk1"/>
              </a:solidFill>
              <a:ln cap="flat" cmpd="sng" w="5025">
                <a:solidFill>
                  <a:srgbClr val="2E2E2E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3" name="Google Shape;863;p69"/>
              <p:cNvSpPr/>
              <p:nvPr/>
            </p:nvSpPr>
            <p:spPr>
              <a:xfrm>
                <a:off x="4664259" y="2870521"/>
                <a:ext cx="99235" cy="40661"/>
              </a:xfrm>
              <a:custGeom>
                <a:rect b="b" l="l" r="r" t="t"/>
                <a:pathLst>
                  <a:path extrusionOk="0" h="740" w="1806">
                    <a:moveTo>
                      <a:pt x="347" y="1"/>
                    </a:moveTo>
                    <a:cubicBezTo>
                      <a:pt x="196" y="1"/>
                      <a:pt x="47" y="117"/>
                      <a:pt x="26" y="287"/>
                    </a:cubicBezTo>
                    <a:cubicBezTo>
                      <a:pt x="1" y="488"/>
                      <a:pt x="126" y="663"/>
                      <a:pt x="302" y="713"/>
                    </a:cubicBezTo>
                    <a:lnTo>
                      <a:pt x="352" y="713"/>
                    </a:lnTo>
                    <a:cubicBezTo>
                      <a:pt x="448" y="731"/>
                      <a:pt x="543" y="739"/>
                      <a:pt x="637" y="739"/>
                    </a:cubicBezTo>
                    <a:cubicBezTo>
                      <a:pt x="1080" y="739"/>
                      <a:pt x="1486" y="552"/>
                      <a:pt x="1755" y="262"/>
                    </a:cubicBezTo>
                    <a:cubicBezTo>
                      <a:pt x="1780" y="212"/>
                      <a:pt x="1805" y="162"/>
                      <a:pt x="1780" y="137"/>
                    </a:cubicBezTo>
                    <a:cubicBezTo>
                      <a:pt x="1764" y="89"/>
                      <a:pt x="1728" y="72"/>
                      <a:pt x="1691" y="72"/>
                    </a:cubicBezTo>
                    <a:cubicBezTo>
                      <a:pt x="1670" y="72"/>
                      <a:pt x="1648" y="78"/>
                      <a:pt x="1630" y="87"/>
                    </a:cubicBezTo>
                    <a:cubicBezTo>
                      <a:pt x="1455" y="168"/>
                      <a:pt x="1270" y="207"/>
                      <a:pt x="1096" y="207"/>
                    </a:cubicBezTo>
                    <a:cubicBezTo>
                      <a:pt x="896" y="207"/>
                      <a:pt x="712" y="156"/>
                      <a:pt x="577" y="62"/>
                    </a:cubicBezTo>
                    <a:cubicBezTo>
                      <a:pt x="527" y="37"/>
                      <a:pt x="477" y="12"/>
                      <a:pt x="427" y="12"/>
                    </a:cubicBezTo>
                    <a:cubicBezTo>
                      <a:pt x="401" y="4"/>
                      <a:pt x="374" y="1"/>
                      <a:pt x="3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4" name="Google Shape;864;p69"/>
              <p:cNvSpPr/>
              <p:nvPr/>
            </p:nvSpPr>
            <p:spPr>
              <a:xfrm>
                <a:off x="4383362" y="2870081"/>
                <a:ext cx="100554" cy="41101"/>
              </a:xfrm>
              <a:custGeom>
                <a:rect b="b" l="l" r="r" t="t"/>
                <a:pathLst>
                  <a:path extrusionOk="0" h="748" w="1830">
                    <a:moveTo>
                      <a:pt x="1432" y="0"/>
                    </a:moveTo>
                    <a:cubicBezTo>
                      <a:pt x="1364" y="0"/>
                      <a:pt x="1294" y="22"/>
                      <a:pt x="1228" y="70"/>
                    </a:cubicBezTo>
                    <a:cubicBezTo>
                      <a:pt x="1080" y="164"/>
                      <a:pt x="890" y="215"/>
                      <a:pt x="690" y="215"/>
                    </a:cubicBezTo>
                    <a:cubicBezTo>
                      <a:pt x="518" y="215"/>
                      <a:pt x="338" y="176"/>
                      <a:pt x="175" y="95"/>
                    </a:cubicBezTo>
                    <a:cubicBezTo>
                      <a:pt x="150" y="82"/>
                      <a:pt x="125" y="76"/>
                      <a:pt x="103" y="76"/>
                    </a:cubicBezTo>
                    <a:cubicBezTo>
                      <a:pt x="81" y="76"/>
                      <a:pt x="63" y="82"/>
                      <a:pt x="50" y="95"/>
                    </a:cubicBezTo>
                    <a:cubicBezTo>
                      <a:pt x="0" y="145"/>
                      <a:pt x="0" y="220"/>
                      <a:pt x="50" y="270"/>
                    </a:cubicBezTo>
                    <a:cubicBezTo>
                      <a:pt x="319" y="560"/>
                      <a:pt x="725" y="747"/>
                      <a:pt x="1169" y="747"/>
                    </a:cubicBezTo>
                    <a:cubicBezTo>
                      <a:pt x="1262" y="747"/>
                      <a:pt x="1358" y="739"/>
                      <a:pt x="1454" y="721"/>
                    </a:cubicBezTo>
                    <a:lnTo>
                      <a:pt x="1479" y="696"/>
                    </a:lnTo>
                    <a:cubicBezTo>
                      <a:pt x="1529" y="696"/>
                      <a:pt x="1579" y="671"/>
                      <a:pt x="1604" y="646"/>
                    </a:cubicBezTo>
                    <a:cubicBezTo>
                      <a:pt x="1779" y="546"/>
                      <a:pt x="1830" y="320"/>
                      <a:pt x="1729" y="170"/>
                    </a:cubicBezTo>
                    <a:cubicBezTo>
                      <a:pt x="1651" y="61"/>
                      <a:pt x="1544" y="0"/>
                      <a:pt x="14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5" name="Google Shape;865;p69"/>
              <p:cNvSpPr/>
              <p:nvPr/>
            </p:nvSpPr>
            <p:spPr>
              <a:xfrm>
                <a:off x="4529305" y="2897281"/>
                <a:ext cx="90938" cy="19342"/>
              </a:xfrm>
              <a:custGeom>
                <a:rect b="b" l="l" r="r" t="t"/>
                <a:pathLst>
                  <a:path extrusionOk="0" h="352" w="1655">
                    <a:moveTo>
                      <a:pt x="1" y="1"/>
                    </a:moveTo>
                    <a:lnTo>
                      <a:pt x="1" y="1"/>
                    </a:lnTo>
                    <a:cubicBezTo>
                      <a:pt x="226" y="201"/>
                      <a:pt x="502" y="327"/>
                      <a:pt x="828" y="352"/>
                    </a:cubicBezTo>
                    <a:cubicBezTo>
                      <a:pt x="1129" y="352"/>
                      <a:pt x="1429" y="251"/>
                      <a:pt x="1655" y="76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2E2E2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6" name="Google Shape;866;p69"/>
              <p:cNvSpPr/>
              <p:nvPr/>
            </p:nvSpPr>
            <p:spPr>
              <a:xfrm>
                <a:off x="4529305" y="2897281"/>
                <a:ext cx="90938" cy="19342"/>
              </a:xfrm>
              <a:custGeom>
                <a:rect b="b" l="l" r="r" t="t"/>
                <a:pathLst>
                  <a:path extrusionOk="0" fill="none" h="352" w="1655">
                    <a:moveTo>
                      <a:pt x="1" y="1"/>
                    </a:moveTo>
                    <a:cubicBezTo>
                      <a:pt x="226" y="201"/>
                      <a:pt x="502" y="327"/>
                      <a:pt x="828" y="352"/>
                    </a:cubicBezTo>
                    <a:cubicBezTo>
                      <a:pt x="1129" y="352"/>
                      <a:pt x="1429" y="251"/>
                      <a:pt x="1655" y="76"/>
                    </a:cubicBezTo>
                  </a:path>
                </a:pathLst>
              </a:custGeom>
              <a:noFill/>
              <a:ln cap="rnd" cmpd="sng" w="940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7" name="Google Shape;867;p69"/>
              <p:cNvSpPr/>
              <p:nvPr/>
            </p:nvSpPr>
            <p:spPr>
              <a:xfrm>
                <a:off x="4647774" y="2302133"/>
                <a:ext cx="294738" cy="85663"/>
              </a:xfrm>
              <a:custGeom>
                <a:rect b="b" l="l" r="r" t="t"/>
                <a:pathLst>
                  <a:path extrusionOk="0" h="1559" w="5364">
                    <a:moveTo>
                      <a:pt x="2796" y="1"/>
                    </a:moveTo>
                    <a:cubicBezTo>
                      <a:pt x="2742" y="1"/>
                      <a:pt x="2687" y="2"/>
                      <a:pt x="2632" y="5"/>
                    </a:cubicBezTo>
                    <a:cubicBezTo>
                      <a:pt x="2105" y="30"/>
                      <a:pt x="1554" y="155"/>
                      <a:pt x="1103" y="406"/>
                    </a:cubicBezTo>
                    <a:cubicBezTo>
                      <a:pt x="627" y="681"/>
                      <a:pt x="201" y="1057"/>
                      <a:pt x="0" y="1559"/>
                    </a:cubicBezTo>
                    <a:cubicBezTo>
                      <a:pt x="551" y="1508"/>
                      <a:pt x="978" y="1458"/>
                      <a:pt x="1429" y="1433"/>
                    </a:cubicBezTo>
                    <a:cubicBezTo>
                      <a:pt x="1855" y="1383"/>
                      <a:pt x="2256" y="1358"/>
                      <a:pt x="2682" y="1358"/>
                    </a:cubicBezTo>
                    <a:cubicBezTo>
                      <a:pt x="3083" y="1333"/>
                      <a:pt x="3509" y="1333"/>
                      <a:pt x="3935" y="1333"/>
                    </a:cubicBezTo>
                    <a:lnTo>
                      <a:pt x="5364" y="1383"/>
                    </a:lnTo>
                    <a:cubicBezTo>
                      <a:pt x="5113" y="882"/>
                      <a:pt x="4687" y="531"/>
                      <a:pt x="4186" y="305"/>
                    </a:cubicBezTo>
                    <a:cubicBezTo>
                      <a:pt x="3757" y="102"/>
                      <a:pt x="3288" y="1"/>
                      <a:pt x="27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8" name="Google Shape;868;p69"/>
              <p:cNvSpPr/>
              <p:nvPr/>
            </p:nvSpPr>
            <p:spPr>
              <a:xfrm>
                <a:off x="4202911" y="2302133"/>
                <a:ext cx="296167" cy="85663"/>
              </a:xfrm>
              <a:custGeom>
                <a:rect b="b" l="l" r="r" t="t"/>
                <a:pathLst>
                  <a:path extrusionOk="0" h="1559" w="5390">
                    <a:moveTo>
                      <a:pt x="2593" y="1"/>
                    </a:moveTo>
                    <a:cubicBezTo>
                      <a:pt x="2101" y="1"/>
                      <a:pt x="1630" y="102"/>
                      <a:pt x="1179" y="305"/>
                    </a:cubicBezTo>
                    <a:cubicBezTo>
                      <a:pt x="703" y="531"/>
                      <a:pt x="251" y="882"/>
                      <a:pt x="1" y="1383"/>
                    </a:cubicBezTo>
                    <a:lnTo>
                      <a:pt x="1454" y="1333"/>
                    </a:lnTo>
                    <a:cubicBezTo>
                      <a:pt x="1881" y="1333"/>
                      <a:pt x="2307" y="1333"/>
                      <a:pt x="2708" y="1358"/>
                    </a:cubicBezTo>
                    <a:cubicBezTo>
                      <a:pt x="3109" y="1358"/>
                      <a:pt x="3535" y="1383"/>
                      <a:pt x="3961" y="1433"/>
                    </a:cubicBezTo>
                    <a:cubicBezTo>
                      <a:pt x="4387" y="1458"/>
                      <a:pt x="4838" y="1508"/>
                      <a:pt x="5389" y="1559"/>
                    </a:cubicBezTo>
                    <a:cubicBezTo>
                      <a:pt x="5164" y="1057"/>
                      <a:pt x="4763" y="681"/>
                      <a:pt x="4287" y="406"/>
                    </a:cubicBezTo>
                    <a:cubicBezTo>
                      <a:pt x="3810" y="155"/>
                      <a:pt x="3284" y="30"/>
                      <a:pt x="2758" y="5"/>
                    </a:cubicBezTo>
                    <a:cubicBezTo>
                      <a:pt x="2703" y="2"/>
                      <a:pt x="2648" y="1"/>
                      <a:pt x="25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9" name="Google Shape;869;p69"/>
              <p:cNvSpPr/>
              <p:nvPr/>
            </p:nvSpPr>
            <p:spPr>
              <a:xfrm>
                <a:off x="4660137" y="2477089"/>
                <a:ext cx="281002" cy="117972"/>
              </a:xfrm>
              <a:custGeom>
                <a:rect b="b" l="l" r="r" t="t"/>
                <a:pathLst>
                  <a:path extrusionOk="0" h="2147" w="5114">
                    <a:moveTo>
                      <a:pt x="2631" y="1"/>
                    </a:moveTo>
                    <a:cubicBezTo>
                      <a:pt x="2173" y="1"/>
                      <a:pt x="1721" y="125"/>
                      <a:pt x="1354" y="355"/>
                    </a:cubicBezTo>
                    <a:cubicBezTo>
                      <a:pt x="903" y="605"/>
                      <a:pt x="602" y="981"/>
                      <a:pt x="352" y="1357"/>
                    </a:cubicBezTo>
                    <a:lnTo>
                      <a:pt x="326" y="1357"/>
                    </a:lnTo>
                    <a:cubicBezTo>
                      <a:pt x="226" y="1583"/>
                      <a:pt x="126" y="1783"/>
                      <a:pt x="26" y="2009"/>
                    </a:cubicBezTo>
                    <a:cubicBezTo>
                      <a:pt x="1" y="2034"/>
                      <a:pt x="26" y="2084"/>
                      <a:pt x="51" y="2109"/>
                    </a:cubicBezTo>
                    <a:cubicBezTo>
                      <a:pt x="76" y="2134"/>
                      <a:pt x="101" y="2147"/>
                      <a:pt x="126" y="2147"/>
                    </a:cubicBezTo>
                    <a:cubicBezTo>
                      <a:pt x="151" y="2147"/>
                      <a:pt x="176" y="2134"/>
                      <a:pt x="201" y="2109"/>
                    </a:cubicBezTo>
                    <a:cubicBezTo>
                      <a:pt x="326" y="1908"/>
                      <a:pt x="477" y="1733"/>
                      <a:pt x="602" y="1532"/>
                    </a:cubicBezTo>
                    <a:lnTo>
                      <a:pt x="602" y="1558"/>
                    </a:lnTo>
                    <a:cubicBezTo>
                      <a:pt x="878" y="1232"/>
                      <a:pt x="1204" y="956"/>
                      <a:pt x="1555" y="781"/>
                    </a:cubicBezTo>
                    <a:cubicBezTo>
                      <a:pt x="1872" y="611"/>
                      <a:pt x="2208" y="549"/>
                      <a:pt x="2546" y="549"/>
                    </a:cubicBezTo>
                    <a:cubicBezTo>
                      <a:pt x="2608" y="549"/>
                      <a:pt x="2670" y="551"/>
                      <a:pt x="2732" y="555"/>
                    </a:cubicBezTo>
                    <a:cubicBezTo>
                      <a:pt x="3134" y="580"/>
                      <a:pt x="3535" y="705"/>
                      <a:pt x="3885" y="881"/>
                    </a:cubicBezTo>
                    <a:cubicBezTo>
                      <a:pt x="4061" y="981"/>
                      <a:pt x="4236" y="1081"/>
                      <a:pt x="4412" y="1207"/>
                    </a:cubicBezTo>
                    <a:cubicBezTo>
                      <a:pt x="4562" y="1357"/>
                      <a:pt x="4712" y="1482"/>
                      <a:pt x="4963" y="1583"/>
                    </a:cubicBezTo>
                    <a:lnTo>
                      <a:pt x="5013" y="1583"/>
                    </a:lnTo>
                    <a:cubicBezTo>
                      <a:pt x="5088" y="1583"/>
                      <a:pt x="5113" y="1507"/>
                      <a:pt x="5088" y="1457"/>
                    </a:cubicBezTo>
                    <a:cubicBezTo>
                      <a:pt x="5038" y="1207"/>
                      <a:pt x="4888" y="1031"/>
                      <a:pt x="4712" y="881"/>
                    </a:cubicBezTo>
                    <a:cubicBezTo>
                      <a:pt x="4537" y="705"/>
                      <a:pt x="4337" y="555"/>
                      <a:pt x="4136" y="430"/>
                    </a:cubicBezTo>
                    <a:cubicBezTo>
                      <a:pt x="3735" y="179"/>
                      <a:pt x="3234" y="29"/>
                      <a:pt x="2758" y="4"/>
                    </a:cubicBezTo>
                    <a:cubicBezTo>
                      <a:pt x="2715" y="2"/>
                      <a:pt x="2673" y="1"/>
                      <a:pt x="26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0" name="Google Shape;870;p69"/>
              <p:cNvSpPr/>
              <p:nvPr/>
            </p:nvSpPr>
            <p:spPr>
              <a:xfrm>
                <a:off x="4749649" y="2499234"/>
                <a:ext cx="93685" cy="91103"/>
              </a:xfrm>
              <a:custGeom>
                <a:rect b="b" l="l" r="r" t="t"/>
                <a:pathLst>
                  <a:path extrusionOk="0" h="1658" w="1705">
                    <a:moveTo>
                      <a:pt x="883" y="0"/>
                    </a:moveTo>
                    <a:cubicBezTo>
                      <a:pt x="450" y="0"/>
                      <a:pt x="75" y="343"/>
                      <a:pt x="51" y="779"/>
                    </a:cubicBezTo>
                    <a:cubicBezTo>
                      <a:pt x="1" y="1230"/>
                      <a:pt x="352" y="1631"/>
                      <a:pt x="803" y="1656"/>
                    </a:cubicBezTo>
                    <a:cubicBezTo>
                      <a:pt x="819" y="1657"/>
                      <a:pt x="835" y="1657"/>
                      <a:pt x="851" y="1657"/>
                    </a:cubicBezTo>
                    <a:cubicBezTo>
                      <a:pt x="1282" y="1657"/>
                      <a:pt x="1656" y="1338"/>
                      <a:pt x="1680" y="879"/>
                    </a:cubicBezTo>
                    <a:cubicBezTo>
                      <a:pt x="1705" y="428"/>
                      <a:pt x="1379" y="52"/>
                      <a:pt x="928" y="2"/>
                    </a:cubicBezTo>
                    <a:cubicBezTo>
                      <a:pt x="913" y="1"/>
                      <a:pt x="898" y="0"/>
                      <a:pt x="8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1" name="Google Shape;871;p69"/>
              <p:cNvSpPr/>
              <p:nvPr/>
            </p:nvSpPr>
            <p:spPr>
              <a:xfrm>
                <a:off x="4888778" y="2561271"/>
                <a:ext cx="45497" cy="22089"/>
              </a:xfrm>
              <a:custGeom>
                <a:rect b="b" l="l" r="r" t="t"/>
                <a:pathLst>
                  <a:path extrusionOk="0" fill="none" h="402" w="828">
                    <a:moveTo>
                      <a:pt x="0" y="401"/>
                    </a:moveTo>
                    <a:cubicBezTo>
                      <a:pt x="301" y="326"/>
                      <a:pt x="577" y="201"/>
                      <a:pt x="827" y="0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2" name="Google Shape;872;p69"/>
              <p:cNvSpPr/>
              <p:nvPr/>
            </p:nvSpPr>
            <p:spPr>
              <a:xfrm>
                <a:off x="4660137" y="2430438"/>
                <a:ext cx="191492" cy="81322"/>
              </a:xfrm>
              <a:custGeom>
                <a:rect b="b" l="l" r="r" t="t"/>
                <a:pathLst>
                  <a:path extrusionOk="0" fill="none" h="1480" w="3485">
                    <a:moveTo>
                      <a:pt x="1" y="1479"/>
                    </a:moveTo>
                    <a:cubicBezTo>
                      <a:pt x="352" y="903"/>
                      <a:pt x="903" y="452"/>
                      <a:pt x="1529" y="226"/>
                    </a:cubicBezTo>
                    <a:cubicBezTo>
                      <a:pt x="2156" y="1"/>
                      <a:pt x="2858" y="1"/>
                      <a:pt x="3484" y="251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3" name="Google Shape;873;p69"/>
              <p:cNvSpPr/>
              <p:nvPr/>
            </p:nvSpPr>
            <p:spPr>
              <a:xfrm>
                <a:off x="4205658" y="2477089"/>
                <a:ext cx="281002" cy="117862"/>
              </a:xfrm>
              <a:custGeom>
                <a:rect b="b" l="l" r="r" t="t"/>
                <a:pathLst>
                  <a:path extrusionOk="0" h="2145" w="5114">
                    <a:moveTo>
                      <a:pt x="2477" y="1"/>
                    </a:moveTo>
                    <a:cubicBezTo>
                      <a:pt x="2437" y="1"/>
                      <a:pt x="2397" y="2"/>
                      <a:pt x="2357" y="4"/>
                    </a:cubicBezTo>
                    <a:cubicBezTo>
                      <a:pt x="1856" y="29"/>
                      <a:pt x="1379" y="179"/>
                      <a:pt x="978" y="430"/>
                    </a:cubicBezTo>
                    <a:cubicBezTo>
                      <a:pt x="753" y="555"/>
                      <a:pt x="577" y="705"/>
                      <a:pt x="402" y="881"/>
                    </a:cubicBezTo>
                    <a:cubicBezTo>
                      <a:pt x="226" y="1031"/>
                      <a:pt x="76" y="1207"/>
                      <a:pt x="1" y="1457"/>
                    </a:cubicBezTo>
                    <a:cubicBezTo>
                      <a:pt x="1" y="1482"/>
                      <a:pt x="1" y="1507"/>
                      <a:pt x="1" y="1532"/>
                    </a:cubicBezTo>
                    <a:cubicBezTo>
                      <a:pt x="19" y="1569"/>
                      <a:pt x="64" y="1592"/>
                      <a:pt x="107" y="1592"/>
                    </a:cubicBezTo>
                    <a:cubicBezTo>
                      <a:pt x="123" y="1592"/>
                      <a:pt x="138" y="1589"/>
                      <a:pt x="151" y="1583"/>
                    </a:cubicBezTo>
                    <a:cubicBezTo>
                      <a:pt x="377" y="1482"/>
                      <a:pt x="527" y="1357"/>
                      <a:pt x="703" y="1207"/>
                    </a:cubicBezTo>
                    <a:cubicBezTo>
                      <a:pt x="853" y="1081"/>
                      <a:pt x="1029" y="981"/>
                      <a:pt x="1229" y="881"/>
                    </a:cubicBezTo>
                    <a:cubicBezTo>
                      <a:pt x="1580" y="705"/>
                      <a:pt x="1981" y="580"/>
                      <a:pt x="2382" y="555"/>
                    </a:cubicBezTo>
                    <a:cubicBezTo>
                      <a:pt x="2444" y="551"/>
                      <a:pt x="2506" y="549"/>
                      <a:pt x="2568" y="549"/>
                    </a:cubicBezTo>
                    <a:cubicBezTo>
                      <a:pt x="2906" y="549"/>
                      <a:pt x="3238" y="611"/>
                      <a:pt x="3535" y="781"/>
                    </a:cubicBezTo>
                    <a:cubicBezTo>
                      <a:pt x="3911" y="956"/>
                      <a:pt x="4237" y="1232"/>
                      <a:pt x="4512" y="1558"/>
                    </a:cubicBezTo>
                    <a:lnTo>
                      <a:pt x="4487" y="1532"/>
                    </a:lnTo>
                    <a:lnTo>
                      <a:pt x="4487" y="1532"/>
                    </a:lnTo>
                    <a:cubicBezTo>
                      <a:pt x="4638" y="1733"/>
                      <a:pt x="4763" y="1908"/>
                      <a:pt x="4913" y="2109"/>
                    </a:cubicBezTo>
                    <a:cubicBezTo>
                      <a:pt x="4931" y="2127"/>
                      <a:pt x="4961" y="2144"/>
                      <a:pt x="4995" y="2144"/>
                    </a:cubicBezTo>
                    <a:cubicBezTo>
                      <a:pt x="5009" y="2144"/>
                      <a:pt x="5024" y="2141"/>
                      <a:pt x="5039" y="2134"/>
                    </a:cubicBezTo>
                    <a:cubicBezTo>
                      <a:pt x="5089" y="2109"/>
                      <a:pt x="5114" y="2059"/>
                      <a:pt x="5089" y="2009"/>
                    </a:cubicBezTo>
                    <a:cubicBezTo>
                      <a:pt x="4988" y="1783"/>
                      <a:pt x="4863" y="1583"/>
                      <a:pt x="4763" y="1357"/>
                    </a:cubicBezTo>
                    <a:cubicBezTo>
                      <a:pt x="4512" y="981"/>
                      <a:pt x="4186" y="605"/>
                      <a:pt x="3760" y="355"/>
                    </a:cubicBezTo>
                    <a:cubicBezTo>
                      <a:pt x="3370" y="125"/>
                      <a:pt x="2917" y="1"/>
                      <a:pt x="24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4" name="Google Shape;874;p69"/>
              <p:cNvSpPr/>
              <p:nvPr/>
            </p:nvSpPr>
            <p:spPr>
              <a:xfrm>
                <a:off x="4302093" y="2499234"/>
                <a:ext cx="93685" cy="91103"/>
              </a:xfrm>
              <a:custGeom>
                <a:rect b="b" l="l" r="r" t="t"/>
                <a:pathLst>
                  <a:path extrusionOk="0" h="1658" w="1705">
                    <a:moveTo>
                      <a:pt x="848" y="0"/>
                    </a:moveTo>
                    <a:cubicBezTo>
                      <a:pt x="833" y="0"/>
                      <a:pt x="818" y="1"/>
                      <a:pt x="802" y="2"/>
                    </a:cubicBezTo>
                    <a:cubicBezTo>
                      <a:pt x="351" y="52"/>
                      <a:pt x="0" y="428"/>
                      <a:pt x="50" y="879"/>
                    </a:cubicBezTo>
                    <a:cubicBezTo>
                      <a:pt x="75" y="1338"/>
                      <a:pt x="448" y="1657"/>
                      <a:pt x="879" y="1657"/>
                    </a:cubicBezTo>
                    <a:cubicBezTo>
                      <a:pt x="895" y="1657"/>
                      <a:pt x="911" y="1657"/>
                      <a:pt x="928" y="1656"/>
                    </a:cubicBezTo>
                    <a:cubicBezTo>
                      <a:pt x="1379" y="1631"/>
                      <a:pt x="1705" y="1230"/>
                      <a:pt x="1680" y="779"/>
                    </a:cubicBezTo>
                    <a:cubicBezTo>
                      <a:pt x="1655" y="343"/>
                      <a:pt x="1280" y="0"/>
                      <a:pt x="8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5" name="Google Shape;875;p69"/>
              <p:cNvSpPr/>
              <p:nvPr/>
            </p:nvSpPr>
            <p:spPr>
              <a:xfrm>
                <a:off x="4212581" y="2561271"/>
                <a:ext cx="45497" cy="22089"/>
              </a:xfrm>
              <a:custGeom>
                <a:rect b="b" l="l" r="r" t="t"/>
                <a:pathLst>
                  <a:path extrusionOk="0" fill="none" h="402" w="828">
                    <a:moveTo>
                      <a:pt x="827" y="401"/>
                    </a:moveTo>
                    <a:cubicBezTo>
                      <a:pt x="527" y="326"/>
                      <a:pt x="251" y="201"/>
                      <a:pt x="0" y="0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6" name="Google Shape;876;p69"/>
              <p:cNvSpPr/>
              <p:nvPr/>
            </p:nvSpPr>
            <p:spPr>
              <a:xfrm>
                <a:off x="4293795" y="2430438"/>
                <a:ext cx="191492" cy="81322"/>
              </a:xfrm>
              <a:custGeom>
                <a:rect b="b" l="l" r="r" t="t"/>
                <a:pathLst>
                  <a:path extrusionOk="0" fill="none" h="1480" w="3485">
                    <a:moveTo>
                      <a:pt x="3485" y="1479"/>
                    </a:moveTo>
                    <a:cubicBezTo>
                      <a:pt x="3159" y="903"/>
                      <a:pt x="2607" y="452"/>
                      <a:pt x="1981" y="226"/>
                    </a:cubicBezTo>
                    <a:cubicBezTo>
                      <a:pt x="1354" y="1"/>
                      <a:pt x="628" y="1"/>
                      <a:pt x="1" y="251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7" name="Google Shape;877;p69"/>
              <p:cNvSpPr/>
              <p:nvPr/>
            </p:nvSpPr>
            <p:spPr>
              <a:xfrm>
                <a:off x="4463202" y="2707269"/>
                <a:ext cx="38628" cy="48244"/>
              </a:xfrm>
              <a:custGeom>
                <a:rect b="b" l="l" r="r" t="t"/>
                <a:pathLst>
                  <a:path extrusionOk="0" fill="none" h="878" w="703">
                    <a:moveTo>
                      <a:pt x="702" y="827"/>
                    </a:moveTo>
                    <a:cubicBezTo>
                      <a:pt x="251" y="877"/>
                      <a:pt x="1" y="401"/>
                      <a:pt x="226" y="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8" name="Google Shape;878;p69"/>
              <p:cNvSpPr/>
              <p:nvPr/>
            </p:nvSpPr>
            <p:spPr>
              <a:xfrm>
                <a:off x="4643598" y="2710016"/>
                <a:ext cx="38628" cy="48244"/>
              </a:xfrm>
              <a:custGeom>
                <a:rect b="b" l="l" r="r" t="t"/>
                <a:pathLst>
                  <a:path extrusionOk="0" fill="none" h="878" w="703">
                    <a:moveTo>
                      <a:pt x="1" y="802"/>
                    </a:moveTo>
                    <a:cubicBezTo>
                      <a:pt x="452" y="877"/>
                      <a:pt x="703" y="376"/>
                      <a:pt x="502" y="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9" name="Google Shape;879;p69"/>
              <p:cNvSpPr/>
              <p:nvPr/>
            </p:nvSpPr>
            <p:spPr>
              <a:xfrm>
                <a:off x="4500402" y="2748590"/>
                <a:ext cx="144622" cy="37199"/>
              </a:xfrm>
              <a:custGeom>
                <a:rect b="b" l="l" r="r" t="t"/>
                <a:pathLst>
                  <a:path extrusionOk="0" fill="none" h="677" w="2632">
                    <a:moveTo>
                      <a:pt x="0" y="0"/>
                    </a:moveTo>
                    <a:cubicBezTo>
                      <a:pt x="702" y="652"/>
                      <a:pt x="1905" y="677"/>
                      <a:pt x="2632" y="5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0" name="Google Shape;880;p69"/>
              <p:cNvSpPr/>
              <p:nvPr/>
            </p:nvSpPr>
            <p:spPr>
              <a:xfrm>
                <a:off x="5179346" y="4319020"/>
                <a:ext cx="809816" cy="402106"/>
              </a:xfrm>
              <a:custGeom>
                <a:rect b="b" l="l" r="r" t="t"/>
                <a:pathLst>
                  <a:path extrusionOk="0" h="7318" w="14738">
                    <a:moveTo>
                      <a:pt x="12779" y="1"/>
                    </a:moveTo>
                    <a:cubicBezTo>
                      <a:pt x="11315" y="1"/>
                      <a:pt x="8972" y="611"/>
                      <a:pt x="6492" y="1721"/>
                    </a:cubicBezTo>
                    <a:cubicBezTo>
                      <a:pt x="2682" y="3450"/>
                      <a:pt x="0" y="5706"/>
                      <a:pt x="477" y="6759"/>
                    </a:cubicBezTo>
                    <a:cubicBezTo>
                      <a:pt x="644" y="7137"/>
                      <a:pt x="1182" y="7318"/>
                      <a:pt x="1976" y="7318"/>
                    </a:cubicBezTo>
                    <a:cubicBezTo>
                      <a:pt x="3441" y="7318"/>
                      <a:pt x="5775" y="6702"/>
                      <a:pt x="8246" y="5581"/>
                    </a:cubicBezTo>
                    <a:cubicBezTo>
                      <a:pt x="12056" y="3876"/>
                      <a:pt x="14737" y="1621"/>
                      <a:pt x="14261" y="543"/>
                    </a:cubicBezTo>
                    <a:cubicBezTo>
                      <a:pt x="14095" y="176"/>
                      <a:pt x="13563" y="1"/>
                      <a:pt x="127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1" name="Google Shape;881;p69"/>
              <p:cNvSpPr/>
              <p:nvPr/>
            </p:nvSpPr>
            <p:spPr>
              <a:xfrm>
                <a:off x="5076043" y="3734587"/>
                <a:ext cx="1034277" cy="1408909"/>
              </a:xfrm>
              <a:custGeom>
                <a:rect b="b" l="l" r="r" t="t"/>
                <a:pathLst>
                  <a:path extrusionOk="0" h="25641" w="18823">
                    <a:moveTo>
                      <a:pt x="5966" y="1"/>
                    </a:moveTo>
                    <a:cubicBezTo>
                      <a:pt x="5439" y="1"/>
                      <a:pt x="4888" y="101"/>
                      <a:pt x="4362" y="277"/>
                    </a:cubicBezTo>
                    <a:cubicBezTo>
                      <a:pt x="1379" y="1304"/>
                      <a:pt x="1" y="5039"/>
                      <a:pt x="1379" y="8422"/>
                    </a:cubicBezTo>
                    <a:lnTo>
                      <a:pt x="4036" y="14838"/>
                    </a:lnTo>
                    <a:lnTo>
                      <a:pt x="5239" y="17771"/>
                    </a:lnTo>
                    <a:lnTo>
                      <a:pt x="6667" y="21254"/>
                    </a:lnTo>
                    <a:lnTo>
                      <a:pt x="8447" y="25565"/>
                    </a:lnTo>
                    <a:lnTo>
                      <a:pt x="18823" y="25640"/>
                    </a:lnTo>
                    <a:lnTo>
                      <a:pt x="18823" y="25640"/>
                    </a:lnTo>
                    <a:lnTo>
                      <a:pt x="14687" y="13535"/>
                    </a:lnTo>
                    <a:lnTo>
                      <a:pt x="13735" y="10728"/>
                    </a:lnTo>
                    <a:lnTo>
                      <a:pt x="11580" y="4462"/>
                    </a:lnTo>
                    <a:cubicBezTo>
                      <a:pt x="10677" y="1831"/>
                      <a:pt x="8447" y="101"/>
                      <a:pt x="6116" y="26"/>
                    </a:cubicBezTo>
                    <a:cubicBezTo>
                      <a:pt x="6066" y="26"/>
                      <a:pt x="6016" y="1"/>
                      <a:pt x="5966" y="1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2" name="Google Shape;882;p69"/>
              <p:cNvSpPr/>
              <p:nvPr/>
            </p:nvSpPr>
            <p:spPr>
              <a:xfrm>
                <a:off x="5076043" y="3734587"/>
                <a:ext cx="1034277" cy="1408909"/>
              </a:xfrm>
              <a:custGeom>
                <a:rect b="b" l="l" r="r" t="t"/>
                <a:pathLst>
                  <a:path extrusionOk="0" fill="none" h="25641" w="18823">
                    <a:moveTo>
                      <a:pt x="8447" y="25565"/>
                    </a:moveTo>
                    <a:lnTo>
                      <a:pt x="6667" y="21254"/>
                    </a:lnTo>
                    <a:lnTo>
                      <a:pt x="5239" y="17771"/>
                    </a:lnTo>
                    <a:lnTo>
                      <a:pt x="4036" y="14838"/>
                    </a:lnTo>
                    <a:lnTo>
                      <a:pt x="1379" y="8422"/>
                    </a:lnTo>
                    <a:cubicBezTo>
                      <a:pt x="1" y="5039"/>
                      <a:pt x="1379" y="1304"/>
                      <a:pt x="4362" y="277"/>
                    </a:cubicBezTo>
                    <a:cubicBezTo>
                      <a:pt x="4888" y="101"/>
                      <a:pt x="5439" y="1"/>
                      <a:pt x="5966" y="1"/>
                    </a:cubicBezTo>
                    <a:cubicBezTo>
                      <a:pt x="6016" y="1"/>
                      <a:pt x="6066" y="26"/>
                      <a:pt x="6116" y="26"/>
                    </a:cubicBezTo>
                    <a:cubicBezTo>
                      <a:pt x="8447" y="101"/>
                      <a:pt x="10677" y="1831"/>
                      <a:pt x="11580" y="4462"/>
                    </a:cubicBezTo>
                    <a:lnTo>
                      <a:pt x="13735" y="10728"/>
                    </a:lnTo>
                    <a:lnTo>
                      <a:pt x="14687" y="13535"/>
                    </a:lnTo>
                    <a:lnTo>
                      <a:pt x="18823" y="25640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3" name="Google Shape;883;p69"/>
              <p:cNvSpPr/>
              <p:nvPr/>
            </p:nvSpPr>
            <p:spPr>
              <a:xfrm>
                <a:off x="4883229" y="3605183"/>
                <a:ext cx="1075597" cy="1090708"/>
              </a:xfrm>
              <a:custGeom>
                <a:rect b="b" l="l" r="r" t="t"/>
                <a:pathLst>
                  <a:path extrusionOk="0" h="19850" w="19575">
                    <a:moveTo>
                      <a:pt x="7695" y="0"/>
                    </a:moveTo>
                    <a:cubicBezTo>
                      <a:pt x="6968" y="0"/>
                      <a:pt x="6241" y="125"/>
                      <a:pt x="5540" y="376"/>
                    </a:cubicBezTo>
                    <a:cubicBezTo>
                      <a:pt x="1780" y="1679"/>
                      <a:pt x="1" y="6115"/>
                      <a:pt x="1655" y="9975"/>
                    </a:cubicBezTo>
                    <a:lnTo>
                      <a:pt x="5866" y="19850"/>
                    </a:lnTo>
                    <a:lnTo>
                      <a:pt x="5916" y="19825"/>
                    </a:lnTo>
                    <a:cubicBezTo>
                      <a:pt x="5891" y="19800"/>
                      <a:pt x="5866" y="19775"/>
                      <a:pt x="5866" y="19750"/>
                    </a:cubicBezTo>
                    <a:cubicBezTo>
                      <a:pt x="5389" y="18697"/>
                      <a:pt x="8071" y="16441"/>
                      <a:pt x="11881" y="14712"/>
                    </a:cubicBezTo>
                    <a:cubicBezTo>
                      <a:pt x="14369" y="13604"/>
                      <a:pt x="16708" y="12983"/>
                      <a:pt x="18169" y="12983"/>
                    </a:cubicBezTo>
                    <a:cubicBezTo>
                      <a:pt x="18857" y="12983"/>
                      <a:pt x="19350" y="13120"/>
                      <a:pt x="19575" y="13409"/>
                    </a:cubicBezTo>
                    <a:lnTo>
                      <a:pt x="13986" y="4010"/>
                    </a:lnTo>
                    <a:cubicBezTo>
                      <a:pt x="12733" y="1529"/>
                      <a:pt x="10252" y="0"/>
                      <a:pt x="769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4" name="Google Shape;884;p69"/>
              <p:cNvSpPr/>
              <p:nvPr/>
            </p:nvSpPr>
            <p:spPr>
              <a:xfrm>
                <a:off x="4883229" y="3605183"/>
                <a:ext cx="1075597" cy="1090708"/>
              </a:xfrm>
              <a:custGeom>
                <a:rect b="b" l="l" r="r" t="t"/>
                <a:pathLst>
                  <a:path extrusionOk="0" fill="none" h="19850" w="19575">
                    <a:moveTo>
                      <a:pt x="19575" y="13409"/>
                    </a:moveTo>
                    <a:cubicBezTo>
                      <a:pt x="18873" y="12506"/>
                      <a:pt x="15540" y="13083"/>
                      <a:pt x="11881" y="14712"/>
                    </a:cubicBezTo>
                    <a:cubicBezTo>
                      <a:pt x="8071" y="16441"/>
                      <a:pt x="5389" y="18697"/>
                      <a:pt x="5866" y="19750"/>
                    </a:cubicBezTo>
                    <a:cubicBezTo>
                      <a:pt x="5866" y="19775"/>
                      <a:pt x="5891" y="19800"/>
                      <a:pt x="5916" y="19825"/>
                    </a:cubicBezTo>
                    <a:lnTo>
                      <a:pt x="5866" y="19850"/>
                    </a:lnTo>
                    <a:lnTo>
                      <a:pt x="1655" y="9975"/>
                    </a:lnTo>
                    <a:cubicBezTo>
                      <a:pt x="1" y="6115"/>
                      <a:pt x="1780" y="1679"/>
                      <a:pt x="5540" y="376"/>
                    </a:cubicBezTo>
                    <a:cubicBezTo>
                      <a:pt x="6241" y="125"/>
                      <a:pt x="6968" y="0"/>
                      <a:pt x="7695" y="0"/>
                    </a:cubicBezTo>
                    <a:cubicBezTo>
                      <a:pt x="10252" y="0"/>
                      <a:pt x="12733" y="1529"/>
                      <a:pt x="13986" y="4010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5" name="Google Shape;885;p69"/>
              <p:cNvSpPr/>
              <p:nvPr/>
            </p:nvSpPr>
            <p:spPr>
              <a:xfrm>
                <a:off x="3159053" y="4322207"/>
                <a:ext cx="811190" cy="402765"/>
              </a:xfrm>
              <a:custGeom>
                <a:rect b="b" l="l" r="r" t="t"/>
                <a:pathLst>
                  <a:path extrusionOk="0" h="7330" w="14763">
                    <a:moveTo>
                      <a:pt x="1987" y="1"/>
                    </a:moveTo>
                    <a:cubicBezTo>
                      <a:pt x="1194" y="1"/>
                      <a:pt x="653" y="182"/>
                      <a:pt x="476" y="560"/>
                    </a:cubicBezTo>
                    <a:cubicBezTo>
                      <a:pt x="0" y="1613"/>
                      <a:pt x="2707" y="3868"/>
                      <a:pt x="6517" y="5598"/>
                    </a:cubicBezTo>
                    <a:cubicBezTo>
                      <a:pt x="8998" y="6708"/>
                      <a:pt x="11342" y="7329"/>
                      <a:pt x="12806" y="7329"/>
                    </a:cubicBezTo>
                    <a:cubicBezTo>
                      <a:pt x="13589" y="7329"/>
                      <a:pt x="14120" y="7151"/>
                      <a:pt x="14286" y="6776"/>
                    </a:cubicBezTo>
                    <a:cubicBezTo>
                      <a:pt x="14762" y="5723"/>
                      <a:pt x="12055" y="3442"/>
                      <a:pt x="8246" y="1738"/>
                    </a:cubicBezTo>
                    <a:cubicBezTo>
                      <a:pt x="5775" y="616"/>
                      <a:pt x="3452" y="1"/>
                      <a:pt x="19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6" name="Google Shape;886;p69"/>
              <p:cNvSpPr/>
              <p:nvPr/>
            </p:nvSpPr>
            <p:spPr>
              <a:xfrm>
                <a:off x="3033715" y="3740137"/>
                <a:ext cx="1042574" cy="1403359"/>
              </a:xfrm>
              <a:custGeom>
                <a:rect b="b" l="l" r="r" t="t"/>
                <a:pathLst>
                  <a:path extrusionOk="0" h="25540" w="18974">
                    <a:moveTo>
                      <a:pt x="13033" y="0"/>
                    </a:moveTo>
                    <a:cubicBezTo>
                      <a:pt x="10652" y="0"/>
                      <a:pt x="8321" y="1730"/>
                      <a:pt x="7394" y="4411"/>
                    </a:cubicBezTo>
                    <a:lnTo>
                      <a:pt x="5214" y="10652"/>
                    </a:lnTo>
                    <a:lnTo>
                      <a:pt x="4211" y="13459"/>
                    </a:lnTo>
                    <a:lnTo>
                      <a:pt x="0" y="25539"/>
                    </a:lnTo>
                    <a:lnTo>
                      <a:pt x="10376" y="25539"/>
                    </a:lnTo>
                    <a:lnTo>
                      <a:pt x="12331" y="20878"/>
                    </a:lnTo>
                    <a:lnTo>
                      <a:pt x="13635" y="17770"/>
                    </a:lnTo>
                    <a:lnTo>
                      <a:pt x="14863" y="14862"/>
                    </a:lnTo>
                    <a:lnTo>
                      <a:pt x="17544" y="8446"/>
                    </a:lnTo>
                    <a:cubicBezTo>
                      <a:pt x="18973" y="5088"/>
                      <a:pt x="17620" y="1329"/>
                      <a:pt x="14637" y="276"/>
                    </a:cubicBezTo>
                    <a:cubicBezTo>
                      <a:pt x="14111" y="100"/>
                      <a:pt x="13585" y="0"/>
                      <a:pt x="13083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7" name="Google Shape;887;p69"/>
              <p:cNvSpPr/>
              <p:nvPr/>
            </p:nvSpPr>
            <p:spPr>
              <a:xfrm>
                <a:off x="3033715" y="3740137"/>
                <a:ext cx="1042574" cy="1403359"/>
              </a:xfrm>
              <a:custGeom>
                <a:rect b="b" l="l" r="r" t="t"/>
                <a:pathLst>
                  <a:path extrusionOk="0" fill="none" h="25540" w="18974">
                    <a:moveTo>
                      <a:pt x="0" y="25539"/>
                    </a:moveTo>
                    <a:lnTo>
                      <a:pt x="4211" y="13459"/>
                    </a:lnTo>
                    <a:lnTo>
                      <a:pt x="5214" y="10652"/>
                    </a:lnTo>
                    <a:lnTo>
                      <a:pt x="7394" y="4411"/>
                    </a:lnTo>
                    <a:cubicBezTo>
                      <a:pt x="8321" y="1730"/>
                      <a:pt x="10652" y="0"/>
                      <a:pt x="13033" y="0"/>
                    </a:cubicBezTo>
                    <a:lnTo>
                      <a:pt x="13083" y="0"/>
                    </a:lnTo>
                    <a:cubicBezTo>
                      <a:pt x="13585" y="0"/>
                      <a:pt x="14111" y="100"/>
                      <a:pt x="14637" y="276"/>
                    </a:cubicBezTo>
                    <a:cubicBezTo>
                      <a:pt x="17620" y="1329"/>
                      <a:pt x="18973" y="5088"/>
                      <a:pt x="17544" y="8446"/>
                    </a:cubicBezTo>
                    <a:lnTo>
                      <a:pt x="14863" y="14862"/>
                    </a:lnTo>
                    <a:lnTo>
                      <a:pt x="14863" y="14862"/>
                    </a:lnTo>
                    <a:lnTo>
                      <a:pt x="13635" y="17770"/>
                    </a:lnTo>
                    <a:lnTo>
                      <a:pt x="12331" y="20878"/>
                    </a:lnTo>
                    <a:lnTo>
                      <a:pt x="10376" y="25539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8" name="Google Shape;888;p69"/>
              <p:cNvSpPr/>
              <p:nvPr/>
            </p:nvSpPr>
            <p:spPr>
              <a:xfrm>
                <a:off x="3190703" y="3609304"/>
                <a:ext cx="1074224" cy="1089334"/>
              </a:xfrm>
              <a:custGeom>
                <a:rect b="b" l="l" r="r" t="t"/>
                <a:pathLst>
                  <a:path extrusionOk="0" h="19825" w="19550">
                    <a:moveTo>
                      <a:pt x="11880" y="0"/>
                    </a:moveTo>
                    <a:cubicBezTo>
                      <a:pt x="9299" y="0"/>
                      <a:pt x="6843" y="1529"/>
                      <a:pt x="5565" y="3985"/>
                    </a:cubicBezTo>
                    <a:lnTo>
                      <a:pt x="1" y="13409"/>
                    </a:lnTo>
                    <a:cubicBezTo>
                      <a:pt x="227" y="13118"/>
                      <a:pt x="728" y="12978"/>
                      <a:pt x="1425" y="12978"/>
                    </a:cubicBezTo>
                    <a:cubicBezTo>
                      <a:pt x="2887" y="12978"/>
                      <a:pt x="5209" y="13592"/>
                      <a:pt x="7670" y="14712"/>
                    </a:cubicBezTo>
                    <a:cubicBezTo>
                      <a:pt x="11479" y="16416"/>
                      <a:pt x="14186" y="18697"/>
                      <a:pt x="13710" y="19750"/>
                    </a:cubicBezTo>
                    <a:cubicBezTo>
                      <a:pt x="13685" y="19775"/>
                      <a:pt x="13685" y="19800"/>
                      <a:pt x="13660" y="19825"/>
                    </a:cubicBezTo>
                    <a:lnTo>
                      <a:pt x="13710" y="19825"/>
                    </a:lnTo>
                    <a:lnTo>
                      <a:pt x="17895" y="9975"/>
                    </a:lnTo>
                    <a:cubicBezTo>
                      <a:pt x="19550" y="6091"/>
                      <a:pt x="17770" y="1679"/>
                      <a:pt x="14011" y="376"/>
                    </a:cubicBezTo>
                    <a:cubicBezTo>
                      <a:pt x="13309" y="126"/>
                      <a:pt x="12582" y="0"/>
                      <a:pt x="118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9" name="Google Shape;889;p69"/>
              <p:cNvSpPr/>
              <p:nvPr/>
            </p:nvSpPr>
            <p:spPr>
              <a:xfrm>
                <a:off x="3190703" y="3609304"/>
                <a:ext cx="1074224" cy="1089334"/>
              </a:xfrm>
              <a:custGeom>
                <a:rect b="b" l="l" r="r" t="t"/>
                <a:pathLst>
                  <a:path extrusionOk="0" fill="none" h="19825" w="19550">
                    <a:moveTo>
                      <a:pt x="1" y="13409"/>
                    </a:moveTo>
                    <a:cubicBezTo>
                      <a:pt x="702" y="12507"/>
                      <a:pt x="4036" y="13058"/>
                      <a:pt x="7670" y="14712"/>
                    </a:cubicBezTo>
                    <a:cubicBezTo>
                      <a:pt x="11479" y="16416"/>
                      <a:pt x="14186" y="18697"/>
                      <a:pt x="13710" y="19750"/>
                    </a:cubicBezTo>
                    <a:cubicBezTo>
                      <a:pt x="13685" y="19775"/>
                      <a:pt x="13685" y="19800"/>
                      <a:pt x="13660" y="19825"/>
                    </a:cubicBezTo>
                    <a:lnTo>
                      <a:pt x="13710" y="19825"/>
                    </a:lnTo>
                    <a:lnTo>
                      <a:pt x="17895" y="9975"/>
                    </a:lnTo>
                    <a:cubicBezTo>
                      <a:pt x="19550" y="6091"/>
                      <a:pt x="17770" y="1679"/>
                      <a:pt x="14011" y="376"/>
                    </a:cubicBezTo>
                    <a:cubicBezTo>
                      <a:pt x="13309" y="126"/>
                      <a:pt x="12582" y="0"/>
                      <a:pt x="11880" y="0"/>
                    </a:cubicBezTo>
                    <a:cubicBezTo>
                      <a:pt x="9299" y="0"/>
                      <a:pt x="6843" y="1529"/>
                      <a:pt x="5565" y="3985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0" name="Google Shape;890;p69"/>
              <p:cNvSpPr/>
              <p:nvPr/>
            </p:nvSpPr>
            <p:spPr>
              <a:xfrm>
                <a:off x="3696120" y="3413743"/>
                <a:ext cx="1751781" cy="1729747"/>
              </a:xfrm>
              <a:custGeom>
                <a:rect b="b" l="l" r="r" t="t"/>
                <a:pathLst>
                  <a:path extrusionOk="0" h="31480" w="31881">
                    <a:moveTo>
                      <a:pt x="11204" y="0"/>
                    </a:moveTo>
                    <a:lnTo>
                      <a:pt x="9700" y="802"/>
                    </a:lnTo>
                    <a:lnTo>
                      <a:pt x="9124" y="1003"/>
                    </a:lnTo>
                    <a:lnTo>
                      <a:pt x="7971" y="1429"/>
                    </a:lnTo>
                    <a:lnTo>
                      <a:pt x="978" y="3710"/>
                    </a:lnTo>
                    <a:lnTo>
                      <a:pt x="903" y="5940"/>
                    </a:lnTo>
                    <a:lnTo>
                      <a:pt x="427" y="19299"/>
                    </a:lnTo>
                    <a:lnTo>
                      <a:pt x="276" y="23459"/>
                    </a:lnTo>
                    <a:lnTo>
                      <a:pt x="176" y="26818"/>
                    </a:lnTo>
                    <a:lnTo>
                      <a:pt x="1" y="31479"/>
                    </a:lnTo>
                    <a:lnTo>
                      <a:pt x="31881" y="31479"/>
                    </a:lnTo>
                    <a:lnTo>
                      <a:pt x="31730" y="27168"/>
                    </a:lnTo>
                    <a:lnTo>
                      <a:pt x="31605" y="23409"/>
                    </a:lnTo>
                    <a:lnTo>
                      <a:pt x="31605" y="23384"/>
                    </a:lnTo>
                    <a:lnTo>
                      <a:pt x="31455" y="19224"/>
                    </a:lnTo>
                    <a:lnTo>
                      <a:pt x="31279" y="13484"/>
                    </a:lnTo>
                    <a:lnTo>
                      <a:pt x="31028" y="5940"/>
                    </a:lnTo>
                    <a:lnTo>
                      <a:pt x="30953" y="3710"/>
                    </a:lnTo>
                    <a:lnTo>
                      <a:pt x="23860" y="1404"/>
                    </a:lnTo>
                    <a:lnTo>
                      <a:pt x="22708" y="978"/>
                    </a:lnTo>
                    <a:lnTo>
                      <a:pt x="22131" y="777"/>
                    </a:lnTo>
                    <a:lnTo>
                      <a:pt x="2045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1" name="Google Shape;891;p69"/>
              <p:cNvSpPr/>
              <p:nvPr/>
            </p:nvSpPr>
            <p:spPr>
              <a:xfrm>
                <a:off x="3696120" y="3413743"/>
                <a:ext cx="1751781" cy="1729747"/>
              </a:xfrm>
              <a:custGeom>
                <a:rect b="b" l="l" r="r" t="t"/>
                <a:pathLst>
                  <a:path extrusionOk="0" fill="none" h="31480" w="31881">
                    <a:moveTo>
                      <a:pt x="31881" y="31479"/>
                    </a:moveTo>
                    <a:lnTo>
                      <a:pt x="1" y="31479"/>
                    </a:lnTo>
                    <a:lnTo>
                      <a:pt x="176" y="26818"/>
                    </a:lnTo>
                    <a:lnTo>
                      <a:pt x="276" y="23459"/>
                    </a:lnTo>
                    <a:lnTo>
                      <a:pt x="427" y="19299"/>
                    </a:lnTo>
                    <a:lnTo>
                      <a:pt x="903" y="5940"/>
                    </a:lnTo>
                    <a:lnTo>
                      <a:pt x="978" y="3710"/>
                    </a:lnTo>
                    <a:lnTo>
                      <a:pt x="7971" y="1429"/>
                    </a:lnTo>
                    <a:lnTo>
                      <a:pt x="9124" y="1003"/>
                    </a:lnTo>
                    <a:lnTo>
                      <a:pt x="9700" y="802"/>
                    </a:lnTo>
                    <a:lnTo>
                      <a:pt x="11204" y="0"/>
                    </a:lnTo>
                    <a:lnTo>
                      <a:pt x="11655" y="0"/>
                    </a:lnTo>
                    <a:lnTo>
                      <a:pt x="20276" y="0"/>
                    </a:lnTo>
                    <a:lnTo>
                      <a:pt x="20452" y="0"/>
                    </a:lnTo>
                    <a:lnTo>
                      <a:pt x="22131" y="777"/>
                    </a:lnTo>
                    <a:lnTo>
                      <a:pt x="22708" y="978"/>
                    </a:lnTo>
                    <a:lnTo>
                      <a:pt x="23860" y="1404"/>
                    </a:lnTo>
                    <a:lnTo>
                      <a:pt x="30953" y="3710"/>
                    </a:lnTo>
                    <a:lnTo>
                      <a:pt x="31028" y="5940"/>
                    </a:lnTo>
                    <a:lnTo>
                      <a:pt x="31279" y="13484"/>
                    </a:lnTo>
                    <a:lnTo>
                      <a:pt x="31455" y="19224"/>
                    </a:lnTo>
                    <a:lnTo>
                      <a:pt x="31605" y="23384"/>
                    </a:lnTo>
                    <a:lnTo>
                      <a:pt x="31605" y="23409"/>
                    </a:lnTo>
                    <a:lnTo>
                      <a:pt x="31730" y="27168"/>
                    </a:ln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2" name="Google Shape;892;p69"/>
              <p:cNvSpPr/>
              <p:nvPr/>
            </p:nvSpPr>
            <p:spPr>
              <a:xfrm>
                <a:off x="4216745" y="3393906"/>
                <a:ext cx="718878" cy="382874"/>
              </a:xfrm>
              <a:custGeom>
                <a:rect b="b" l="l" r="r" t="t"/>
                <a:pathLst>
                  <a:path extrusionOk="0" h="6968" w="13083">
                    <a:moveTo>
                      <a:pt x="1880" y="0"/>
                    </a:moveTo>
                    <a:lnTo>
                      <a:pt x="552" y="1053"/>
                    </a:lnTo>
                    <a:lnTo>
                      <a:pt x="0" y="1254"/>
                    </a:lnTo>
                    <a:cubicBezTo>
                      <a:pt x="426" y="4487"/>
                      <a:pt x="3208" y="6968"/>
                      <a:pt x="6542" y="6968"/>
                    </a:cubicBezTo>
                    <a:cubicBezTo>
                      <a:pt x="9900" y="6968"/>
                      <a:pt x="12682" y="4462"/>
                      <a:pt x="13083" y="1229"/>
                    </a:cubicBezTo>
                    <a:lnTo>
                      <a:pt x="12532" y="1028"/>
                    </a:lnTo>
                    <a:lnTo>
                      <a:pt x="11379" y="151"/>
                    </a:lnTo>
                    <a:lnTo>
                      <a:pt x="1880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3" name="Google Shape;893;p69"/>
              <p:cNvSpPr/>
              <p:nvPr/>
            </p:nvSpPr>
            <p:spPr>
              <a:xfrm>
                <a:off x="4211208" y="3394456"/>
                <a:ext cx="718878" cy="382874"/>
              </a:xfrm>
              <a:custGeom>
                <a:rect b="b" l="l" r="r" t="t"/>
                <a:pathLst>
                  <a:path extrusionOk="0" fill="none" h="6968" w="13083">
                    <a:moveTo>
                      <a:pt x="11379" y="151"/>
                    </a:moveTo>
                    <a:lnTo>
                      <a:pt x="12532" y="1028"/>
                    </a:lnTo>
                    <a:lnTo>
                      <a:pt x="13083" y="1229"/>
                    </a:lnTo>
                    <a:cubicBezTo>
                      <a:pt x="12682" y="4462"/>
                      <a:pt x="9900" y="6968"/>
                      <a:pt x="6542" y="6968"/>
                    </a:cubicBezTo>
                    <a:cubicBezTo>
                      <a:pt x="3208" y="6968"/>
                      <a:pt x="426" y="4487"/>
                      <a:pt x="0" y="1254"/>
                    </a:cubicBezTo>
                    <a:lnTo>
                      <a:pt x="552" y="1053"/>
                    </a:lnTo>
                    <a:lnTo>
                      <a:pt x="1880" y="0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7" name="Shape 8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Google Shape;898;p70"/>
          <p:cNvSpPr/>
          <p:nvPr/>
        </p:nvSpPr>
        <p:spPr>
          <a:xfrm flipH="1">
            <a:off x="2804508" y="1359700"/>
            <a:ext cx="963900" cy="931500"/>
          </a:xfrm>
          <a:prstGeom prst="wedgeEllipseCallout">
            <a:avLst>
              <a:gd fmla="val -49344" name="adj1"/>
              <a:gd fmla="val 50738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899" name="Google Shape;899;p70"/>
          <p:cNvSpPr txBox="1"/>
          <p:nvPr>
            <p:ph type="title"/>
          </p:nvPr>
        </p:nvSpPr>
        <p:spPr>
          <a:xfrm>
            <a:off x="657850" y="2450825"/>
            <a:ext cx="5364300" cy="8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HANOI</a:t>
            </a:r>
            <a:endParaRPr/>
          </a:p>
        </p:txBody>
      </p:sp>
      <p:sp>
        <p:nvSpPr>
          <p:cNvPr id="900" name="Google Shape;900;p70"/>
          <p:cNvSpPr txBox="1"/>
          <p:nvPr>
            <p:ph idx="2" type="title"/>
          </p:nvPr>
        </p:nvSpPr>
        <p:spPr>
          <a:xfrm>
            <a:off x="2804533" y="1619600"/>
            <a:ext cx="963900" cy="41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901" name="Google Shape;901;p70"/>
          <p:cNvSpPr txBox="1"/>
          <p:nvPr>
            <p:ph idx="1" type="subTitle"/>
          </p:nvPr>
        </p:nvSpPr>
        <p:spPr>
          <a:xfrm>
            <a:off x="797808" y="3372200"/>
            <a:ext cx="49773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 born and raised in Hanoi. I also live there as well</a:t>
            </a:r>
            <a:endParaRPr/>
          </a:p>
        </p:txBody>
      </p:sp>
      <p:grpSp>
        <p:nvGrpSpPr>
          <p:cNvPr id="902" name="Google Shape;902;p70"/>
          <p:cNvGrpSpPr/>
          <p:nvPr/>
        </p:nvGrpSpPr>
        <p:grpSpPr>
          <a:xfrm>
            <a:off x="5800546" y="1928500"/>
            <a:ext cx="2685596" cy="3221223"/>
            <a:chOff x="5857875" y="1928500"/>
            <a:chExt cx="2685596" cy="3221223"/>
          </a:xfrm>
        </p:grpSpPr>
        <p:sp>
          <p:nvSpPr>
            <p:cNvPr id="903" name="Google Shape;903;p70"/>
            <p:cNvSpPr/>
            <p:nvPr/>
          </p:nvSpPr>
          <p:spPr>
            <a:xfrm>
              <a:off x="5912673" y="1928500"/>
              <a:ext cx="2575953" cy="2577225"/>
            </a:xfrm>
            <a:custGeom>
              <a:rect b="b" l="l" r="r" t="t"/>
              <a:pathLst>
                <a:path extrusionOk="0" h="50653" w="50628">
                  <a:moveTo>
                    <a:pt x="25314" y="1"/>
                  </a:moveTo>
                  <a:cubicBezTo>
                    <a:pt x="11329" y="1"/>
                    <a:pt x="1" y="11354"/>
                    <a:pt x="1" y="25314"/>
                  </a:cubicBezTo>
                  <a:cubicBezTo>
                    <a:pt x="1" y="39299"/>
                    <a:pt x="11329" y="50653"/>
                    <a:pt x="25314" y="50653"/>
                  </a:cubicBezTo>
                  <a:cubicBezTo>
                    <a:pt x="39299" y="50653"/>
                    <a:pt x="50628" y="39299"/>
                    <a:pt x="50628" y="25314"/>
                  </a:cubicBezTo>
                  <a:cubicBezTo>
                    <a:pt x="50628" y="11354"/>
                    <a:pt x="39299" y="1"/>
                    <a:pt x="253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04" name="Google Shape;904;p70"/>
            <p:cNvGrpSpPr/>
            <p:nvPr/>
          </p:nvGrpSpPr>
          <p:grpSpPr>
            <a:xfrm>
              <a:off x="5857875" y="2124898"/>
              <a:ext cx="2685596" cy="3024825"/>
              <a:chOff x="5857875" y="2124898"/>
              <a:chExt cx="2685596" cy="3024825"/>
            </a:xfrm>
          </p:grpSpPr>
          <p:sp>
            <p:nvSpPr>
              <p:cNvPr id="905" name="Google Shape;905;p70"/>
              <p:cNvSpPr/>
              <p:nvPr/>
            </p:nvSpPr>
            <p:spPr>
              <a:xfrm>
                <a:off x="6547756" y="2131258"/>
                <a:ext cx="1333870" cy="1393858"/>
              </a:xfrm>
              <a:custGeom>
                <a:rect b="b" l="l" r="r" t="t"/>
                <a:pathLst>
                  <a:path extrusionOk="0" h="27395" w="26216">
                    <a:moveTo>
                      <a:pt x="13058" y="1"/>
                    </a:moveTo>
                    <a:cubicBezTo>
                      <a:pt x="8371" y="51"/>
                      <a:pt x="4461" y="3384"/>
                      <a:pt x="3333" y="7870"/>
                    </a:cubicBezTo>
                    <a:cubicBezTo>
                      <a:pt x="3283" y="8121"/>
                      <a:pt x="3233" y="8372"/>
                      <a:pt x="3183" y="8622"/>
                    </a:cubicBezTo>
                    <a:cubicBezTo>
                      <a:pt x="802" y="13610"/>
                      <a:pt x="0" y="19399"/>
                      <a:pt x="100" y="24988"/>
                    </a:cubicBezTo>
                    <a:cubicBezTo>
                      <a:pt x="451" y="24011"/>
                      <a:pt x="1053" y="23134"/>
                      <a:pt x="1780" y="22432"/>
                    </a:cubicBezTo>
                    <a:lnTo>
                      <a:pt x="1780" y="22432"/>
                    </a:lnTo>
                    <a:cubicBezTo>
                      <a:pt x="1103" y="23936"/>
                      <a:pt x="1103" y="25740"/>
                      <a:pt x="1805" y="27219"/>
                    </a:cubicBezTo>
                    <a:lnTo>
                      <a:pt x="1805" y="27319"/>
                    </a:lnTo>
                    <a:lnTo>
                      <a:pt x="1855" y="27319"/>
                    </a:lnTo>
                    <a:cubicBezTo>
                      <a:pt x="1855" y="27344"/>
                      <a:pt x="1855" y="27369"/>
                      <a:pt x="1880" y="27394"/>
                    </a:cubicBezTo>
                    <a:lnTo>
                      <a:pt x="1880" y="27319"/>
                    </a:lnTo>
                    <a:lnTo>
                      <a:pt x="24386" y="27319"/>
                    </a:lnTo>
                    <a:lnTo>
                      <a:pt x="24311" y="27119"/>
                    </a:lnTo>
                    <a:cubicBezTo>
                      <a:pt x="24562" y="27043"/>
                      <a:pt x="24913" y="27068"/>
                      <a:pt x="25138" y="26943"/>
                    </a:cubicBezTo>
                    <a:cubicBezTo>
                      <a:pt x="25088" y="26367"/>
                      <a:pt x="25038" y="25790"/>
                      <a:pt x="24988" y="25214"/>
                    </a:cubicBezTo>
                    <a:lnTo>
                      <a:pt x="24988" y="25214"/>
                    </a:lnTo>
                    <a:cubicBezTo>
                      <a:pt x="25263" y="25665"/>
                      <a:pt x="25589" y="25840"/>
                      <a:pt x="25865" y="26291"/>
                    </a:cubicBezTo>
                    <a:cubicBezTo>
                      <a:pt x="25689" y="24813"/>
                      <a:pt x="25464" y="23033"/>
                      <a:pt x="25038" y="21605"/>
                    </a:cubicBezTo>
                    <a:lnTo>
                      <a:pt x="25038" y="21605"/>
                    </a:lnTo>
                    <a:cubicBezTo>
                      <a:pt x="25514" y="21905"/>
                      <a:pt x="25990" y="22056"/>
                      <a:pt x="26216" y="22557"/>
                    </a:cubicBezTo>
                    <a:cubicBezTo>
                      <a:pt x="25765" y="18171"/>
                      <a:pt x="24762" y="13835"/>
                      <a:pt x="23283" y="9700"/>
                    </a:cubicBezTo>
                    <a:cubicBezTo>
                      <a:pt x="23233" y="9073"/>
                      <a:pt x="23158" y="8447"/>
                      <a:pt x="23008" y="7870"/>
                    </a:cubicBezTo>
                    <a:cubicBezTo>
                      <a:pt x="22532" y="6016"/>
                      <a:pt x="21604" y="4362"/>
                      <a:pt x="20351" y="3058"/>
                    </a:cubicBezTo>
                    <a:cubicBezTo>
                      <a:pt x="18847" y="1529"/>
                      <a:pt x="16892" y="452"/>
                      <a:pt x="14687" y="126"/>
                    </a:cubicBezTo>
                    <a:cubicBezTo>
                      <a:pt x="14612" y="101"/>
                      <a:pt x="14562" y="101"/>
                      <a:pt x="14486" y="76"/>
                    </a:cubicBezTo>
                    <a:cubicBezTo>
                      <a:pt x="14386" y="76"/>
                      <a:pt x="14311" y="51"/>
                      <a:pt x="14211" y="51"/>
                    </a:cubicBezTo>
                    <a:cubicBezTo>
                      <a:pt x="14035" y="26"/>
                      <a:pt x="13860" y="26"/>
                      <a:pt x="136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6" name="Google Shape;906;p70"/>
              <p:cNvSpPr/>
              <p:nvPr/>
            </p:nvSpPr>
            <p:spPr>
              <a:xfrm>
                <a:off x="6973671" y="3159090"/>
                <a:ext cx="490992" cy="906682"/>
              </a:xfrm>
              <a:custGeom>
                <a:rect b="b" l="l" r="r" t="t"/>
                <a:pathLst>
                  <a:path extrusionOk="0" h="17820" w="9650">
                    <a:moveTo>
                      <a:pt x="927" y="0"/>
                    </a:moveTo>
                    <a:lnTo>
                      <a:pt x="602" y="4537"/>
                    </a:lnTo>
                    <a:lnTo>
                      <a:pt x="526" y="5464"/>
                    </a:lnTo>
                    <a:lnTo>
                      <a:pt x="0" y="12782"/>
                    </a:lnTo>
                    <a:cubicBezTo>
                      <a:pt x="0" y="12832"/>
                      <a:pt x="0" y="12882"/>
                      <a:pt x="0" y="12933"/>
                    </a:cubicBezTo>
                    <a:cubicBezTo>
                      <a:pt x="0" y="15639"/>
                      <a:pt x="2130" y="17820"/>
                      <a:pt x="4787" y="17820"/>
                    </a:cubicBezTo>
                    <a:cubicBezTo>
                      <a:pt x="7494" y="17820"/>
                      <a:pt x="9649" y="15539"/>
                      <a:pt x="9574" y="12782"/>
                    </a:cubicBezTo>
                    <a:lnTo>
                      <a:pt x="9048" y="5740"/>
                    </a:lnTo>
                    <a:lnTo>
                      <a:pt x="8973" y="4712"/>
                    </a:lnTo>
                    <a:lnTo>
                      <a:pt x="862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7" name="Google Shape;907;p70"/>
              <p:cNvSpPr/>
              <p:nvPr/>
            </p:nvSpPr>
            <p:spPr>
              <a:xfrm>
                <a:off x="6973671" y="3159090"/>
                <a:ext cx="490992" cy="906682"/>
              </a:xfrm>
              <a:custGeom>
                <a:rect b="b" l="l" r="r" t="t"/>
                <a:pathLst>
                  <a:path extrusionOk="0" fill="none" h="17820" w="9650">
                    <a:moveTo>
                      <a:pt x="9574" y="12782"/>
                    </a:moveTo>
                    <a:cubicBezTo>
                      <a:pt x="9649" y="15539"/>
                      <a:pt x="7494" y="17820"/>
                      <a:pt x="4787" y="17820"/>
                    </a:cubicBezTo>
                    <a:cubicBezTo>
                      <a:pt x="2130" y="17820"/>
                      <a:pt x="0" y="15639"/>
                      <a:pt x="0" y="12933"/>
                    </a:cubicBezTo>
                    <a:cubicBezTo>
                      <a:pt x="0" y="12882"/>
                      <a:pt x="0" y="12832"/>
                      <a:pt x="0" y="12782"/>
                    </a:cubicBezTo>
                    <a:lnTo>
                      <a:pt x="526" y="5464"/>
                    </a:lnTo>
                    <a:lnTo>
                      <a:pt x="602" y="4537"/>
                    </a:lnTo>
                    <a:lnTo>
                      <a:pt x="927" y="0"/>
                    </a:lnTo>
                    <a:lnTo>
                      <a:pt x="8622" y="0"/>
                    </a:lnTo>
                    <a:lnTo>
                      <a:pt x="8973" y="4712"/>
                    </a:lnTo>
                    <a:lnTo>
                      <a:pt x="9048" y="5740"/>
                    </a:lnTo>
                    <a:close/>
                  </a:path>
                </a:pathLst>
              </a:custGeom>
              <a:noFill/>
              <a:ln cap="rnd" cmpd="sng" w="5025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8" name="Google Shape;908;p70"/>
              <p:cNvSpPr/>
              <p:nvPr/>
            </p:nvSpPr>
            <p:spPr>
              <a:xfrm>
                <a:off x="7010610" y="3156546"/>
                <a:ext cx="436194" cy="472980"/>
              </a:xfrm>
              <a:custGeom>
                <a:rect b="b" l="l" r="r" t="t"/>
                <a:pathLst>
                  <a:path extrusionOk="0" h="9296" w="8573">
                    <a:moveTo>
                      <a:pt x="201" y="0"/>
                    </a:moveTo>
                    <a:lnTo>
                      <a:pt x="1" y="2957"/>
                    </a:lnTo>
                    <a:cubicBezTo>
                      <a:pt x="302" y="4010"/>
                      <a:pt x="803" y="5063"/>
                      <a:pt x="1555" y="6015"/>
                    </a:cubicBezTo>
                    <a:cubicBezTo>
                      <a:pt x="3216" y="8148"/>
                      <a:pt x="5581" y="9295"/>
                      <a:pt x="7803" y="9295"/>
                    </a:cubicBezTo>
                    <a:cubicBezTo>
                      <a:pt x="8062" y="9295"/>
                      <a:pt x="8319" y="9280"/>
                      <a:pt x="8572" y="9248"/>
                    </a:cubicBezTo>
                    <a:lnTo>
                      <a:pt x="8322" y="5739"/>
                    </a:lnTo>
                    <a:lnTo>
                      <a:pt x="8247" y="4712"/>
                    </a:lnTo>
                    <a:lnTo>
                      <a:pt x="789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9" name="Google Shape;909;p70"/>
              <p:cNvSpPr/>
              <p:nvPr/>
            </p:nvSpPr>
            <p:spPr>
              <a:xfrm>
                <a:off x="7499006" y="2695317"/>
                <a:ext cx="298462" cy="314693"/>
              </a:xfrm>
              <a:custGeom>
                <a:rect b="b" l="l" r="r" t="t"/>
                <a:pathLst>
                  <a:path extrusionOk="0" h="6185" w="5866">
                    <a:moveTo>
                      <a:pt x="3698" y="1"/>
                    </a:moveTo>
                    <a:cubicBezTo>
                      <a:pt x="2748" y="1"/>
                      <a:pt x="1671" y="667"/>
                      <a:pt x="978" y="1797"/>
                    </a:cubicBezTo>
                    <a:cubicBezTo>
                      <a:pt x="1" y="3351"/>
                      <a:pt x="101" y="5180"/>
                      <a:pt x="1179" y="5907"/>
                    </a:cubicBezTo>
                    <a:cubicBezTo>
                      <a:pt x="1468" y="6095"/>
                      <a:pt x="1800" y="6184"/>
                      <a:pt x="2151" y="6184"/>
                    </a:cubicBezTo>
                    <a:cubicBezTo>
                      <a:pt x="3105" y="6184"/>
                      <a:pt x="4191" y="5522"/>
                      <a:pt x="4888" y="4403"/>
                    </a:cubicBezTo>
                    <a:cubicBezTo>
                      <a:pt x="5866" y="2849"/>
                      <a:pt x="5765" y="995"/>
                      <a:pt x="4688" y="293"/>
                    </a:cubicBezTo>
                    <a:cubicBezTo>
                      <a:pt x="4394" y="95"/>
                      <a:pt x="4055" y="1"/>
                      <a:pt x="369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0" name="Google Shape;910;p70"/>
              <p:cNvSpPr/>
              <p:nvPr/>
            </p:nvSpPr>
            <p:spPr>
              <a:xfrm>
                <a:off x="7499006" y="2673235"/>
                <a:ext cx="298462" cy="358348"/>
              </a:xfrm>
              <a:custGeom>
                <a:rect b="b" l="l" r="r" t="t"/>
                <a:pathLst>
                  <a:path extrusionOk="0" fill="none" h="7043" w="5866">
                    <a:moveTo>
                      <a:pt x="978" y="2231"/>
                    </a:moveTo>
                    <a:cubicBezTo>
                      <a:pt x="1" y="3785"/>
                      <a:pt x="101" y="5614"/>
                      <a:pt x="1179" y="6341"/>
                    </a:cubicBezTo>
                    <a:cubicBezTo>
                      <a:pt x="2257" y="7043"/>
                      <a:pt x="3936" y="6366"/>
                      <a:pt x="4888" y="4837"/>
                    </a:cubicBezTo>
                    <a:cubicBezTo>
                      <a:pt x="5866" y="3283"/>
                      <a:pt x="5765" y="1429"/>
                      <a:pt x="4688" y="727"/>
                    </a:cubicBezTo>
                    <a:cubicBezTo>
                      <a:pt x="3610" y="0"/>
                      <a:pt x="1931" y="677"/>
                      <a:pt x="978" y="223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1" name="Google Shape;911;p70"/>
              <p:cNvSpPr/>
              <p:nvPr/>
            </p:nvSpPr>
            <p:spPr>
              <a:xfrm>
                <a:off x="7695403" y="2747164"/>
                <a:ext cx="49812" cy="126335"/>
              </a:xfrm>
              <a:custGeom>
                <a:rect b="b" l="l" r="r" t="t"/>
                <a:pathLst>
                  <a:path extrusionOk="0" fill="none" h="2483" w="979">
                    <a:moveTo>
                      <a:pt x="1" y="1"/>
                    </a:moveTo>
                    <a:cubicBezTo>
                      <a:pt x="477" y="201"/>
                      <a:pt x="828" y="653"/>
                      <a:pt x="903" y="1129"/>
                    </a:cubicBezTo>
                    <a:cubicBezTo>
                      <a:pt x="978" y="1630"/>
                      <a:pt x="778" y="2156"/>
                      <a:pt x="377" y="248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2" name="Google Shape;912;p70"/>
              <p:cNvSpPr/>
              <p:nvPr/>
            </p:nvSpPr>
            <p:spPr>
              <a:xfrm>
                <a:off x="6636999" y="2695317"/>
                <a:ext cx="297190" cy="314693"/>
              </a:xfrm>
              <a:custGeom>
                <a:rect b="b" l="l" r="r" t="t"/>
                <a:pathLst>
                  <a:path extrusionOk="0" h="6185" w="5841">
                    <a:moveTo>
                      <a:pt x="2164" y="1"/>
                    </a:moveTo>
                    <a:cubicBezTo>
                      <a:pt x="1810" y="1"/>
                      <a:pt x="1473" y="95"/>
                      <a:pt x="1178" y="293"/>
                    </a:cubicBezTo>
                    <a:cubicBezTo>
                      <a:pt x="101" y="995"/>
                      <a:pt x="0" y="2849"/>
                      <a:pt x="978" y="4403"/>
                    </a:cubicBezTo>
                    <a:cubicBezTo>
                      <a:pt x="1675" y="5522"/>
                      <a:pt x="2747" y="6184"/>
                      <a:pt x="3695" y="6184"/>
                    </a:cubicBezTo>
                    <a:cubicBezTo>
                      <a:pt x="4042" y="6184"/>
                      <a:pt x="4373" y="6095"/>
                      <a:pt x="4662" y="5907"/>
                    </a:cubicBezTo>
                    <a:cubicBezTo>
                      <a:pt x="5765" y="5180"/>
                      <a:pt x="5840" y="3351"/>
                      <a:pt x="4888" y="1797"/>
                    </a:cubicBezTo>
                    <a:cubicBezTo>
                      <a:pt x="4177" y="667"/>
                      <a:pt x="3109" y="1"/>
                      <a:pt x="216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3" name="Google Shape;913;p70"/>
              <p:cNvSpPr/>
              <p:nvPr/>
            </p:nvSpPr>
            <p:spPr>
              <a:xfrm>
                <a:off x="6636999" y="2673235"/>
                <a:ext cx="297190" cy="358348"/>
              </a:xfrm>
              <a:custGeom>
                <a:rect b="b" l="l" r="r" t="t"/>
                <a:pathLst>
                  <a:path extrusionOk="0" fill="none" h="7043" w="5841">
                    <a:moveTo>
                      <a:pt x="4888" y="2231"/>
                    </a:moveTo>
                    <a:cubicBezTo>
                      <a:pt x="5840" y="3785"/>
                      <a:pt x="5765" y="5614"/>
                      <a:pt x="4662" y="6341"/>
                    </a:cubicBezTo>
                    <a:cubicBezTo>
                      <a:pt x="3584" y="7043"/>
                      <a:pt x="1930" y="6366"/>
                      <a:pt x="978" y="4837"/>
                    </a:cubicBezTo>
                    <a:cubicBezTo>
                      <a:pt x="0" y="3283"/>
                      <a:pt x="101" y="1429"/>
                      <a:pt x="1178" y="727"/>
                    </a:cubicBezTo>
                    <a:cubicBezTo>
                      <a:pt x="2256" y="0"/>
                      <a:pt x="3910" y="677"/>
                      <a:pt x="4888" y="223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4" name="Google Shape;914;p70"/>
              <p:cNvSpPr/>
              <p:nvPr/>
            </p:nvSpPr>
            <p:spPr>
              <a:xfrm>
                <a:off x="6688032" y="2747164"/>
                <a:ext cx="49761" cy="126335"/>
              </a:xfrm>
              <a:custGeom>
                <a:rect b="b" l="l" r="r" t="t"/>
                <a:pathLst>
                  <a:path extrusionOk="0" fill="none" h="2483" w="978">
                    <a:moveTo>
                      <a:pt x="977" y="1"/>
                    </a:moveTo>
                    <a:cubicBezTo>
                      <a:pt x="526" y="201"/>
                      <a:pt x="175" y="653"/>
                      <a:pt x="100" y="1129"/>
                    </a:cubicBezTo>
                    <a:cubicBezTo>
                      <a:pt x="0" y="1630"/>
                      <a:pt x="226" y="2156"/>
                      <a:pt x="602" y="248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5" name="Google Shape;915;p70"/>
              <p:cNvSpPr/>
              <p:nvPr/>
            </p:nvSpPr>
            <p:spPr>
              <a:xfrm>
                <a:off x="6755600" y="2124898"/>
                <a:ext cx="923268" cy="1301714"/>
              </a:xfrm>
              <a:custGeom>
                <a:rect b="b" l="l" r="r" t="t"/>
                <a:pathLst>
                  <a:path extrusionOk="0" h="25584" w="18146">
                    <a:moveTo>
                      <a:pt x="8847" y="0"/>
                    </a:moveTo>
                    <a:lnTo>
                      <a:pt x="8847" y="25"/>
                    </a:lnTo>
                    <a:cubicBezTo>
                      <a:pt x="8847" y="13"/>
                      <a:pt x="8847" y="7"/>
                      <a:pt x="8844" y="7"/>
                    </a:cubicBezTo>
                    <a:cubicBezTo>
                      <a:pt x="8841" y="7"/>
                      <a:pt x="8835" y="13"/>
                      <a:pt x="8822" y="25"/>
                    </a:cubicBezTo>
                    <a:cubicBezTo>
                      <a:pt x="7720" y="50"/>
                      <a:pt x="6692" y="301"/>
                      <a:pt x="5715" y="752"/>
                    </a:cubicBezTo>
                    <a:cubicBezTo>
                      <a:pt x="5389" y="903"/>
                      <a:pt x="5063" y="1078"/>
                      <a:pt x="4762" y="1253"/>
                    </a:cubicBezTo>
                    <a:cubicBezTo>
                      <a:pt x="4662" y="1304"/>
                      <a:pt x="4587" y="1379"/>
                      <a:pt x="4512" y="1429"/>
                    </a:cubicBezTo>
                    <a:cubicBezTo>
                      <a:pt x="4462" y="1454"/>
                      <a:pt x="4386" y="1504"/>
                      <a:pt x="4311" y="1554"/>
                    </a:cubicBezTo>
                    <a:cubicBezTo>
                      <a:pt x="3434" y="2181"/>
                      <a:pt x="2657" y="2983"/>
                      <a:pt x="2005" y="3910"/>
                    </a:cubicBezTo>
                    <a:cubicBezTo>
                      <a:pt x="1805" y="4186"/>
                      <a:pt x="1629" y="4461"/>
                      <a:pt x="1454" y="4762"/>
                    </a:cubicBezTo>
                    <a:cubicBezTo>
                      <a:pt x="802" y="5940"/>
                      <a:pt x="326" y="7294"/>
                      <a:pt x="126" y="8747"/>
                    </a:cubicBezTo>
                    <a:cubicBezTo>
                      <a:pt x="76" y="8973"/>
                      <a:pt x="50" y="9223"/>
                      <a:pt x="25" y="9449"/>
                    </a:cubicBezTo>
                    <a:cubicBezTo>
                      <a:pt x="25" y="9524"/>
                      <a:pt x="25" y="9599"/>
                      <a:pt x="25" y="9675"/>
                    </a:cubicBezTo>
                    <a:cubicBezTo>
                      <a:pt x="0" y="9900"/>
                      <a:pt x="0" y="10101"/>
                      <a:pt x="0" y="10326"/>
                    </a:cubicBezTo>
                    <a:cubicBezTo>
                      <a:pt x="0" y="10376"/>
                      <a:pt x="0" y="10401"/>
                      <a:pt x="0" y="10451"/>
                    </a:cubicBezTo>
                    <a:cubicBezTo>
                      <a:pt x="0" y="10928"/>
                      <a:pt x="25" y="11379"/>
                      <a:pt x="76" y="11830"/>
                    </a:cubicBezTo>
                    <a:cubicBezTo>
                      <a:pt x="101" y="12106"/>
                      <a:pt x="126" y="12356"/>
                      <a:pt x="176" y="12607"/>
                    </a:cubicBezTo>
                    <a:cubicBezTo>
                      <a:pt x="176" y="12682"/>
                      <a:pt x="201" y="12757"/>
                      <a:pt x="201" y="12832"/>
                    </a:cubicBezTo>
                    <a:cubicBezTo>
                      <a:pt x="226" y="12883"/>
                      <a:pt x="226" y="12958"/>
                      <a:pt x="226" y="13008"/>
                    </a:cubicBezTo>
                    <a:lnTo>
                      <a:pt x="276" y="13584"/>
                    </a:lnTo>
                    <a:cubicBezTo>
                      <a:pt x="301" y="13785"/>
                      <a:pt x="326" y="14010"/>
                      <a:pt x="326" y="14211"/>
                    </a:cubicBezTo>
                    <a:cubicBezTo>
                      <a:pt x="351" y="14411"/>
                      <a:pt x="376" y="14612"/>
                      <a:pt x="376" y="14787"/>
                    </a:cubicBezTo>
                    <a:cubicBezTo>
                      <a:pt x="477" y="16015"/>
                      <a:pt x="627" y="17269"/>
                      <a:pt x="1053" y="18371"/>
                    </a:cubicBezTo>
                    <a:cubicBezTo>
                      <a:pt x="1078" y="18446"/>
                      <a:pt x="1103" y="18522"/>
                      <a:pt x="1153" y="18597"/>
                    </a:cubicBezTo>
                    <a:cubicBezTo>
                      <a:pt x="1253" y="18873"/>
                      <a:pt x="1379" y="19173"/>
                      <a:pt x="1529" y="19424"/>
                    </a:cubicBezTo>
                    <a:cubicBezTo>
                      <a:pt x="1579" y="19549"/>
                      <a:pt x="1629" y="19649"/>
                      <a:pt x="1680" y="19750"/>
                    </a:cubicBezTo>
                    <a:cubicBezTo>
                      <a:pt x="1705" y="19800"/>
                      <a:pt x="1730" y="19850"/>
                      <a:pt x="1755" y="19925"/>
                    </a:cubicBezTo>
                    <a:cubicBezTo>
                      <a:pt x="1830" y="20025"/>
                      <a:pt x="1880" y="20151"/>
                      <a:pt x="1955" y="20251"/>
                    </a:cubicBezTo>
                    <a:cubicBezTo>
                      <a:pt x="2857" y="21830"/>
                      <a:pt x="4035" y="23259"/>
                      <a:pt x="5439" y="24261"/>
                    </a:cubicBezTo>
                    <a:cubicBezTo>
                      <a:pt x="5790" y="24537"/>
                      <a:pt x="6166" y="24737"/>
                      <a:pt x="6542" y="24938"/>
                    </a:cubicBezTo>
                    <a:cubicBezTo>
                      <a:pt x="7381" y="25369"/>
                      <a:pt x="8275" y="25584"/>
                      <a:pt x="9167" y="25584"/>
                    </a:cubicBezTo>
                    <a:cubicBezTo>
                      <a:pt x="10193" y="25584"/>
                      <a:pt x="11218" y="25300"/>
                      <a:pt x="12156" y="24737"/>
                    </a:cubicBezTo>
                    <a:cubicBezTo>
                      <a:pt x="12331" y="24612"/>
                      <a:pt x="12507" y="24512"/>
                      <a:pt x="12682" y="24386"/>
                    </a:cubicBezTo>
                    <a:cubicBezTo>
                      <a:pt x="12682" y="24386"/>
                      <a:pt x="12707" y="24386"/>
                      <a:pt x="12707" y="24361"/>
                    </a:cubicBezTo>
                    <a:cubicBezTo>
                      <a:pt x="14136" y="23384"/>
                      <a:pt x="15564" y="21880"/>
                      <a:pt x="16492" y="20251"/>
                    </a:cubicBezTo>
                    <a:cubicBezTo>
                      <a:pt x="16717" y="19850"/>
                      <a:pt x="16918" y="19474"/>
                      <a:pt x="17093" y="19073"/>
                    </a:cubicBezTo>
                    <a:cubicBezTo>
                      <a:pt x="17143" y="18898"/>
                      <a:pt x="17218" y="18747"/>
                      <a:pt x="17244" y="18597"/>
                    </a:cubicBezTo>
                    <a:cubicBezTo>
                      <a:pt x="17294" y="18522"/>
                      <a:pt x="17319" y="18446"/>
                      <a:pt x="17319" y="18371"/>
                    </a:cubicBezTo>
                    <a:cubicBezTo>
                      <a:pt x="17394" y="18171"/>
                      <a:pt x="17444" y="17970"/>
                      <a:pt x="17494" y="17745"/>
                    </a:cubicBezTo>
                    <a:cubicBezTo>
                      <a:pt x="17519" y="17619"/>
                      <a:pt x="17544" y="17469"/>
                      <a:pt x="17569" y="17344"/>
                    </a:cubicBezTo>
                    <a:lnTo>
                      <a:pt x="17569" y="17319"/>
                    </a:lnTo>
                    <a:cubicBezTo>
                      <a:pt x="17594" y="17193"/>
                      <a:pt x="17619" y="17068"/>
                      <a:pt x="17645" y="16943"/>
                    </a:cubicBezTo>
                    <a:cubicBezTo>
                      <a:pt x="17645" y="16943"/>
                      <a:pt x="17645" y="16918"/>
                      <a:pt x="17645" y="16918"/>
                    </a:cubicBezTo>
                    <a:cubicBezTo>
                      <a:pt x="17745" y="16216"/>
                      <a:pt x="17770" y="15539"/>
                      <a:pt x="17820" y="14837"/>
                    </a:cubicBezTo>
                    <a:cubicBezTo>
                      <a:pt x="17820" y="14662"/>
                      <a:pt x="17845" y="14487"/>
                      <a:pt x="17845" y="14311"/>
                    </a:cubicBezTo>
                    <a:cubicBezTo>
                      <a:pt x="17870" y="14035"/>
                      <a:pt x="17870" y="13760"/>
                      <a:pt x="17895" y="13484"/>
                    </a:cubicBezTo>
                    <a:lnTo>
                      <a:pt x="17945" y="13033"/>
                    </a:lnTo>
                    <a:lnTo>
                      <a:pt x="17970" y="12707"/>
                    </a:lnTo>
                    <a:lnTo>
                      <a:pt x="18020" y="12131"/>
                    </a:lnTo>
                    <a:cubicBezTo>
                      <a:pt x="18096" y="11705"/>
                      <a:pt x="18121" y="11304"/>
                      <a:pt x="18146" y="10878"/>
                    </a:cubicBezTo>
                    <a:cubicBezTo>
                      <a:pt x="18146" y="10727"/>
                      <a:pt x="18146" y="10602"/>
                      <a:pt x="18146" y="10451"/>
                    </a:cubicBezTo>
                    <a:cubicBezTo>
                      <a:pt x="18146" y="10401"/>
                      <a:pt x="18146" y="10376"/>
                      <a:pt x="18146" y="10326"/>
                    </a:cubicBezTo>
                    <a:cubicBezTo>
                      <a:pt x="18146" y="10076"/>
                      <a:pt x="18121" y="9825"/>
                      <a:pt x="18121" y="9574"/>
                    </a:cubicBezTo>
                    <a:cubicBezTo>
                      <a:pt x="18121" y="9549"/>
                      <a:pt x="18096" y="9499"/>
                      <a:pt x="18096" y="9449"/>
                    </a:cubicBezTo>
                    <a:cubicBezTo>
                      <a:pt x="18071" y="9223"/>
                      <a:pt x="18046" y="8973"/>
                      <a:pt x="18020" y="8747"/>
                    </a:cubicBezTo>
                    <a:cubicBezTo>
                      <a:pt x="18020" y="8722"/>
                      <a:pt x="18020" y="8722"/>
                      <a:pt x="18020" y="8697"/>
                    </a:cubicBezTo>
                    <a:cubicBezTo>
                      <a:pt x="17820" y="7369"/>
                      <a:pt x="17394" y="6116"/>
                      <a:pt x="16817" y="5013"/>
                    </a:cubicBezTo>
                    <a:cubicBezTo>
                      <a:pt x="16817" y="5013"/>
                      <a:pt x="16817" y="4988"/>
                      <a:pt x="16817" y="4988"/>
                    </a:cubicBezTo>
                    <a:cubicBezTo>
                      <a:pt x="16767" y="4938"/>
                      <a:pt x="16742" y="4862"/>
                      <a:pt x="16692" y="4812"/>
                    </a:cubicBezTo>
                    <a:cubicBezTo>
                      <a:pt x="16091" y="3735"/>
                      <a:pt x="15339" y="2782"/>
                      <a:pt x="14437" y="2030"/>
                    </a:cubicBezTo>
                    <a:cubicBezTo>
                      <a:pt x="14186" y="1830"/>
                      <a:pt x="13935" y="1629"/>
                      <a:pt x="13685" y="1454"/>
                    </a:cubicBezTo>
                    <a:cubicBezTo>
                      <a:pt x="13660" y="1454"/>
                      <a:pt x="13634" y="1429"/>
                      <a:pt x="13634" y="1429"/>
                    </a:cubicBezTo>
                    <a:cubicBezTo>
                      <a:pt x="13208" y="1153"/>
                      <a:pt x="12782" y="903"/>
                      <a:pt x="12356" y="727"/>
                    </a:cubicBezTo>
                    <a:cubicBezTo>
                      <a:pt x="11780" y="451"/>
                      <a:pt x="11178" y="276"/>
                      <a:pt x="10552" y="151"/>
                    </a:cubicBezTo>
                    <a:cubicBezTo>
                      <a:pt x="10477" y="126"/>
                      <a:pt x="10401" y="126"/>
                      <a:pt x="10326" y="101"/>
                    </a:cubicBezTo>
                    <a:cubicBezTo>
                      <a:pt x="10226" y="101"/>
                      <a:pt x="10126" y="75"/>
                      <a:pt x="10025" y="75"/>
                    </a:cubicBezTo>
                    <a:cubicBezTo>
                      <a:pt x="9850" y="50"/>
                      <a:pt x="9675" y="25"/>
                      <a:pt x="9499" y="25"/>
                    </a:cubicBezTo>
                    <a:cubicBezTo>
                      <a:pt x="9349" y="0"/>
                      <a:pt x="9198" y="0"/>
                      <a:pt x="907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6" name="Google Shape;916;p70"/>
              <p:cNvSpPr/>
              <p:nvPr/>
            </p:nvSpPr>
            <p:spPr>
              <a:xfrm>
                <a:off x="6755600" y="2124898"/>
                <a:ext cx="923268" cy="1316062"/>
              </a:xfrm>
              <a:custGeom>
                <a:rect b="b" l="l" r="r" t="t"/>
                <a:pathLst>
                  <a:path extrusionOk="0" fill="none" h="25866" w="18146">
                    <a:moveTo>
                      <a:pt x="18146" y="10451"/>
                    </a:moveTo>
                    <a:cubicBezTo>
                      <a:pt x="18146" y="10602"/>
                      <a:pt x="18146" y="10727"/>
                      <a:pt x="18146" y="10878"/>
                    </a:cubicBezTo>
                    <a:cubicBezTo>
                      <a:pt x="18121" y="11304"/>
                      <a:pt x="18096" y="11705"/>
                      <a:pt x="18020" y="12131"/>
                    </a:cubicBezTo>
                    <a:lnTo>
                      <a:pt x="17970" y="12707"/>
                    </a:lnTo>
                    <a:lnTo>
                      <a:pt x="17945" y="13033"/>
                    </a:lnTo>
                    <a:lnTo>
                      <a:pt x="17895" y="13484"/>
                    </a:lnTo>
                    <a:cubicBezTo>
                      <a:pt x="17870" y="13760"/>
                      <a:pt x="17870" y="14035"/>
                      <a:pt x="17845" y="14311"/>
                    </a:cubicBezTo>
                    <a:cubicBezTo>
                      <a:pt x="17845" y="14487"/>
                      <a:pt x="17820" y="14662"/>
                      <a:pt x="17820" y="14837"/>
                    </a:cubicBezTo>
                    <a:cubicBezTo>
                      <a:pt x="17770" y="15539"/>
                      <a:pt x="17745" y="16216"/>
                      <a:pt x="17645" y="16918"/>
                    </a:cubicBezTo>
                    <a:cubicBezTo>
                      <a:pt x="17645" y="16918"/>
                      <a:pt x="17645" y="16943"/>
                      <a:pt x="17645" y="16943"/>
                    </a:cubicBezTo>
                    <a:cubicBezTo>
                      <a:pt x="17619" y="17068"/>
                      <a:pt x="17594" y="17193"/>
                      <a:pt x="17569" y="17319"/>
                    </a:cubicBezTo>
                    <a:lnTo>
                      <a:pt x="17569" y="17344"/>
                    </a:lnTo>
                    <a:cubicBezTo>
                      <a:pt x="17544" y="17469"/>
                      <a:pt x="17519" y="17619"/>
                      <a:pt x="17494" y="17745"/>
                    </a:cubicBezTo>
                    <a:cubicBezTo>
                      <a:pt x="17444" y="17970"/>
                      <a:pt x="17394" y="18171"/>
                      <a:pt x="17319" y="18371"/>
                    </a:cubicBezTo>
                    <a:lnTo>
                      <a:pt x="17319" y="18371"/>
                    </a:lnTo>
                    <a:cubicBezTo>
                      <a:pt x="17319" y="18446"/>
                      <a:pt x="17294" y="18522"/>
                      <a:pt x="17244" y="18597"/>
                    </a:cubicBezTo>
                    <a:cubicBezTo>
                      <a:pt x="17218" y="18747"/>
                      <a:pt x="17143" y="18898"/>
                      <a:pt x="17093" y="19073"/>
                    </a:cubicBezTo>
                    <a:cubicBezTo>
                      <a:pt x="16918" y="19474"/>
                      <a:pt x="16717" y="19850"/>
                      <a:pt x="16492" y="20251"/>
                    </a:cubicBezTo>
                    <a:cubicBezTo>
                      <a:pt x="15564" y="21880"/>
                      <a:pt x="14136" y="23384"/>
                      <a:pt x="12707" y="24361"/>
                    </a:cubicBezTo>
                    <a:cubicBezTo>
                      <a:pt x="12707" y="24386"/>
                      <a:pt x="12682" y="24386"/>
                      <a:pt x="12682" y="24386"/>
                    </a:cubicBezTo>
                    <a:cubicBezTo>
                      <a:pt x="12507" y="24512"/>
                      <a:pt x="12331" y="24612"/>
                      <a:pt x="12156" y="24737"/>
                    </a:cubicBezTo>
                    <a:cubicBezTo>
                      <a:pt x="10401" y="25790"/>
                      <a:pt x="8346" y="25865"/>
                      <a:pt x="6542" y="24938"/>
                    </a:cubicBezTo>
                    <a:cubicBezTo>
                      <a:pt x="6166" y="24737"/>
                      <a:pt x="5790" y="24537"/>
                      <a:pt x="5439" y="24261"/>
                    </a:cubicBezTo>
                    <a:cubicBezTo>
                      <a:pt x="5439" y="24261"/>
                      <a:pt x="5439" y="24261"/>
                      <a:pt x="5439" y="24261"/>
                    </a:cubicBezTo>
                    <a:cubicBezTo>
                      <a:pt x="4035" y="23259"/>
                      <a:pt x="2857" y="21830"/>
                      <a:pt x="1955" y="20251"/>
                    </a:cubicBezTo>
                    <a:cubicBezTo>
                      <a:pt x="1880" y="20151"/>
                      <a:pt x="1830" y="20025"/>
                      <a:pt x="1755" y="19925"/>
                    </a:cubicBezTo>
                    <a:cubicBezTo>
                      <a:pt x="1730" y="19850"/>
                      <a:pt x="1705" y="19800"/>
                      <a:pt x="1680" y="19750"/>
                    </a:cubicBezTo>
                    <a:cubicBezTo>
                      <a:pt x="1629" y="19649"/>
                      <a:pt x="1579" y="19549"/>
                      <a:pt x="1529" y="19424"/>
                    </a:cubicBezTo>
                    <a:cubicBezTo>
                      <a:pt x="1379" y="19173"/>
                      <a:pt x="1253" y="18873"/>
                      <a:pt x="1153" y="18597"/>
                    </a:cubicBezTo>
                    <a:cubicBezTo>
                      <a:pt x="1103" y="18522"/>
                      <a:pt x="1078" y="18446"/>
                      <a:pt x="1053" y="18371"/>
                    </a:cubicBezTo>
                    <a:cubicBezTo>
                      <a:pt x="627" y="17269"/>
                      <a:pt x="477" y="16015"/>
                      <a:pt x="376" y="14787"/>
                    </a:cubicBezTo>
                    <a:cubicBezTo>
                      <a:pt x="376" y="14612"/>
                      <a:pt x="351" y="14411"/>
                      <a:pt x="326" y="14211"/>
                    </a:cubicBezTo>
                    <a:cubicBezTo>
                      <a:pt x="326" y="14010"/>
                      <a:pt x="301" y="13785"/>
                      <a:pt x="276" y="13584"/>
                    </a:cubicBezTo>
                    <a:lnTo>
                      <a:pt x="226" y="13008"/>
                    </a:lnTo>
                    <a:cubicBezTo>
                      <a:pt x="226" y="12958"/>
                      <a:pt x="226" y="12883"/>
                      <a:pt x="201" y="12832"/>
                    </a:cubicBezTo>
                    <a:cubicBezTo>
                      <a:pt x="201" y="12757"/>
                      <a:pt x="176" y="12682"/>
                      <a:pt x="176" y="12607"/>
                    </a:cubicBezTo>
                    <a:cubicBezTo>
                      <a:pt x="126" y="12356"/>
                      <a:pt x="101" y="12106"/>
                      <a:pt x="76" y="11830"/>
                    </a:cubicBezTo>
                    <a:cubicBezTo>
                      <a:pt x="25" y="11379"/>
                      <a:pt x="0" y="10928"/>
                      <a:pt x="0" y="10451"/>
                    </a:cubicBezTo>
                    <a:cubicBezTo>
                      <a:pt x="0" y="10401"/>
                      <a:pt x="0" y="10376"/>
                      <a:pt x="0" y="10326"/>
                    </a:cubicBezTo>
                    <a:cubicBezTo>
                      <a:pt x="0" y="10101"/>
                      <a:pt x="0" y="9900"/>
                      <a:pt x="25" y="9675"/>
                    </a:cubicBezTo>
                    <a:cubicBezTo>
                      <a:pt x="25" y="9599"/>
                      <a:pt x="25" y="9524"/>
                      <a:pt x="25" y="9449"/>
                    </a:cubicBezTo>
                    <a:cubicBezTo>
                      <a:pt x="50" y="9223"/>
                      <a:pt x="76" y="8973"/>
                      <a:pt x="126" y="8747"/>
                    </a:cubicBezTo>
                    <a:cubicBezTo>
                      <a:pt x="326" y="7294"/>
                      <a:pt x="802" y="5940"/>
                      <a:pt x="1454" y="4762"/>
                    </a:cubicBezTo>
                    <a:cubicBezTo>
                      <a:pt x="1629" y="4461"/>
                      <a:pt x="1805" y="4186"/>
                      <a:pt x="2005" y="3910"/>
                    </a:cubicBezTo>
                    <a:cubicBezTo>
                      <a:pt x="2657" y="2983"/>
                      <a:pt x="3434" y="2181"/>
                      <a:pt x="4311" y="1554"/>
                    </a:cubicBezTo>
                    <a:cubicBezTo>
                      <a:pt x="4386" y="1504"/>
                      <a:pt x="4462" y="1454"/>
                      <a:pt x="4512" y="1429"/>
                    </a:cubicBezTo>
                    <a:cubicBezTo>
                      <a:pt x="4587" y="1379"/>
                      <a:pt x="4662" y="1304"/>
                      <a:pt x="4762" y="1253"/>
                    </a:cubicBezTo>
                    <a:cubicBezTo>
                      <a:pt x="5063" y="1078"/>
                      <a:pt x="5389" y="903"/>
                      <a:pt x="5715" y="752"/>
                    </a:cubicBezTo>
                    <a:cubicBezTo>
                      <a:pt x="6692" y="301"/>
                      <a:pt x="7720" y="50"/>
                      <a:pt x="8822" y="25"/>
                    </a:cubicBezTo>
                    <a:cubicBezTo>
                      <a:pt x="8847" y="0"/>
                      <a:pt x="8847" y="0"/>
                      <a:pt x="8847" y="25"/>
                    </a:cubicBezTo>
                    <a:lnTo>
                      <a:pt x="8847" y="0"/>
                    </a:lnTo>
                    <a:cubicBezTo>
                      <a:pt x="8898" y="0"/>
                      <a:pt x="8948" y="0"/>
                      <a:pt x="9023" y="0"/>
                    </a:cubicBezTo>
                    <a:lnTo>
                      <a:pt x="9073" y="0"/>
                    </a:lnTo>
                    <a:cubicBezTo>
                      <a:pt x="9198" y="0"/>
                      <a:pt x="9349" y="0"/>
                      <a:pt x="9499" y="25"/>
                    </a:cubicBezTo>
                    <a:cubicBezTo>
                      <a:pt x="9675" y="25"/>
                      <a:pt x="9850" y="50"/>
                      <a:pt x="10025" y="75"/>
                    </a:cubicBezTo>
                    <a:cubicBezTo>
                      <a:pt x="10126" y="75"/>
                      <a:pt x="10226" y="101"/>
                      <a:pt x="10326" y="101"/>
                    </a:cubicBezTo>
                    <a:cubicBezTo>
                      <a:pt x="10401" y="126"/>
                      <a:pt x="10477" y="126"/>
                      <a:pt x="10552" y="151"/>
                    </a:cubicBezTo>
                    <a:cubicBezTo>
                      <a:pt x="11178" y="276"/>
                      <a:pt x="11780" y="451"/>
                      <a:pt x="12356" y="727"/>
                    </a:cubicBezTo>
                    <a:cubicBezTo>
                      <a:pt x="12782" y="903"/>
                      <a:pt x="13208" y="1153"/>
                      <a:pt x="13634" y="1429"/>
                    </a:cubicBezTo>
                    <a:cubicBezTo>
                      <a:pt x="13634" y="1429"/>
                      <a:pt x="13660" y="1454"/>
                      <a:pt x="13685" y="1454"/>
                    </a:cubicBezTo>
                    <a:cubicBezTo>
                      <a:pt x="13935" y="1629"/>
                      <a:pt x="14186" y="1830"/>
                      <a:pt x="14437" y="2030"/>
                    </a:cubicBezTo>
                    <a:cubicBezTo>
                      <a:pt x="15339" y="2782"/>
                      <a:pt x="16091" y="3735"/>
                      <a:pt x="16692" y="4812"/>
                    </a:cubicBezTo>
                    <a:lnTo>
                      <a:pt x="16692" y="4812"/>
                    </a:lnTo>
                    <a:cubicBezTo>
                      <a:pt x="16742" y="4862"/>
                      <a:pt x="16767" y="4938"/>
                      <a:pt x="16817" y="4988"/>
                    </a:cubicBezTo>
                    <a:cubicBezTo>
                      <a:pt x="16817" y="4988"/>
                      <a:pt x="16817" y="5013"/>
                      <a:pt x="16817" y="5013"/>
                    </a:cubicBezTo>
                    <a:cubicBezTo>
                      <a:pt x="17394" y="6116"/>
                      <a:pt x="17820" y="7369"/>
                      <a:pt x="18020" y="8697"/>
                    </a:cubicBezTo>
                    <a:cubicBezTo>
                      <a:pt x="18020" y="8722"/>
                      <a:pt x="18020" y="8722"/>
                      <a:pt x="18020" y="8747"/>
                    </a:cubicBezTo>
                    <a:cubicBezTo>
                      <a:pt x="18046" y="8973"/>
                      <a:pt x="18071" y="9223"/>
                      <a:pt x="18096" y="9449"/>
                    </a:cubicBezTo>
                    <a:cubicBezTo>
                      <a:pt x="18096" y="9499"/>
                      <a:pt x="18121" y="9549"/>
                      <a:pt x="18121" y="9574"/>
                    </a:cubicBezTo>
                    <a:cubicBezTo>
                      <a:pt x="18121" y="9825"/>
                      <a:pt x="18146" y="10076"/>
                      <a:pt x="18146" y="10326"/>
                    </a:cubicBezTo>
                    <a:cubicBezTo>
                      <a:pt x="18146" y="10376"/>
                      <a:pt x="18146" y="10401"/>
                      <a:pt x="18146" y="1045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7" name="Google Shape;917;p70"/>
              <p:cNvSpPr/>
              <p:nvPr/>
            </p:nvSpPr>
            <p:spPr>
              <a:xfrm>
                <a:off x="6756872" y="2203966"/>
                <a:ext cx="219395" cy="573876"/>
              </a:xfrm>
              <a:custGeom>
                <a:rect b="b" l="l" r="r" t="t"/>
                <a:pathLst>
                  <a:path extrusionOk="0" h="11279" w="4312">
                    <a:moveTo>
                      <a:pt x="4311" y="0"/>
                    </a:moveTo>
                    <a:lnTo>
                      <a:pt x="4311" y="0"/>
                    </a:lnTo>
                    <a:cubicBezTo>
                      <a:pt x="3434" y="627"/>
                      <a:pt x="2657" y="1429"/>
                      <a:pt x="2005" y="2356"/>
                    </a:cubicBezTo>
                    <a:cubicBezTo>
                      <a:pt x="1053" y="3709"/>
                      <a:pt x="376" y="5364"/>
                      <a:pt x="126" y="7193"/>
                    </a:cubicBezTo>
                    <a:cubicBezTo>
                      <a:pt x="51" y="7694"/>
                      <a:pt x="0" y="8221"/>
                      <a:pt x="0" y="8772"/>
                    </a:cubicBezTo>
                    <a:cubicBezTo>
                      <a:pt x="0" y="8822"/>
                      <a:pt x="0" y="8847"/>
                      <a:pt x="0" y="8897"/>
                    </a:cubicBezTo>
                    <a:cubicBezTo>
                      <a:pt x="0" y="9374"/>
                      <a:pt x="25" y="9825"/>
                      <a:pt x="76" y="10276"/>
                    </a:cubicBezTo>
                    <a:cubicBezTo>
                      <a:pt x="101" y="10552"/>
                      <a:pt x="126" y="10802"/>
                      <a:pt x="176" y="11053"/>
                    </a:cubicBezTo>
                    <a:cubicBezTo>
                      <a:pt x="176" y="11128"/>
                      <a:pt x="201" y="11203"/>
                      <a:pt x="201" y="11278"/>
                    </a:cubicBezTo>
                    <a:cubicBezTo>
                      <a:pt x="226" y="11228"/>
                      <a:pt x="251" y="11178"/>
                      <a:pt x="276" y="11153"/>
                    </a:cubicBezTo>
                    <a:cubicBezTo>
                      <a:pt x="2306" y="7745"/>
                      <a:pt x="3685" y="3935"/>
                      <a:pt x="43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8" name="Google Shape;918;p70"/>
              <p:cNvSpPr/>
              <p:nvPr/>
            </p:nvSpPr>
            <p:spPr>
              <a:xfrm>
                <a:off x="7453113" y="2198827"/>
                <a:ext cx="227027" cy="589190"/>
              </a:xfrm>
              <a:custGeom>
                <a:rect b="b" l="l" r="r" t="t"/>
                <a:pathLst>
                  <a:path extrusionOk="0" h="11580" w="4462">
                    <a:moveTo>
                      <a:pt x="1" y="1"/>
                    </a:moveTo>
                    <a:lnTo>
                      <a:pt x="1" y="1"/>
                    </a:lnTo>
                    <a:cubicBezTo>
                      <a:pt x="627" y="3986"/>
                      <a:pt x="2031" y="7821"/>
                      <a:pt x="4061" y="11254"/>
                    </a:cubicBezTo>
                    <a:cubicBezTo>
                      <a:pt x="4111" y="11354"/>
                      <a:pt x="4186" y="11455"/>
                      <a:pt x="4261" y="11580"/>
                    </a:cubicBezTo>
                    <a:lnTo>
                      <a:pt x="4286" y="11254"/>
                    </a:lnTo>
                    <a:lnTo>
                      <a:pt x="4337" y="10678"/>
                    </a:lnTo>
                    <a:cubicBezTo>
                      <a:pt x="4412" y="10252"/>
                      <a:pt x="4437" y="9851"/>
                      <a:pt x="4462" y="9425"/>
                    </a:cubicBezTo>
                    <a:cubicBezTo>
                      <a:pt x="4462" y="9274"/>
                      <a:pt x="4462" y="9149"/>
                      <a:pt x="4462" y="8998"/>
                    </a:cubicBezTo>
                    <a:cubicBezTo>
                      <a:pt x="4462" y="8948"/>
                      <a:pt x="4462" y="8923"/>
                      <a:pt x="4462" y="8873"/>
                    </a:cubicBezTo>
                    <a:cubicBezTo>
                      <a:pt x="4462" y="8322"/>
                      <a:pt x="4412" y="7795"/>
                      <a:pt x="4337" y="7269"/>
                    </a:cubicBezTo>
                    <a:cubicBezTo>
                      <a:pt x="4337" y="7269"/>
                      <a:pt x="4337" y="7269"/>
                      <a:pt x="4337" y="7244"/>
                    </a:cubicBezTo>
                    <a:cubicBezTo>
                      <a:pt x="4136" y="5916"/>
                      <a:pt x="3710" y="4663"/>
                      <a:pt x="3134" y="3535"/>
                    </a:cubicBezTo>
                    <a:cubicBezTo>
                      <a:pt x="2507" y="2382"/>
                      <a:pt x="1705" y="1379"/>
                      <a:pt x="753" y="577"/>
                    </a:cubicBezTo>
                    <a:cubicBezTo>
                      <a:pt x="502" y="377"/>
                      <a:pt x="251" y="176"/>
                      <a:pt x="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9" name="Google Shape;919;p70"/>
              <p:cNvSpPr/>
              <p:nvPr/>
            </p:nvSpPr>
            <p:spPr>
              <a:xfrm>
                <a:off x="6758144" y="2124898"/>
                <a:ext cx="920724" cy="516534"/>
              </a:xfrm>
              <a:custGeom>
                <a:rect b="b" l="l" r="r" t="t"/>
                <a:pathLst>
                  <a:path extrusionOk="0" h="10152" w="18096">
                    <a:moveTo>
                      <a:pt x="8823" y="0"/>
                    </a:moveTo>
                    <a:lnTo>
                      <a:pt x="8823" y="25"/>
                    </a:lnTo>
                    <a:cubicBezTo>
                      <a:pt x="8823" y="13"/>
                      <a:pt x="8823" y="7"/>
                      <a:pt x="8819" y="7"/>
                    </a:cubicBezTo>
                    <a:cubicBezTo>
                      <a:pt x="8816" y="7"/>
                      <a:pt x="8810" y="13"/>
                      <a:pt x="8797" y="25"/>
                    </a:cubicBezTo>
                    <a:cubicBezTo>
                      <a:pt x="7695" y="50"/>
                      <a:pt x="6667" y="301"/>
                      <a:pt x="5690" y="752"/>
                    </a:cubicBezTo>
                    <a:cubicBezTo>
                      <a:pt x="5364" y="903"/>
                      <a:pt x="5038" y="1078"/>
                      <a:pt x="4737" y="1253"/>
                    </a:cubicBezTo>
                    <a:cubicBezTo>
                      <a:pt x="4637" y="1304"/>
                      <a:pt x="4562" y="1379"/>
                      <a:pt x="4487" y="1429"/>
                    </a:cubicBezTo>
                    <a:cubicBezTo>
                      <a:pt x="4437" y="1454"/>
                      <a:pt x="4361" y="1504"/>
                      <a:pt x="4286" y="1554"/>
                    </a:cubicBezTo>
                    <a:cubicBezTo>
                      <a:pt x="3409" y="2181"/>
                      <a:pt x="2632" y="2983"/>
                      <a:pt x="1980" y="3910"/>
                    </a:cubicBezTo>
                    <a:cubicBezTo>
                      <a:pt x="1780" y="4186"/>
                      <a:pt x="1604" y="4461"/>
                      <a:pt x="1429" y="4762"/>
                    </a:cubicBezTo>
                    <a:cubicBezTo>
                      <a:pt x="777" y="5940"/>
                      <a:pt x="301" y="7294"/>
                      <a:pt x="101" y="8747"/>
                    </a:cubicBezTo>
                    <a:cubicBezTo>
                      <a:pt x="51" y="9048"/>
                      <a:pt x="26" y="9349"/>
                      <a:pt x="0" y="9675"/>
                    </a:cubicBezTo>
                    <a:lnTo>
                      <a:pt x="0" y="9700"/>
                    </a:lnTo>
                    <a:cubicBezTo>
                      <a:pt x="220" y="9919"/>
                      <a:pt x="518" y="10024"/>
                      <a:pt x="827" y="10024"/>
                    </a:cubicBezTo>
                    <a:cubicBezTo>
                      <a:pt x="978" y="10024"/>
                      <a:pt x="1131" y="9999"/>
                      <a:pt x="1279" y="9950"/>
                    </a:cubicBezTo>
                    <a:cubicBezTo>
                      <a:pt x="3409" y="9248"/>
                      <a:pt x="5339" y="7945"/>
                      <a:pt x="6818" y="6241"/>
                    </a:cubicBezTo>
                    <a:lnTo>
                      <a:pt x="6818" y="6241"/>
                    </a:lnTo>
                    <a:cubicBezTo>
                      <a:pt x="6166" y="7519"/>
                      <a:pt x="5414" y="8898"/>
                      <a:pt x="4136" y="9549"/>
                    </a:cubicBezTo>
                    <a:cubicBezTo>
                      <a:pt x="4462" y="9549"/>
                      <a:pt x="5589" y="9574"/>
                      <a:pt x="6767" y="9574"/>
                    </a:cubicBezTo>
                    <a:cubicBezTo>
                      <a:pt x="9123" y="9574"/>
                      <a:pt x="11354" y="8296"/>
                      <a:pt x="12407" y="6191"/>
                    </a:cubicBezTo>
                    <a:cubicBezTo>
                      <a:pt x="12582" y="5840"/>
                      <a:pt x="12707" y="5514"/>
                      <a:pt x="12782" y="5188"/>
                    </a:cubicBezTo>
                    <a:lnTo>
                      <a:pt x="12782" y="5188"/>
                    </a:lnTo>
                    <a:cubicBezTo>
                      <a:pt x="13033" y="6642"/>
                      <a:pt x="12682" y="8446"/>
                      <a:pt x="11630" y="9499"/>
                    </a:cubicBezTo>
                    <a:cubicBezTo>
                      <a:pt x="13008" y="8597"/>
                      <a:pt x="14111" y="7243"/>
                      <a:pt x="14311" y="5614"/>
                    </a:cubicBezTo>
                    <a:lnTo>
                      <a:pt x="14311" y="5614"/>
                    </a:lnTo>
                    <a:cubicBezTo>
                      <a:pt x="14361" y="6642"/>
                      <a:pt x="14211" y="7870"/>
                      <a:pt x="14712" y="8747"/>
                    </a:cubicBezTo>
                    <a:cubicBezTo>
                      <a:pt x="15122" y="9524"/>
                      <a:pt x="15922" y="10152"/>
                      <a:pt x="16776" y="10152"/>
                    </a:cubicBezTo>
                    <a:cubicBezTo>
                      <a:pt x="16914" y="10152"/>
                      <a:pt x="17054" y="10135"/>
                      <a:pt x="17194" y="10101"/>
                    </a:cubicBezTo>
                    <a:cubicBezTo>
                      <a:pt x="17544" y="10025"/>
                      <a:pt x="17845" y="9825"/>
                      <a:pt x="18096" y="9574"/>
                    </a:cubicBezTo>
                    <a:cubicBezTo>
                      <a:pt x="18071" y="9299"/>
                      <a:pt x="18046" y="8998"/>
                      <a:pt x="17996" y="8747"/>
                    </a:cubicBezTo>
                    <a:cubicBezTo>
                      <a:pt x="17996" y="8722"/>
                      <a:pt x="17996" y="8722"/>
                      <a:pt x="17996" y="8697"/>
                    </a:cubicBezTo>
                    <a:cubicBezTo>
                      <a:pt x="17795" y="7369"/>
                      <a:pt x="17369" y="6116"/>
                      <a:pt x="16793" y="5013"/>
                    </a:cubicBezTo>
                    <a:cubicBezTo>
                      <a:pt x="16793" y="5013"/>
                      <a:pt x="16793" y="4988"/>
                      <a:pt x="16793" y="4988"/>
                    </a:cubicBezTo>
                    <a:cubicBezTo>
                      <a:pt x="16742" y="4938"/>
                      <a:pt x="16717" y="4862"/>
                      <a:pt x="16667" y="4812"/>
                    </a:cubicBezTo>
                    <a:cubicBezTo>
                      <a:pt x="16066" y="3735"/>
                      <a:pt x="15314" y="2782"/>
                      <a:pt x="14412" y="2030"/>
                    </a:cubicBezTo>
                    <a:cubicBezTo>
                      <a:pt x="14161" y="1830"/>
                      <a:pt x="13910" y="1629"/>
                      <a:pt x="13660" y="1454"/>
                    </a:cubicBezTo>
                    <a:cubicBezTo>
                      <a:pt x="13635" y="1454"/>
                      <a:pt x="13610" y="1429"/>
                      <a:pt x="13610" y="1429"/>
                    </a:cubicBezTo>
                    <a:cubicBezTo>
                      <a:pt x="13183" y="1153"/>
                      <a:pt x="12757" y="903"/>
                      <a:pt x="12331" y="727"/>
                    </a:cubicBezTo>
                    <a:cubicBezTo>
                      <a:pt x="11755" y="451"/>
                      <a:pt x="11153" y="276"/>
                      <a:pt x="10527" y="151"/>
                    </a:cubicBezTo>
                    <a:cubicBezTo>
                      <a:pt x="10452" y="126"/>
                      <a:pt x="10376" y="126"/>
                      <a:pt x="10301" y="101"/>
                    </a:cubicBezTo>
                    <a:cubicBezTo>
                      <a:pt x="10201" y="101"/>
                      <a:pt x="10101" y="75"/>
                      <a:pt x="10001" y="75"/>
                    </a:cubicBezTo>
                    <a:cubicBezTo>
                      <a:pt x="9825" y="50"/>
                      <a:pt x="9650" y="25"/>
                      <a:pt x="9474" y="25"/>
                    </a:cubicBezTo>
                    <a:cubicBezTo>
                      <a:pt x="9324" y="0"/>
                      <a:pt x="9173" y="0"/>
                      <a:pt x="9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0" name="Google Shape;920;p70"/>
              <p:cNvSpPr/>
              <p:nvPr/>
            </p:nvSpPr>
            <p:spPr>
              <a:xfrm>
                <a:off x="7547495" y="2474547"/>
                <a:ext cx="182405" cy="685862"/>
              </a:xfrm>
              <a:custGeom>
                <a:rect b="b" l="l" r="r" t="t"/>
                <a:pathLst>
                  <a:path extrusionOk="0" h="13480" w="3585">
                    <a:moveTo>
                      <a:pt x="754" y="1"/>
                    </a:moveTo>
                    <a:cubicBezTo>
                      <a:pt x="463" y="1"/>
                      <a:pt x="44" y="261"/>
                      <a:pt x="0" y="522"/>
                    </a:cubicBezTo>
                    <a:cubicBezTo>
                      <a:pt x="1404" y="2351"/>
                      <a:pt x="2231" y="4657"/>
                      <a:pt x="2256" y="6963"/>
                    </a:cubicBezTo>
                    <a:cubicBezTo>
                      <a:pt x="2281" y="9269"/>
                      <a:pt x="1554" y="11600"/>
                      <a:pt x="201" y="13479"/>
                    </a:cubicBezTo>
                    <a:cubicBezTo>
                      <a:pt x="1955" y="11800"/>
                      <a:pt x="3083" y="9945"/>
                      <a:pt x="3334" y="7539"/>
                    </a:cubicBezTo>
                    <a:cubicBezTo>
                      <a:pt x="3584" y="5133"/>
                      <a:pt x="2933" y="2627"/>
                      <a:pt x="1554" y="647"/>
                    </a:cubicBezTo>
                    <a:cubicBezTo>
                      <a:pt x="1379" y="396"/>
                      <a:pt x="1178" y="121"/>
                      <a:pt x="878" y="21"/>
                    </a:cubicBezTo>
                    <a:cubicBezTo>
                      <a:pt x="841" y="7"/>
                      <a:pt x="799" y="1"/>
                      <a:pt x="75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1" name="Google Shape;921;p70"/>
              <p:cNvSpPr/>
              <p:nvPr/>
            </p:nvSpPr>
            <p:spPr>
              <a:xfrm>
                <a:off x="7310293" y="2661481"/>
                <a:ext cx="244885" cy="56426"/>
              </a:xfrm>
              <a:custGeom>
                <a:rect b="b" l="l" r="r" t="t"/>
                <a:pathLst>
                  <a:path extrusionOk="0" h="1109" w="4813">
                    <a:moveTo>
                      <a:pt x="2547" y="1"/>
                    </a:moveTo>
                    <a:cubicBezTo>
                      <a:pt x="2492" y="1"/>
                      <a:pt x="2437" y="2"/>
                      <a:pt x="2382" y="6"/>
                    </a:cubicBezTo>
                    <a:cubicBezTo>
                      <a:pt x="1956" y="6"/>
                      <a:pt x="1529" y="81"/>
                      <a:pt x="1103" y="231"/>
                    </a:cubicBezTo>
                    <a:cubicBezTo>
                      <a:pt x="702" y="382"/>
                      <a:pt x="276" y="607"/>
                      <a:pt x="1" y="1008"/>
                    </a:cubicBezTo>
                    <a:cubicBezTo>
                      <a:pt x="452" y="1033"/>
                      <a:pt x="853" y="1058"/>
                      <a:pt x="1229" y="1083"/>
                    </a:cubicBezTo>
                    <a:cubicBezTo>
                      <a:pt x="1630" y="1108"/>
                      <a:pt x="2006" y="1108"/>
                      <a:pt x="2407" y="1108"/>
                    </a:cubicBezTo>
                    <a:cubicBezTo>
                      <a:pt x="2783" y="1108"/>
                      <a:pt x="3184" y="1083"/>
                      <a:pt x="3560" y="1033"/>
                    </a:cubicBezTo>
                    <a:cubicBezTo>
                      <a:pt x="3961" y="983"/>
                      <a:pt x="4362" y="933"/>
                      <a:pt x="4813" y="808"/>
                    </a:cubicBezTo>
                    <a:cubicBezTo>
                      <a:pt x="4462" y="482"/>
                      <a:pt x="4061" y="306"/>
                      <a:pt x="3660" y="181"/>
                    </a:cubicBezTo>
                    <a:cubicBezTo>
                      <a:pt x="3289" y="72"/>
                      <a:pt x="2918" y="1"/>
                      <a:pt x="25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2" name="Google Shape;922;p70"/>
              <p:cNvSpPr/>
              <p:nvPr/>
            </p:nvSpPr>
            <p:spPr>
              <a:xfrm>
                <a:off x="6879289" y="2661481"/>
                <a:ext cx="244885" cy="56426"/>
              </a:xfrm>
              <a:custGeom>
                <a:rect b="b" l="l" r="r" t="t"/>
                <a:pathLst>
                  <a:path extrusionOk="0" h="1109" w="4813">
                    <a:moveTo>
                      <a:pt x="2266" y="1"/>
                    </a:moveTo>
                    <a:cubicBezTo>
                      <a:pt x="1895" y="1"/>
                      <a:pt x="1524" y="72"/>
                      <a:pt x="1153" y="181"/>
                    </a:cubicBezTo>
                    <a:cubicBezTo>
                      <a:pt x="752" y="306"/>
                      <a:pt x="326" y="482"/>
                      <a:pt x="0" y="808"/>
                    </a:cubicBezTo>
                    <a:cubicBezTo>
                      <a:pt x="426" y="933"/>
                      <a:pt x="827" y="983"/>
                      <a:pt x="1229" y="1033"/>
                    </a:cubicBezTo>
                    <a:cubicBezTo>
                      <a:pt x="1630" y="1083"/>
                      <a:pt x="2031" y="1108"/>
                      <a:pt x="2406" y="1108"/>
                    </a:cubicBezTo>
                    <a:cubicBezTo>
                      <a:pt x="2782" y="1108"/>
                      <a:pt x="3183" y="1108"/>
                      <a:pt x="3559" y="1083"/>
                    </a:cubicBezTo>
                    <a:cubicBezTo>
                      <a:pt x="3960" y="1058"/>
                      <a:pt x="4336" y="1033"/>
                      <a:pt x="4812" y="1008"/>
                    </a:cubicBezTo>
                    <a:cubicBezTo>
                      <a:pt x="4512" y="607"/>
                      <a:pt x="4111" y="382"/>
                      <a:pt x="3710" y="231"/>
                    </a:cubicBezTo>
                    <a:cubicBezTo>
                      <a:pt x="3284" y="81"/>
                      <a:pt x="2858" y="6"/>
                      <a:pt x="2432" y="6"/>
                    </a:cubicBezTo>
                    <a:cubicBezTo>
                      <a:pt x="2376" y="2"/>
                      <a:pt x="2321" y="1"/>
                      <a:pt x="22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3" name="Google Shape;923;p70"/>
              <p:cNvSpPr/>
              <p:nvPr/>
            </p:nvSpPr>
            <p:spPr>
              <a:xfrm>
                <a:off x="7302661" y="2794126"/>
                <a:ext cx="274192" cy="99114"/>
              </a:xfrm>
              <a:custGeom>
                <a:rect b="b" l="l" r="r" t="t"/>
                <a:pathLst>
                  <a:path extrusionOk="0" h="1948" w="5389">
                    <a:moveTo>
                      <a:pt x="2538" y="0"/>
                    </a:moveTo>
                    <a:cubicBezTo>
                      <a:pt x="2284" y="0"/>
                      <a:pt x="2032" y="45"/>
                      <a:pt x="1805" y="131"/>
                    </a:cubicBezTo>
                    <a:cubicBezTo>
                      <a:pt x="1379" y="281"/>
                      <a:pt x="1028" y="532"/>
                      <a:pt x="752" y="832"/>
                    </a:cubicBezTo>
                    <a:cubicBezTo>
                      <a:pt x="451" y="1133"/>
                      <a:pt x="226" y="1484"/>
                      <a:pt x="0" y="1810"/>
                    </a:cubicBezTo>
                    <a:cubicBezTo>
                      <a:pt x="0" y="1835"/>
                      <a:pt x="0" y="1885"/>
                      <a:pt x="25" y="1910"/>
                    </a:cubicBezTo>
                    <a:cubicBezTo>
                      <a:pt x="38" y="1935"/>
                      <a:pt x="63" y="1948"/>
                      <a:pt x="88" y="1948"/>
                    </a:cubicBezTo>
                    <a:cubicBezTo>
                      <a:pt x="113" y="1948"/>
                      <a:pt x="138" y="1935"/>
                      <a:pt x="151" y="1910"/>
                    </a:cubicBezTo>
                    <a:cubicBezTo>
                      <a:pt x="451" y="1634"/>
                      <a:pt x="702" y="1334"/>
                      <a:pt x="1003" y="1108"/>
                    </a:cubicBezTo>
                    <a:cubicBezTo>
                      <a:pt x="1278" y="857"/>
                      <a:pt x="1604" y="657"/>
                      <a:pt x="1955" y="582"/>
                    </a:cubicBezTo>
                    <a:cubicBezTo>
                      <a:pt x="2127" y="529"/>
                      <a:pt x="2306" y="497"/>
                      <a:pt x="2488" y="497"/>
                    </a:cubicBezTo>
                    <a:cubicBezTo>
                      <a:pt x="2651" y="497"/>
                      <a:pt x="2817" y="522"/>
                      <a:pt x="2983" y="582"/>
                    </a:cubicBezTo>
                    <a:cubicBezTo>
                      <a:pt x="3309" y="682"/>
                      <a:pt x="3634" y="857"/>
                      <a:pt x="3910" y="1108"/>
                    </a:cubicBezTo>
                    <a:lnTo>
                      <a:pt x="3935" y="1108"/>
                    </a:lnTo>
                    <a:cubicBezTo>
                      <a:pt x="4111" y="1233"/>
                      <a:pt x="4311" y="1359"/>
                      <a:pt x="4487" y="1484"/>
                    </a:cubicBezTo>
                    <a:lnTo>
                      <a:pt x="4512" y="1484"/>
                    </a:lnTo>
                    <a:cubicBezTo>
                      <a:pt x="4562" y="1509"/>
                      <a:pt x="4587" y="1509"/>
                      <a:pt x="4612" y="1509"/>
                    </a:cubicBezTo>
                    <a:cubicBezTo>
                      <a:pt x="4762" y="1509"/>
                      <a:pt x="4812" y="1434"/>
                      <a:pt x="4888" y="1409"/>
                    </a:cubicBezTo>
                    <a:cubicBezTo>
                      <a:pt x="4963" y="1359"/>
                      <a:pt x="5013" y="1309"/>
                      <a:pt x="5063" y="1258"/>
                    </a:cubicBezTo>
                    <a:cubicBezTo>
                      <a:pt x="5188" y="1158"/>
                      <a:pt x="5263" y="1058"/>
                      <a:pt x="5364" y="933"/>
                    </a:cubicBezTo>
                    <a:cubicBezTo>
                      <a:pt x="5389" y="907"/>
                      <a:pt x="5389" y="857"/>
                      <a:pt x="5364" y="832"/>
                    </a:cubicBezTo>
                    <a:cubicBezTo>
                      <a:pt x="5349" y="803"/>
                      <a:pt x="5326" y="791"/>
                      <a:pt x="5299" y="791"/>
                    </a:cubicBezTo>
                    <a:cubicBezTo>
                      <a:pt x="5280" y="791"/>
                      <a:pt x="5259" y="797"/>
                      <a:pt x="5238" y="807"/>
                    </a:cubicBezTo>
                    <a:cubicBezTo>
                      <a:pt x="5138" y="882"/>
                      <a:pt x="5013" y="958"/>
                      <a:pt x="4888" y="1008"/>
                    </a:cubicBezTo>
                    <a:cubicBezTo>
                      <a:pt x="4837" y="1033"/>
                      <a:pt x="4787" y="1058"/>
                      <a:pt x="4737" y="1083"/>
                    </a:cubicBezTo>
                    <a:cubicBezTo>
                      <a:pt x="4724" y="1089"/>
                      <a:pt x="4710" y="1094"/>
                      <a:pt x="4695" y="1098"/>
                    </a:cubicBezTo>
                    <a:lnTo>
                      <a:pt x="4695" y="1098"/>
                    </a:lnTo>
                    <a:cubicBezTo>
                      <a:pt x="4534" y="963"/>
                      <a:pt x="4372" y="847"/>
                      <a:pt x="4211" y="732"/>
                    </a:cubicBezTo>
                    <a:lnTo>
                      <a:pt x="4236" y="732"/>
                    </a:lnTo>
                    <a:cubicBezTo>
                      <a:pt x="3910" y="456"/>
                      <a:pt x="3559" y="206"/>
                      <a:pt x="3108" y="80"/>
                    </a:cubicBezTo>
                    <a:cubicBezTo>
                      <a:pt x="2924" y="26"/>
                      <a:pt x="2730" y="0"/>
                      <a:pt x="253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4" name="Google Shape;924;p70"/>
              <p:cNvSpPr/>
              <p:nvPr/>
            </p:nvSpPr>
            <p:spPr>
              <a:xfrm>
                <a:off x="7383000" y="2810662"/>
                <a:ext cx="80390" cy="78203"/>
              </a:xfrm>
              <a:custGeom>
                <a:rect b="b" l="l" r="r" t="t"/>
                <a:pathLst>
                  <a:path extrusionOk="0" h="1537" w="1580">
                    <a:moveTo>
                      <a:pt x="766" y="1"/>
                    </a:moveTo>
                    <a:cubicBezTo>
                      <a:pt x="377" y="1"/>
                      <a:pt x="49" y="311"/>
                      <a:pt x="25" y="708"/>
                    </a:cubicBezTo>
                    <a:cubicBezTo>
                      <a:pt x="0" y="1134"/>
                      <a:pt x="301" y="1485"/>
                      <a:pt x="727" y="1535"/>
                    </a:cubicBezTo>
                    <a:cubicBezTo>
                      <a:pt x="742" y="1536"/>
                      <a:pt x="758" y="1536"/>
                      <a:pt x="773" y="1536"/>
                    </a:cubicBezTo>
                    <a:cubicBezTo>
                      <a:pt x="1180" y="1536"/>
                      <a:pt x="1530" y="1219"/>
                      <a:pt x="1554" y="808"/>
                    </a:cubicBezTo>
                    <a:cubicBezTo>
                      <a:pt x="1579" y="382"/>
                      <a:pt x="1253" y="31"/>
                      <a:pt x="852" y="6"/>
                    </a:cubicBezTo>
                    <a:cubicBezTo>
                      <a:pt x="823" y="3"/>
                      <a:pt x="794" y="1"/>
                      <a:pt x="7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5" name="Google Shape;925;p70"/>
              <p:cNvSpPr/>
              <p:nvPr/>
            </p:nvSpPr>
            <p:spPr>
              <a:xfrm>
                <a:off x="7499006" y="2863221"/>
                <a:ext cx="39585" cy="19182"/>
              </a:xfrm>
              <a:custGeom>
                <a:rect b="b" l="l" r="r" t="t"/>
                <a:pathLst>
                  <a:path extrusionOk="0" fill="none" h="377" w="778">
                    <a:moveTo>
                      <a:pt x="1" y="377"/>
                    </a:moveTo>
                    <a:cubicBezTo>
                      <a:pt x="277" y="326"/>
                      <a:pt x="552" y="201"/>
                      <a:pt x="778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6" name="Google Shape;926;p70"/>
              <p:cNvSpPr/>
              <p:nvPr/>
            </p:nvSpPr>
            <p:spPr>
              <a:xfrm>
                <a:off x="7307749" y="2773978"/>
                <a:ext cx="85478" cy="66348"/>
              </a:xfrm>
              <a:custGeom>
                <a:rect b="b" l="l" r="r" t="t"/>
                <a:pathLst>
                  <a:path extrusionOk="0" fill="none" h="1304" w="1680">
                    <a:moveTo>
                      <a:pt x="1" y="1303"/>
                    </a:moveTo>
                    <a:cubicBezTo>
                      <a:pt x="351" y="652"/>
                      <a:pt x="978" y="201"/>
                      <a:pt x="1680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7" name="Google Shape;927;p70"/>
              <p:cNvSpPr/>
              <p:nvPr/>
            </p:nvSpPr>
            <p:spPr>
              <a:xfrm>
                <a:off x="6856342" y="2794126"/>
                <a:ext cx="275464" cy="99318"/>
              </a:xfrm>
              <a:custGeom>
                <a:rect b="b" l="l" r="r" t="t"/>
                <a:pathLst>
                  <a:path extrusionOk="0" h="1952" w="5414">
                    <a:moveTo>
                      <a:pt x="2853" y="0"/>
                    </a:moveTo>
                    <a:cubicBezTo>
                      <a:pt x="2659" y="0"/>
                      <a:pt x="2465" y="26"/>
                      <a:pt x="2281" y="80"/>
                    </a:cubicBezTo>
                    <a:cubicBezTo>
                      <a:pt x="1855" y="206"/>
                      <a:pt x="1479" y="456"/>
                      <a:pt x="1178" y="732"/>
                    </a:cubicBezTo>
                    <a:lnTo>
                      <a:pt x="1203" y="732"/>
                    </a:lnTo>
                    <a:cubicBezTo>
                      <a:pt x="1042" y="847"/>
                      <a:pt x="880" y="963"/>
                      <a:pt x="719" y="1098"/>
                    </a:cubicBezTo>
                    <a:lnTo>
                      <a:pt x="719" y="1098"/>
                    </a:lnTo>
                    <a:cubicBezTo>
                      <a:pt x="704" y="1094"/>
                      <a:pt x="690" y="1089"/>
                      <a:pt x="677" y="1083"/>
                    </a:cubicBezTo>
                    <a:cubicBezTo>
                      <a:pt x="627" y="1058"/>
                      <a:pt x="577" y="1033"/>
                      <a:pt x="502" y="1008"/>
                    </a:cubicBezTo>
                    <a:cubicBezTo>
                      <a:pt x="401" y="958"/>
                      <a:pt x="276" y="882"/>
                      <a:pt x="176" y="807"/>
                    </a:cubicBezTo>
                    <a:cubicBezTo>
                      <a:pt x="151" y="795"/>
                      <a:pt x="132" y="788"/>
                      <a:pt x="113" y="788"/>
                    </a:cubicBezTo>
                    <a:cubicBezTo>
                      <a:pt x="94" y="788"/>
                      <a:pt x="75" y="795"/>
                      <a:pt x="50" y="807"/>
                    </a:cubicBezTo>
                    <a:cubicBezTo>
                      <a:pt x="25" y="857"/>
                      <a:pt x="0" y="907"/>
                      <a:pt x="50" y="933"/>
                    </a:cubicBezTo>
                    <a:cubicBezTo>
                      <a:pt x="126" y="1058"/>
                      <a:pt x="226" y="1158"/>
                      <a:pt x="326" y="1258"/>
                    </a:cubicBezTo>
                    <a:cubicBezTo>
                      <a:pt x="401" y="1309"/>
                      <a:pt x="451" y="1359"/>
                      <a:pt x="527" y="1409"/>
                    </a:cubicBezTo>
                    <a:cubicBezTo>
                      <a:pt x="577" y="1434"/>
                      <a:pt x="652" y="1509"/>
                      <a:pt x="802" y="1509"/>
                    </a:cubicBezTo>
                    <a:cubicBezTo>
                      <a:pt x="827" y="1509"/>
                      <a:pt x="852" y="1509"/>
                      <a:pt x="877" y="1484"/>
                    </a:cubicBezTo>
                    <a:lnTo>
                      <a:pt x="903" y="1484"/>
                    </a:lnTo>
                    <a:cubicBezTo>
                      <a:pt x="1103" y="1359"/>
                      <a:pt x="1278" y="1233"/>
                      <a:pt x="1479" y="1108"/>
                    </a:cubicBezTo>
                    <a:lnTo>
                      <a:pt x="1504" y="1108"/>
                    </a:lnTo>
                    <a:cubicBezTo>
                      <a:pt x="1780" y="857"/>
                      <a:pt x="2106" y="682"/>
                      <a:pt x="2431" y="582"/>
                    </a:cubicBezTo>
                    <a:cubicBezTo>
                      <a:pt x="2585" y="522"/>
                      <a:pt x="2745" y="497"/>
                      <a:pt x="2907" y="497"/>
                    </a:cubicBezTo>
                    <a:cubicBezTo>
                      <a:pt x="3089" y="497"/>
                      <a:pt x="3274" y="529"/>
                      <a:pt x="3459" y="582"/>
                    </a:cubicBezTo>
                    <a:cubicBezTo>
                      <a:pt x="3810" y="657"/>
                      <a:pt x="4111" y="857"/>
                      <a:pt x="4411" y="1108"/>
                    </a:cubicBezTo>
                    <a:cubicBezTo>
                      <a:pt x="4712" y="1334"/>
                      <a:pt x="4963" y="1634"/>
                      <a:pt x="5263" y="1910"/>
                    </a:cubicBezTo>
                    <a:cubicBezTo>
                      <a:pt x="5278" y="1939"/>
                      <a:pt x="5301" y="1952"/>
                      <a:pt x="5323" y="1952"/>
                    </a:cubicBezTo>
                    <a:cubicBezTo>
                      <a:pt x="5339" y="1952"/>
                      <a:pt x="5353" y="1945"/>
                      <a:pt x="5364" y="1935"/>
                    </a:cubicBezTo>
                    <a:cubicBezTo>
                      <a:pt x="5414" y="1910"/>
                      <a:pt x="5414" y="1835"/>
                      <a:pt x="5389" y="1810"/>
                    </a:cubicBezTo>
                    <a:cubicBezTo>
                      <a:pt x="5163" y="1484"/>
                      <a:pt x="4963" y="1133"/>
                      <a:pt x="4662" y="832"/>
                    </a:cubicBezTo>
                    <a:cubicBezTo>
                      <a:pt x="4386" y="532"/>
                      <a:pt x="4010" y="281"/>
                      <a:pt x="3609" y="131"/>
                    </a:cubicBezTo>
                    <a:cubicBezTo>
                      <a:pt x="3367" y="45"/>
                      <a:pt x="3109" y="0"/>
                      <a:pt x="28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8" name="Google Shape;928;p70"/>
              <p:cNvSpPr/>
              <p:nvPr/>
            </p:nvSpPr>
            <p:spPr>
              <a:xfrm>
                <a:off x="6971076" y="2810662"/>
                <a:ext cx="80390" cy="78203"/>
              </a:xfrm>
              <a:custGeom>
                <a:rect b="b" l="l" r="r" t="t"/>
                <a:pathLst>
                  <a:path extrusionOk="0" h="1537" w="1580">
                    <a:moveTo>
                      <a:pt x="814" y="1"/>
                    </a:moveTo>
                    <a:cubicBezTo>
                      <a:pt x="786" y="1"/>
                      <a:pt x="757" y="3"/>
                      <a:pt x="728" y="6"/>
                    </a:cubicBezTo>
                    <a:cubicBezTo>
                      <a:pt x="302" y="31"/>
                      <a:pt x="1" y="382"/>
                      <a:pt x="26" y="808"/>
                    </a:cubicBezTo>
                    <a:cubicBezTo>
                      <a:pt x="50" y="1219"/>
                      <a:pt x="400" y="1536"/>
                      <a:pt x="807" y="1536"/>
                    </a:cubicBezTo>
                    <a:cubicBezTo>
                      <a:pt x="822" y="1536"/>
                      <a:pt x="838" y="1536"/>
                      <a:pt x="853" y="1535"/>
                    </a:cubicBezTo>
                    <a:cubicBezTo>
                      <a:pt x="1254" y="1485"/>
                      <a:pt x="1580" y="1134"/>
                      <a:pt x="1555" y="708"/>
                    </a:cubicBezTo>
                    <a:cubicBezTo>
                      <a:pt x="1531" y="311"/>
                      <a:pt x="1204" y="1"/>
                      <a:pt x="8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9" name="Google Shape;929;p70"/>
              <p:cNvSpPr/>
              <p:nvPr/>
            </p:nvSpPr>
            <p:spPr>
              <a:xfrm>
                <a:off x="6895876" y="2863221"/>
                <a:ext cx="39585" cy="19182"/>
              </a:xfrm>
              <a:custGeom>
                <a:rect b="b" l="l" r="r" t="t"/>
                <a:pathLst>
                  <a:path extrusionOk="0" fill="none" h="377" w="778">
                    <a:moveTo>
                      <a:pt x="777" y="377"/>
                    </a:moveTo>
                    <a:cubicBezTo>
                      <a:pt x="501" y="326"/>
                      <a:pt x="226" y="201"/>
                      <a:pt x="0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0" name="Google Shape;930;p70"/>
              <p:cNvSpPr/>
              <p:nvPr/>
            </p:nvSpPr>
            <p:spPr>
              <a:xfrm>
                <a:off x="7041240" y="2773978"/>
                <a:ext cx="85478" cy="66348"/>
              </a:xfrm>
              <a:custGeom>
                <a:rect b="b" l="l" r="r" t="t"/>
                <a:pathLst>
                  <a:path extrusionOk="0" fill="none" h="1304" w="1680">
                    <a:moveTo>
                      <a:pt x="1680" y="1303"/>
                    </a:moveTo>
                    <a:cubicBezTo>
                      <a:pt x="1329" y="652"/>
                      <a:pt x="702" y="201"/>
                      <a:pt x="0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1" name="Google Shape;931;p70"/>
              <p:cNvSpPr/>
              <p:nvPr/>
            </p:nvSpPr>
            <p:spPr>
              <a:xfrm>
                <a:off x="7087134" y="3158429"/>
                <a:ext cx="255112" cy="75506"/>
              </a:xfrm>
              <a:custGeom>
                <a:rect b="b" l="l" r="r" t="t"/>
                <a:pathLst>
                  <a:path extrusionOk="0" h="1484" w="5014">
                    <a:moveTo>
                      <a:pt x="1935" y="1"/>
                    </a:moveTo>
                    <a:cubicBezTo>
                      <a:pt x="1838" y="1"/>
                      <a:pt x="1741" y="15"/>
                      <a:pt x="1655" y="38"/>
                    </a:cubicBezTo>
                    <a:cubicBezTo>
                      <a:pt x="1354" y="139"/>
                      <a:pt x="1128" y="314"/>
                      <a:pt x="903" y="489"/>
                    </a:cubicBezTo>
                    <a:lnTo>
                      <a:pt x="828" y="565"/>
                    </a:lnTo>
                    <a:cubicBezTo>
                      <a:pt x="602" y="715"/>
                      <a:pt x="326" y="890"/>
                      <a:pt x="51" y="890"/>
                    </a:cubicBezTo>
                    <a:lnTo>
                      <a:pt x="1" y="1141"/>
                    </a:lnTo>
                    <a:cubicBezTo>
                      <a:pt x="502" y="1316"/>
                      <a:pt x="1103" y="1392"/>
                      <a:pt x="1630" y="1442"/>
                    </a:cubicBezTo>
                    <a:cubicBezTo>
                      <a:pt x="1821" y="1471"/>
                      <a:pt x="2011" y="1483"/>
                      <a:pt x="2202" y="1483"/>
                    </a:cubicBezTo>
                    <a:cubicBezTo>
                      <a:pt x="2337" y="1483"/>
                      <a:pt x="2472" y="1477"/>
                      <a:pt x="2607" y="1467"/>
                    </a:cubicBezTo>
                    <a:cubicBezTo>
                      <a:pt x="2983" y="1467"/>
                      <a:pt x="3359" y="1417"/>
                      <a:pt x="3735" y="1367"/>
                    </a:cubicBezTo>
                    <a:cubicBezTo>
                      <a:pt x="3835" y="1367"/>
                      <a:pt x="5013" y="1216"/>
                      <a:pt x="5013" y="1141"/>
                    </a:cubicBezTo>
                    <a:lnTo>
                      <a:pt x="4988" y="890"/>
                    </a:lnTo>
                    <a:cubicBezTo>
                      <a:pt x="4969" y="892"/>
                      <a:pt x="4949" y="893"/>
                      <a:pt x="4930" y="893"/>
                    </a:cubicBezTo>
                    <a:cubicBezTo>
                      <a:pt x="4652" y="893"/>
                      <a:pt x="4399" y="729"/>
                      <a:pt x="4211" y="565"/>
                    </a:cubicBezTo>
                    <a:lnTo>
                      <a:pt x="4111" y="489"/>
                    </a:lnTo>
                    <a:cubicBezTo>
                      <a:pt x="3885" y="314"/>
                      <a:pt x="3660" y="139"/>
                      <a:pt x="3384" y="38"/>
                    </a:cubicBezTo>
                    <a:cubicBezTo>
                      <a:pt x="3298" y="15"/>
                      <a:pt x="3201" y="1"/>
                      <a:pt x="3103" y="1"/>
                    </a:cubicBezTo>
                    <a:cubicBezTo>
                      <a:pt x="2887" y="1"/>
                      <a:pt x="2662" y="67"/>
                      <a:pt x="2507" y="239"/>
                    </a:cubicBezTo>
                    <a:cubicBezTo>
                      <a:pt x="2369" y="67"/>
                      <a:pt x="2149" y="1"/>
                      <a:pt x="19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2" name="Google Shape;932;p70"/>
              <p:cNvSpPr/>
              <p:nvPr/>
            </p:nvSpPr>
            <p:spPr>
              <a:xfrm>
                <a:off x="7321792" y="3202440"/>
                <a:ext cx="40857" cy="12771"/>
              </a:xfrm>
              <a:custGeom>
                <a:rect b="b" l="l" r="r" t="t"/>
                <a:pathLst>
                  <a:path extrusionOk="0" fill="none" h="251" w="803">
                    <a:moveTo>
                      <a:pt x="0" y="251"/>
                    </a:moveTo>
                    <a:cubicBezTo>
                      <a:pt x="276" y="201"/>
                      <a:pt x="552" y="101"/>
                      <a:pt x="802" y="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3" name="Google Shape;933;p70"/>
              <p:cNvSpPr/>
              <p:nvPr/>
            </p:nvSpPr>
            <p:spPr>
              <a:xfrm>
                <a:off x="7071819" y="3202440"/>
                <a:ext cx="40857" cy="12771"/>
              </a:xfrm>
              <a:custGeom>
                <a:rect b="b" l="l" r="r" t="t"/>
                <a:pathLst>
                  <a:path extrusionOk="0" fill="none" h="251" w="803">
                    <a:moveTo>
                      <a:pt x="803" y="251"/>
                    </a:moveTo>
                    <a:cubicBezTo>
                      <a:pt x="527" y="201"/>
                      <a:pt x="252" y="101"/>
                      <a:pt x="1" y="0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4" name="Google Shape;934;p70"/>
              <p:cNvSpPr/>
              <p:nvPr/>
            </p:nvSpPr>
            <p:spPr>
              <a:xfrm>
                <a:off x="7145798" y="3268737"/>
                <a:ext cx="140327" cy="12822"/>
              </a:xfrm>
              <a:custGeom>
                <a:rect b="b" l="l" r="r" t="t"/>
                <a:pathLst>
                  <a:path extrusionOk="0" fill="none" h="252" w="2758">
                    <a:moveTo>
                      <a:pt x="1" y="1"/>
                    </a:moveTo>
                    <a:cubicBezTo>
                      <a:pt x="903" y="226"/>
                      <a:pt x="1855" y="251"/>
                      <a:pt x="2757" y="7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5" name="Google Shape;935;p70"/>
              <p:cNvSpPr/>
              <p:nvPr/>
            </p:nvSpPr>
            <p:spPr>
              <a:xfrm>
                <a:off x="7167473" y="3060891"/>
                <a:ext cx="99521" cy="26814"/>
              </a:xfrm>
              <a:custGeom>
                <a:rect b="b" l="l" r="r" t="t"/>
                <a:pathLst>
                  <a:path extrusionOk="0" fill="none" h="527" w="1956">
                    <a:moveTo>
                      <a:pt x="1" y="0"/>
                    </a:moveTo>
                    <a:cubicBezTo>
                      <a:pt x="527" y="477"/>
                      <a:pt x="1379" y="527"/>
                      <a:pt x="1956" y="101"/>
                    </a:cubicBez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6" name="Google Shape;936;p70"/>
              <p:cNvSpPr/>
              <p:nvPr/>
            </p:nvSpPr>
            <p:spPr>
              <a:xfrm>
                <a:off x="7217233" y="2839002"/>
                <a:ext cx="51" cy="160730"/>
              </a:xfrm>
              <a:custGeom>
                <a:rect b="b" l="l" r="r" t="t"/>
                <a:pathLst>
                  <a:path extrusionOk="0" fill="none" h="3159" w="1">
                    <a:moveTo>
                      <a:pt x="0" y="0"/>
                    </a:moveTo>
                    <a:lnTo>
                      <a:pt x="0" y="3158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7" name="Google Shape;937;p70"/>
              <p:cNvSpPr/>
              <p:nvPr/>
            </p:nvSpPr>
            <p:spPr>
              <a:xfrm>
                <a:off x="5972609" y="4334068"/>
                <a:ext cx="669530" cy="331839"/>
              </a:xfrm>
              <a:custGeom>
                <a:rect b="b" l="l" r="r" t="t"/>
                <a:pathLst>
                  <a:path extrusionOk="0" h="6522" w="13159">
                    <a:moveTo>
                      <a:pt x="1772" y="0"/>
                    </a:moveTo>
                    <a:cubicBezTo>
                      <a:pt x="1074" y="0"/>
                      <a:pt x="601" y="159"/>
                      <a:pt x="452" y="491"/>
                    </a:cubicBezTo>
                    <a:cubicBezTo>
                      <a:pt x="1" y="1444"/>
                      <a:pt x="2407" y="3449"/>
                      <a:pt x="5815" y="4978"/>
                    </a:cubicBezTo>
                    <a:cubicBezTo>
                      <a:pt x="8017" y="5972"/>
                      <a:pt x="10101" y="6521"/>
                      <a:pt x="11407" y="6521"/>
                    </a:cubicBezTo>
                    <a:cubicBezTo>
                      <a:pt x="12108" y="6521"/>
                      <a:pt x="12584" y="6363"/>
                      <a:pt x="12733" y="6030"/>
                    </a:cubicBezTo>
                    <a:cubicBezTo>
                      <a:pt x="13159" y="5078"/>
                      <a:pt x="10753" y="3073"/>
                      <a:pt x="7369" y="1544"/>
                    </a:cubicBezTo>
                    <a:cubicBezTo>
                      <a:pt x="5152" y="549"/>
                      <a:pt x="3072" y="0"/>
                      <a:pt x="17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8" name="Google Shape;938;p70"/>
              <p:cNvSpPr/>
              <p:nvPr/>
            </p:nvSpPr>
            <p:spPr>
              <a:xfrm>
                <a:off x="5857875" y="3854064"/>
                <a:ext cx="909226" cy="1295659"/>
              </a:xfrm>
              <a:custGeom>
                <a:rect b="b" l="l" r="r" t="t"/>
                <a:pathLst>
                  <a:path extrusionOk="0" h="25465" w="17870">
                    <a:moveTo>
                      <a:pt x="12582" y="0"/>
                    </a:moveTo>
                    <a:cubicBezTo>
                      <a:pt x="12055" y="0"/>
                      <a:pt x="11554" y="76"/>
                      <a:pt x="11053" y="251"/>
                    </a:cubicBezTo>
                    <a:cubicBezTo>
                      <a:pt x="9524" y="802"/>
                      <a:pt x="8171" y="2131"/>
                      <a:pt x="7544" y="3935"/>
                    </a:cubicBezTo>
                    <a:lnTo>
                      <a:pt x="5564" y="9599"/>
                    </a:lnTo>
                    <a:lnTo>
                      <a:pt x="4562" y="12432"/>
                    </a:lnTo>
                    <a:lnTo>
                      <a:pt x="50" y="25339"/>
                    </a:lnTo>
                    <a:cubicBezTo>
                      <a:pt x="25" y="25389"/>
                      <a:pt x="25" y="25414"/>
                      <a:pt x="0" y="25464"/>
                    </a:cubicBezTo>
                    <a:lnTo>
                      <a:pt x="9073" y="25464"/>
                    </a:lnTo>
                    <a:lnTo>
                      <a:pt x="12306" y="17745"/>
                    </a:lnTo>
                    <a:lnTo>
                      <a:pt x="13083" y="15915"/>
                    </a:lnTo>
                    <a:lnTo>
                      <a:pt x="14010" y="13685"/>
                    </a:lnTo>
                    <a:lnTo>
                      <a:pt x="16592" y="7519"/>
                    </a:lnTo>
                    <a:cubicBezTo>
                      <a:pt x="17870" y="4512"/>
                      <a:pt x="16667" y="1178"/>
                      <a:pt x="14010" y="226"/>
                    </a:cubicBezTo>
                    <a:cubicBezTo>
                      <a:pt x="13534" y="76"/>
                      <a:pt x="13058" y="0"/>
                      <a:pt x="125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9" name="Google Shape;939;p70"/>
              <p:cNvSpPr/>
              <p:nvPr/>
            </p:nvSpPr>
            <p:spPr>
              <a:xfrm>
                <a:off x="5857875" y="3854064"/>
                <a:ext cx="909226" cy="1295659"/>
              </a:xfrm>
              <a:custGeom>
                <a:rect b="b" l="l" r="r" t="t"/>
                <a:pathLst>
                  <a:path extrusionOk="0" fill="none" h="25465" w="17870">
                    <a:moveTo>
                      <a:pt x="0" y="25464"/>
                    </a:moveTo>
                    <a:cubicBezTo>
                      <a:pt x="25" y="25414"/>
                      <a:pt x="25" y="25389"/>
                      <a:pt x="50" y="25339"/>
                    </a:cubicBezTo>
                    <a:lnTo>
                      <a:pt x="4562" y="12432"/>
                    </a:lnTo>
                    <a:lnTo>
                      <a:pt x="5564" y="9599"/>
                    </a:lnTo>
                    <a:lnTo>
                      <a:pt x="7544" y="3935"/>
                    </a:lnTo>
                    <a:cubicBezTo>
                      <a:pt x="8171" y="2131"/>
                      <a:pt x="9524" y="802"/>
                      <a:pt x="11053" y="251"/>
                    </a:cubicBezTo>
                    <a:cubicBezTo>
                      <a:pt x="11554" y="76"/>
                      <a:pt x="12055" y="0"/>
                      <a:pt x="12582" y="0"/>
                    </a:cubicBezTo>
                    <a:cubicBezTo>
                      <a:pt x="13058" y="0"/>
                      <a:pt x="13534" y="76"/>
                      <a:pt x="14010" y="226"/>
                    </a:cubicBezTo>
                    <a:cubicBezTo>
                      <a:pt x="16667" y="1178"/>
                      <a:pt x="17870" y="4512"/>
                      <a:pt x="16592" y="7519"/>
                    </a:cubicBezTo>
                    <a:lnTo>
                      <a:pt x="14010" y="13685"/>
                    </a:lnTo>
                    <a:lnTo>
                      <a:pt x="13083" y="15915"/>
                    </a:lnTo>
                    <a:lnTo>
                      <a:pt x="12306" y="17745"/>
                    </a:lnTo>
                    <a:lnTo>
                      <a:pt x="9073" y="25464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0" name="Google Shape;940;p70"/>
              <p:cNvSpPr/>
              <p:nvPr/>
            </p:nvSpPr>
            <p:spPr>
              <a:xfrm>
                <a:off x="5999423" y="3745689"/>
                <a:ext cx="886279" cy="899050"/>
              </a:xfrm>
              <a:custGeom>
                <a:rect b="b" l="l" r="r" t="t"/>
                <a:pathLst>
                  <a:path extrusionOk="0" h="17670" w="17419">
                    <a:moveTo>
                      <a:pt x="10577" y="0"/>
                    </a:moveTo>
                    <a:cubicBezTo>
                      <a:pt x="8271" y="0"/>
                      <a:pt x="6090" y="1353"/>
                      <a:pt x="4963" y="3559"/>
                    </a:cubicBezTo>
                    <a:lnTo>
                      <a:pt x="0" y="11930"/>
                    </a:lnTo>
                    <a:cubicBezTo>
                      <a:pt x="201" y="11681"/>
                      <a:pt x="640" y="11561"/>
                      <a:pt x="1253" y="11561"/>
                    </a:cubicBezTo>
                    <a:cubicBezTo>
                      <a:pt x="2552" y="11561"/>
                      <a:pt x="4628" y="12103"/>
                      <a:pt x="6842" y="13108"/>
                    </a:cubicBezTo>
                    <a:cubicBezTo>
                      <a:pt x="10226" y="14637"/>
                      <a:pt x="12632" y="16642"/>
                      <a:pt x="12206" y="17594"/>
                    </a:cubicBezTo>
                    <a:cubicBezTo>
                      <a:pt x="12181" y="17619"/>
                      <a:pt x="12181" y="17619"/>
                      <a:pt x="12156" y="17644"/>
                    </a:cubicBezTo>
                    <a:lnTo>
                      <a:pt x="12206" y="17669"/>
                    </a:lnTo>
                    <a:lnTo>
                      <a:pt x="15940" y="8872"/>
                    </a:lnTo>
                    <a:cubicBezTo>
                      <a:pt x="17419" y="5439"/>
                      <a:pt x="15815" y="1504"/>
                      <a:pt x="12481" y="326"/>
                    </a:cubicBezTo>
                    <a:cubicBezTo>
                      <a:pt x="11855" y="100"/>
                      <a:pt x="11203" y="0"/>
                      <a:pt x="10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1" name="Google Shape;941;p70"/>
              <p:cNvSpPr/>
              <p:nvPr/>
            </p:nvSpPr>
            <p:spPr>
              <a:xfrm>
                <a:off x="7759155" y="4334068"/>
                <a:ext cx="668258" cy="331839"/>
              </a:xfrm>
              <a:custGeom>
                <a:rect b="b" l="l" r="r" t="t"/>
                <a:pathLst>
                  <a:path extrusionOk="0" h="6522" w="13134">
                    <a:moveTo>
                      <a:pt x="11387" y="0"/>
                    </a:moveTo>
                    <a:cubicBezTo>
                      <a:pt x="10088" y="0"/>
                      <a:pt x="8008" y="549"/>
                      <a:pt x="5790" y="1544"/>
                    </a:cubicBezTo>
                    <a:cubicBezTo>
                      <a:pt x="2407" y="3073"/>
                      <a:pt x="1" y="5078"/>
                      <a:pt x="427" y="6030"/>
                    </a:cubicBezTo>
                    <a:cubicBezTo>
                      <a:pt x="576" y="6363"/>
                      <a:pt x="1052" y="6521"/>
                      <a:pt x="1753" y="6521"/>
                    </a:cubicBezTo>
                    <a:cubicBezTo>
                      <a:pt x="3058" y="6521"/>
                      <a:pt x="5143" y="5972"/>
                      <a:pt x="7344" y="4978"/>
                    </a:cubicBezTo>
                    <a:cubicBezTo>
                      <a:pt x="10728" y="3449"/>
                      <a:pt x="13134" y="1444"/>
                      <a:pt x="12708" y="491"/>
                    </a:cubicBezTo>
                    <a:cubicBezTo>
                      <a:pt x="12559" y="159"/>
                      <a:pt x="12086" y="0"/>
                      <a:pt x="113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2" name="Google Shape;942;p70"/>
              <p:cNvSpPr/>
              <p:nvPr/>
            </p:nvSpPr>
            <p:spPr>
              <a:xfrm>
                <a:off x="7634194" y="3854064"/>
                <a:ext cx="909276" cy="1295659"/>
              </a:xfrm>
              <a:custGeom>
                <a:rect b="b" l="l" r="r" t="t"/>
                <a:pathLst>
                  <a:path extrusionOk="0" h="25465" w="17871">
                    <a:moveTo>
                      <a:pt x="5289" y="0"/>
                    </a:moveTo>
                    <a:cubicBezTo>
                      <a:pt x="4813" y="0"/>
                      <a:pt x="4336" y="76"/>
                      <a:pt x="3860" y="226"/>
                    </a:cubicBezTo>
                    <a:cubicBezTo>
                      <a:pt x="1204" y="1178"/>
                      <a:pt x="1" y="4512"/>
                      <a:pt x="1254" y="7519"/>
                    </a:cubicBezTo>
                    <a:lnTo>
                      <a:pt x="2181" y="9675"/>
                    </a:lnTo>
                    <a:lnTo>
                      <a:pt x="3234" y="12206"/>
                    </a:lnTo>
                    <a:lnTo>
                      <a:pt x="3860" y="13685"/>
                    </a:lnTo>
                    <a:lnTo>
                      <a:pt x="4788" y="15915"/>
                    </a:lnTo>
                    <a:lnTo>
                      <a:pt x="5364" y="17269"/>
                    </a:lnTo>
                    <a:lnTo>
                      <a:pt x="8798" y="25464"/>
                    </a:lnTo>
                    <a:lnTo>
                      <a:pt x="17870" y="25464"/>
                    </a:lnTo>
                    <a:cubicBezTo>
                      <a:pt x="17845" y="25414"/>
                      <a:pt x="17820" y="25389"/>
                      <a:pt x="17820" y="25339"/>
                    </a:cubicBezTo>
                    <a:lnTo>
                      <a:pt x="13309" y="12432"/>
                    </a:lnTo>
                    <a:lnTo>
                      <a:pt x="12306" y="9599"/>
                    </a:lnTo>
                    <a:lnTo>
                      <a:pt x="10326" y="3935"/>
                    </a:lnTo>
                    <a:cubicBezTo>
                      <a:pt x="9650" y="2005"/>
                      <a:pt x="8171" y="627"/>
                      <a:pt x="6542" y="176"/>
                    </a:cubicBezTo>
                    <a:cubicBezTo>
                      <a:pt x="6116" y="51"/>
                      <a:pt x="5715" y="0"/>
                      <a:pt x="528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3" name="Google Shape;943;p70"/>
              <p:cNvSpPr/>
              <p:nvPr/>
            </p:nvSpPr>
            <p:spPr>
              <a:xfrm>
                <a:off x="7634194" y="3854064"/>
                <a:ext cx="909276" cy="1295659"/>
              </a:xfrm>
              <a:custGeom>
                <a:rect b="b" l="l" r="r" t="t"/>
                <a:pathLst>
                  <a:path extrusionOk="0" fill="none" h="25465" w="17871">
                    <a:moveTo>
                      <a:pt x="8798" y="25464"/>
                    </a:moveTo>
                    <a:lnTo>
                      <a:pt x="5364" y="17269"/>
                    </a:lnTo>
                    <a:lnTo>
                      <a:pt x="4788" y="15915"/>
                    </a:lnTo>
                    <a:lnTo>
                      <a:pt x="3860" y="13685"/>
                    </a:lnTo>
                    <a:lnTo>
                      <a:pt x="3234" y="12206"/>
                    </a:lnTo>
                    <a:lnTo>
                      <a:pt x="2181" y="9675"/>
                    </a:lnTo>
                    <a:lnTo>
                      <a:pt x="1254" y="7519"/>
                    </a:lnTo>
                    <a:cubicBezTo>
                      <a:pt x="1" y="4512"/>
                      <a:pt x="1204" y="1178"/>
                      <a:pt x="3860" y="226"/>
                    </a:cubicBezTo>
                    <a:cubicBezTo>
                      <a:pt x="4336" y="76"/>
                      <a:pt x="4813" y="0"/>
                      <a:pt x="5289" y="0"/>
                    </a:cubicBezTo>
                    <a:cubicBezTo>
                      <a:pt x="5715" y="0"/>
                      <a:pt x="6116" y="51"/>
                      <a:pt x="6542" y="176"/>
                    </a:cubicBezTo>
                    <a:cubicBezTo>
                      <a:pt x="8171" y="627"/>
                      <a:pt x="9650" y="2005"/>
                      <a:pt x="10326" y="3935"/>
                    </a:cubicBezTo>
                    <a:lnTo>
                      <a:pt x="12306" y="9599"/>
                    </a:lnTo>
                    <a:lnTo>
                      <a:pt x="13309" y="12432"/>
                    </a:lnTo>
                    <a:lnTo>
                      <a:pt x="17820" y="25339"/>
                    </a:lnTo>
                    <a:cubicBezTo>
                      <a:pt x="17820" y="25389"/>
                      <a:pt x="17845" y="25414"/>
                      <a:pt x="17870" y="25464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4" name="Google Shape;944;p70"/>
              <p:cNvSpPr/>
              <p:nvPr/>
            </p:nvSpPr>
            <p:spPr>
              <a:xfrm>
                <a:off x="7515593" y="3745689"/>
                <a:ext cx="886330" cy="899050"/>
              </a:xfrm>
              <a:custGeom>
                <a:rect b="b" l="l" r="r" t="t"/>
                <a:pathLst>
                  <a:path extrusionOk="0" h="17670" w="17420">
                    <a:moveTo>
                      <a:pt x="6843" y="0"/>
                    </a:moveTo>
                    <a:cubicBezTo>
                      <a:pt x="6216" y="0"/>
                      <a:pt x="5565" y="100"/>
                      <a:pt x="4938" y="326"/>
                    </a:cubicBezTo>
                    <a:cubicBezTo>
                      <a:pt x="1580" y="1504"/>
                      <a:pt x="1" y="5439"/>
                      <a:pt x="1479" y="8872"/>
                    </a:cubicBezTo>
                    <a:lnTo>
                      <a:pt x="5214" y="17669"/>
                    </a:lnTo>
                    <a:lnTo>
                      <a:pt x="5264" y="17644"/>
                    </a:lnTo>
                    <a:cubicBezTo>
                      <a:pt x="5239" y="17619"/>
                      <a:pt x="5239" y="17619"/>
                      <a:pt x="5214" y="17594"/>
                    </a:cubicBezTo>
                    <a:cubicBezTo>
                      <a:pt x="4788" y="16642"/>
                      <a:pt x="7194" y="14637"/>
                      <a:pt x="10577" y="13108"/>
                    </a:cubicBezTo>
                    <a:cubicBezTo>
                      <a:pt x="12792" y="12103"/>
                      <a:pt x="14868" y="11561"/>
                      <a:pt x="16167" y="11561"/>
                    </a:cubicBezTo>
                    <a:cubicBezTo>
                      <a:pt x="16779" y="11561"/>
                      <a:pt x="17219" y="11681"/>
                      <a:pt x="17419" y="11930"/>
                    </a:cubicBezTo>
                    <a:lnTo>
                      <a:pt x="12457" y="3559"/>
                    </a:lnTo>
                    <a:cubicBezTo>
                      <a:pt x="11329" y="1353"/>
                      <a:pt x="9124" y="0"/>
                      <a:pt x="684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5" name="Google Shape;945;p70"/>
              <p:cNvSpPr/>
              <p:nvPr/>
            </p:nvSpPr>
            <p:spPr>
              <a:xfrm>
                <a:off x="6389621" y="3741822"/>
                <a:ext cx="1615694" cy="1407900"/>
              </a:xfrm>
              <a:custGeom>
                <a:rect b="b" l="l" r="r" t="t"/>
                <a:pathLst>
                  <a:path extrusionOk="0" h="27671" w="31755">
                    <a:moveTo>
                      <a:pt x="4888" y="1"/>
                    </a:moveTo>
                    <a:cubicBezTo>
                      <a:pt x="4487" y="1"/>
                      <a:pt x="4086" y="51"/>
                      <a:pt x="3735" y="126"/>
                    </a:cubicBezTo>
                    <a:cubicBezTo>
                      <a:pt x="2306" y="427"/>
                      <a:pt x="1329" y="1279"/>
                      <a:pt x="752" y="2457"/>
                    </a:cubicBezTo>
                    <a:cubicBezTo>
                      <a:pt x="76" y="3886"/>
                      <a:pt x="0" y="5790"/>
                      <a:pt x="451" y="7720"/>
                    </a:cubicBezTo>
                    <a:lnTo>
                      <a:pt x="1504" y="12983"/>
                    </a:lnTo>
                    <a:cubicBezTo>
                      <a:pt x="1354" y="13334"/>
                      <a:pt x="1228" y="13710"/>
                      <a:pt x="1153" y="14086"/>
                    </a:cubicBezTo>
                    <a:cubicBezTo>
                      <a:pt x="1003" y="14688"/>
                      <a:pt x="903" y="15314"/>
                      <a:pt x="903" y="15966"/>
                    </a:cubicBezTo>
                    <a:cubicBezTo>
                      <a:pt x="903" y="16618"/>
                      <a:pt x="978" y="17219"/>
                      <a:pt x="1128" y="17821"/>
                    </a:cubicBezTo>
                    <a:cubicBezTo>
                      <a:pt x="1329" y="18572"/>
                      <a:pt x="1629" y="19299"/>
                      <a:pt x="2030" y="19951"/>
                    </a:cubicBezTo>
                    <a:cubicBezTo>
                      <a:pt x="2356" y="20502"/>
                      <a:pt x="2757" y="21004"/>
                      <a:pt x="3208" y="21430"/>
                    </a:cubicBezTo>
                    <a:lnTo>
                      <a:pt x="4461" y="27670"/>
                    </a:lnTo>
                    <a:lnTo>
                      <a:pt x="27093" y="27670"/>
                    </a:lnTo>
                    <a:lnTo>
                      <a:pt x="28346" y="21605"/>
                    </a:lnTo>
                    <a:cubicBezTo>
                      <a:pt x="29023" y="21004"/>
                      <a:pt x="29574" y="20277"/>
                      <a:pt x="30000" y="19475"/>
                    </a:cubicBezTo>
                    <a:cubicBezTo>
                      <a:pt x="30251" y="18998"/>
                      <a:pt x="30452" y="18472"/>
                      <a:pt x="30577" y="17946"/>
                    </a:cubicBezTo>
                    <a:cubicBezTo>
                      <a:pt x="30752" y="17319"/>
                      <a:pt x="30853" y="16643"/>
                      <a:pt x="30853" y="15966"/>
                    </a:cubicBezTo>
                    <a:cubicBezTo>
                      <a:pt x="30853" y="15415"/>
                      <a:pt x="30777" y="14863"/>
                      <a:pt x="30677" y="14312"/>
                    </a:cubicBezTo>
                    <a:cubicBezTo>
                      <a:pt x="30552" y="13810"/>
                      <a:pt x="30376" y="13309"/>
                      <a:pt x="30176" y="12833"/>
                    </a:cubicBezTo>
                    <a:lnTo>
                      <a:pt x="31254" y="7720"/>
                    </a:lnTo>
                    <a:cubicBezTo>
                      <a:pt x="31705" y="5765"/>
                      <a:pt x="31755" y="3810"/>
                      <a:pt x="31153" y="2382"/>
                    </a:cubicBezTo>
                    <a:cubicBezTo>
                      <a:pt x="30702" y="1229"/>
                      <a:pt x="29850" y="402"/>
                      <a:pt x="28497" y="126"/>
                    </a:cubicBezTo>
                    <a:cubicBezTo>
                      <a:pt x="28146" y="51"/>
                      <a:pt x="27770" y="1"/>
                      <a:pt x="27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6" name="Google Shape;946;p70"/>
              <p:cNvSpPr/>
              <p:nvPr/>
            </p:nvSpPr>
            <p:spPr>
              <a:xfrm>
                <a:off x="7831863" y="4134618"/>
                <a:ext cx="147959" cy="706520"/>
              </a:xfrm>
              <a:custGeom>
                <a:rect b="b" l="l" r="r" t="t"/>
                <a:pathLst>
                  <a:path extrusionOk="0" h="13886" w="2908">
                    <a:moveTo>
                      <a:pt x="2908" y="0"/>
                    </a:moveTo>
                    <a:lnTo>
                      <a:pt x="2908" y="0"/>
                    </a:lnTo>
                    <a:cubicBezTo>
                      <a:pt x="2707" y="852"/>
                      <a:pt x="2482" y="1704"/>
                      <a:pt x="2306" y="2557"/>
                    </a:cubicBezTo>
                    <a:cubicBezTo>
                      <a:pt x="2106" y="3409"/>
                      <a:pt x="1905" y="4261"/>
                      <a:pt x="1730" y="5113"/>
                    </a:cubicBezTo>
                    <a:cubicBezTo>
                      <a:pt x="1730" y="5113"/>
                      <a:pt x="1730" y="5138"/>
                      <a:pt x="1755" y="5163"/>
                    </a:cubicBezTo>
                    <a:cubicBezTo>
                      <a:pt x="2381" y="6592"/>
                      <a:pt x="2557" y="8246"/>
                      <a:pt x="2256" y="9775"/>
                    </a:cubicBezTo>
                    <a:cubicBezTo>
                      <a:pt x="2106" y="10552"/>
                      <a:pt x="1830" y="11304"/>
                      <a:pt x="1454" y="12005"/>
                    </a:cubicBezTo>
                    <a:cubicBezTo>
                      <a:pt x="1053" y="12682"/>
                      <a:pt x="577" y="13334"/>
                      <a:pt x="0" y="13885"/>
                    </a:cubicBezTo>
                    <a:cubicBezTo>
                      <a:pt x="602" y="13359"/>
                      <a:pt x="1153" y="12757"/>
                      <a:pt x="1554" y="12055"/>
                    </a:cubicBezTo>
                    <a:cubicBezTo>
                      <a:pt x="1955" y="11354"/>
                      <a:pt x="2256" y="10602"/>
                      <a:pt x="2431" y="9825"/>
                    </a:cubicBezTo>
                    <a:cubicBezTo>
                      <a:pt x="2607" y="9023"/>
                      <a:pt x="2632" y="8221"/>
                      <a:pt x="2557" y="7419"/>
                    </a:cubicBezTo>
                    <a:cubicBezTo>
                      <a:pt x="2482" y="6617"/>
                      <a:pt x="2256" y="5815"/>
                      <a:pt x="1905" y="5088"/>
                    </a:cubicBezTo>
                    <a:lnTo>
                      <a:pt x="1905" y="5088"/>
                    </a:lnTo>
                    <a:lnTo>
                      <a:pt x="1930" y="5138"/>
                    </a:lnTo>
                    <a:cubicBezTo>
                      <a:pt x="2106" y="4286"/>
                      <a:pt x="2256" y="3434"/>
                      <a:pt x="2431" y="2582"/>
                    </a:cubicBezTo>
                    <a:cubicBezTo>
                      <a:pt x="2607" y="1730"/>
                      <a:pt x="2732" y="852"/>
                      <a:pt x="29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7" name="Google Shape;947;p70"/>
              <p:cNvSpPr/>
              <p:nvPr/>
            </p:nvSpPr>
            <p:spPr>
              <a:xfrm>
                <a:off x="6412568" y="4134618"/>
                <a:ext cx="140327" cy="697565"/>
              </a:xfrm>
              <a:custGeom>
                <a:rect b="b" l="l" r="r" t="t"/>
                <a:pathLst>
                  <a:path extrusionOk="0" h="13710" w="2758">
                    <a:moveTo>
                      <a:pt x="0" y="0"/>
                    </a:moveTo>
                    <a:lnTo>
                      <a:pt x="0" y="0"/>
                    </a:lnTo>
                    <a:cubicBezTo>
                      <a:pt x="301" y="1780"/>
                      <a:pt x="627" y="3534"/>
                      <a:pt x="953" y="5288"/>
                    </a:cubicBezTo>
                    <a:lnTo>
                      <a:pt x="978" y="5238"/>
                    </a:lnTo>
                    <a:lnTo>
                      <a:pt x="978" y="5238"/>
                    </a:lnTo>
                    <a:cubicBezTo>
                      <a:pt x="677" y="5940"/>
                      <a:pt x="477" y="6692"/>
                      <a:pt x="401" y="7469"/>
                    </a:cubicBezTo>
                    <a:cubicBezTo>
                      <a:pt x="326" y="8246"/>
                      <a:pt x="376" y="9023"/>
                      <a:pt x="527" y="9775"/>
                    </a:cubicBezTo>
                    <a:cubicBezTo>
                      <a:pt x="677" y="10527"/>
                      <a:pt x="953" y="11253"/>
                      <a:pt x="1329" y="11930"/>
                    </a:cubicBezTo>
                    <a:cubicBezTo>
                      <a:pt x="1705" y="12607"/>
                      <a:pt x="2206" y="13208"/>
                      <a:pt x="2757" y="13710"/>
                    </a:cubicBezTo>
                    <a:cubicBezTo>
                      <a:pt x="2231" y="13158"/>
                      <a:pt x="1805" y="12532"/>
                      <a:pt x="1429" y="11880"/>
                    </a:cubicBezTo>
                    <a:cubicBezTo>
                      <a:pt x="1078" y="11203"/>
                      <a:pt x="853" y="10476"/>
                      <a:pt x="702" y="9750"/>
                    </a:cubicBezTo>
                    <a:cubicBezTo>
                      <a:pt x="401" y="8271"/>
                      <a:pt x="577" y="6692"/>
                      <a:pt x="1153" y="5314"/>
                    </a:cubicBezTo>
                    <a:cubicBezTo>
                      <a:pt x="1153" y="5288"/>
                      <a:pt x="1153" y="5263"/>
                      <a:pt x="1153" y="5263"/>
                    </a:cubicBezTo>
                    <a:cubicBezTo>
                      <a:pt x="802" y="3509"/>
                      <a:pt x="401" y="1755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8" name="Google Shape;948;p70"/>
              <p:cNvSpPr/>
              <p:nvPr/>
            </p:nvSpPr>
            <p:spPr>
              <a:xfrm>
                <a:off x="6911140" y="3646218"/>
                <a:ext cx="573926" cy="174722"/>
              </a:xfrm>
              <a:custGeom>
                <a:rect b="b" l="l" r="r" t="t"/>
                <a:pathLst>
                  <a:path extrusionOk="0" h="3434" w="11280">
                    <a:moveTo>
                      <a:pt x="1" y="0"/>
                    </a:moveTo>
                    <a:lnTo>
                      <a:pt x="1" y="3434"/>
                    </a:lnTo>
                    <a:lnTo>
                      <a:pt x="11279" y="3434"/>
                    </a:lnTo>
                    <a:lnTo>
                      <a:pt x="1127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9" name="Google Shape;949;p70"/>
              <p:cNvSpPr/>
              <p:nvPr/>
            </p:nvSpPr>
            <p:spPr>
              <a:xfrm>
                <a:off x="6903508" y="3736734"/>
                <a:ext cx="593006" cy="552201"/>
              </a:xfrm>
              <a:custGeom>
                <a:rect b="b" l="l" r="r" t="t"/>
                <a:pathLst>
                  <a:path extrusionOk="0" fill="none" h="10853" w="11655">
                    <a:moveTo>
                      <a:pt x="11605" y="1"/>
                    </a:moveTo>
                    <a:cubicBezTo>
                      <a:pt x="11630" y="427"/>
                      <a:pt x="11655" y="853"/>
                      <a:pt x="11655" y="1304"/>
                    </a:cubicBezTo>
                    <a:cubicBezTo>
                      <a:pt x="11655" y="6567"/>
                      <a:pt x="9048" y="10853"/>
                      <a:pt x="5840" y="10853"/>
                    </a:cubicBezTo>
                    <a:cubicBezTo>
                      <a:pt x="2607" y="10853"/>
                      <a:pt x="1" y="6567"/>
                      <a:pt x="1" y="1304"/>
                    </a:cubicBezTo>
                    <a:cubicBezTo>
                      <a:pt x="1" y="928"/>
                      <a:pt x="26" y="552"/>
                      <a:pt x="51" y="176"/>
                    </a:cubicBezTo>
                  </a:path>
                </a:pathLst>
              </a:custGeom>
              <a:solidFill>
                <a:schemeClr val="lt1"/>
              </a:solidFill>
              <a:ln cap="rnd" cmpd="sng" w="5025">
                <a:solidFill>
                  <a:schemeClr val="lt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3" name="Shape 9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Google Shape;954;p71"/>
          <p:cNvSpPr/>
          <p:nvPr/>
        </p:nvSpPr>
        <p:spPr>
          <a:xfrm>
            <a:off x="3863350" y="1303375"/>
            <a:ext cx="963900" cy="931500"/>
          </a:xfrm>
          <a:prstGeom prst="wedgeEllipseCallout">
            <a:avLst>
              <a:gd fmla="val -49344" name="adj1"/>
              <a:gd fmla="val 50738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955" name="Google Shape;955;p71"/>
          <p:cNvSpPr txBox="1"/>
          <p:nvPr>
            <p:ph type="title"/>
          </p:nvPr>
        </p:nvSpPr>
        <p:spPr>
          <a:xfrm>
            <a:off x="4924525" y="1325500"/>
            <a:ext cx="2701200" cy="12957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USTH</a:t>
            </a:r>
            <a:endParaRPr/>
          </a:p>
        </p:txBody>
      </p:sp>
      <p:sp>
        <p:nvSpPr>
          <p:cNvPr id="956" name="Google Shape;956;p71"/>
          <p:cNvSpPr txBox="1"/>
          <p:nvPr>
            <p:ph idx="2" type="title"/>
          </p:nvPr>
        </p:nvSpPr>
        <p:spPr>
          <a:xfrm>
            <a:off x="3863350" y="1451575"/>
            <a:ext cx="963900" cy="6351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957" name="Google Shape;957;p71"/>
          <p:cNvSpPr txBox="1"/>
          <p:nvPr>
            <p:ph idx="1" type="subTitle"/>
          </p:nvPr>
        </p:nvSpPr>
        <p:spPr>
          <a:xfrm>
            <a:off x="5014300" y="2514375"/>
            <a:ext cx="2701200" cy="16566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USTH in fact stands for the University of Science and Technology. I am currently a second-year student at the faculty of Space Science and Satellite Technology</a:t>
            </a:r>
            <a:endParaRPr/>
          </a:p>
        </p:txBody>
      </p:sp>
      <p:grpSp>
        <p:nvGrpSpPr>
          <p:cNvPr id="958" name="Google Shape;958;p71"/>
          <p:cNvGrpSpPr/>
          <p:nvPr/>
        </p:nvGrpSpPr>
        <p:grpSpPr>
          <a:xfrm>
            <a:off x="455931" y="1511513"/>
            <a:ext cx="4121431" cy="4053205"/>
            <a:chOff x="1001263" y="1230738"/>
            <a:chExt cx="2630813" cy="2587263"/>
          </a:xfrm>
        </p:grpSpPr>
        <p:sp>
          <p:nvSpPr>
            <p:cNvPr id="959" name="Google Shape;959;p71"/>
            <p:cNvSpPr/>
            <p:nvPr/>
          </p:nvSpPr>
          <p:spPr>
            <a:xfrm>
              <a:off x="1001263" y="1230738"/>
              <a:ext cx="2320500" cy="23205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71"/>
            <p:cNvSpPr/>
            <p:nvPr/>
          </p:nvSpPr>
          <p:spPr>
            <a:xfrm>
              <a:off x="3108875" y="2920750"/>
              <a:ext cx="146025" cy="836650"/>
            </a:xfrm>
            <a:custGeom>
              <a:rect b="b" l="l" r="r" t="t"/>
              <a:pathLst>
                <a:path extrusionOk="0" h="33466" w="5841">
                  <a:moveTo>
                    <a:pt x="2933" y="0"/>
                  </a:moveTo>
                  <a:lnTo>
                    <a:pt x="76" y="31880"/>
                  </a:lnTo>
                  <a:cubicBezTo>
                    <a:pt x="0" y="32682"/>
                    <a:pt x="602" y="33384"/>
                    <a:pt x="1379" y="33459"/>
                  </a:cubicBezTo>
                  <a:cubicBezTo>
                    <a:pt x="1426" y="33464"/>
                    <a:pt x="1473" y="33466"/>
                    <a:pt x="1520" y="33466"/>
                  </a:cubicBezTo>
                  <a:cubicBezTo>
                    <a:pt x="2264" y="33466"/>
                    <a:pt x="2912" y="32911"/>
                    <a:pt x="2983" y="32156"/>
                  </a:cubicBezTo>
                  <a:lnTo>
                    <a:pt x="5840" y="251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71"/>
            <p:cNvSpPr/>
            <p:nvPr/>
          </p:nvSpPr>
          <p:spPr>
            <a:xfrm>
              <a:off x="2846350" y="2925125"/>
              <a:ext cx="364675" cy="892875"/>
            </a:xfrm>
            <a:custGeom>
              <a:rect b="b" l="l" r="r" t="t"/>
              <a:pathLst>
                <a:path extrusionOk="0" h="35715" w="14587">
                  <a:moveTo>
                    <a:pt x="11830" y="1"/>
                  </a:moveTo>
                  <a:lnTo>
                    <a:pt x="251" y="33785"/>
                  </a:lnTo>
                  <a:cubicBezTo>
                    <a:pt x="0" y="34537"/>
                    <a:pt x="401" y="35364"/>
                    <a:pt x="1153" y="35640"/>
                  </a:cubicBezTo>
                  <a:cubicBezTo>
                    <a:pt x="1310" y="35691"/>
                    <a:pt x="1468" y="35715"/>
                    <a:pt x="1624" y="35715"/>
                  </a:cubicBezTo>
                  <a:cubicBezTo>
                    <a:pt x="2240" y="35715"/>
                    <a:pt x="2808" y="35338"/>
                    <a:pt x="3008" y="34738"/>
                  </a:cubicBezTo>
                  <a:lnTo>
                    <a:pt x="14587" y="953"/>
                  </a:lnTo>
                  <a:lnTo>
                    <a:pt x="1183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71"/>
            <p:cNvSpPr/>
            <p:nvPr/>
          </p:nvSpPr>
          <p:spPr>
            <a:xfrm>
              <a:off x="3240450" y="2933275"/>
              <a:ext cx="391625" cy="866025"/>
            </a:xfrm>
            <a:custGeom>
              <a:rect b="b" l="l" r="r" t="t"/>
              <a:pathLst>
                <a:path extrusionOk="0" h="34641" w="15665">
                  <a:moveTo>
                    <a:pt x="2707" y="1"/>
                  </a:moveTo>
                  <a:lnTo>
                    <a:pt x="1" y="1053"/>
                  </a:lnTo>
                  <a:lnTo>
                    <a:pt x="12657" y="33710"/>
                  </a:lnTo>
                  <a:cubicBezTo>
                    <a:pt x="12868" y="34286"/>
                    <a:pt x="13417" y="34641"/>
                    <a:pt x="14000" y="34641"/>
                  </a:cubicBezTo>
                  <a:cubicBezTo>
                    <a:pt x="14179" y="34641"/>
                    <a:pt x="14361" y="34608"/>
                    <a:pt x="14537" y="34537"/>
                  </a:cubicBezTo>
                  <a:cubicBezTo>
                    <a:pt x="15289" y="34261"/>
                    <a:pt x="15665" y="33409"/>
                    <a:pt x="15364" y="32657"/>
                  </a:cubicBezTo>
                  <a:lnTo>
                    <a:pt x="270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71"/>
            <p:cNvSpPr/>
            <p:nvPr/>
          </p:nvSpPr>
          <p:spPr>
            <a:xfrm>
              <a:off x="3193450" y="2469625"/>
              <a:ext cx="46400" cy="496875"/>
            </a:xfrm>
            <a:custGeom>
              <a:rect b="b" l="l" r="r" t="t"/>
              <a:pathLst>
                <a:path extrusionOk="0" h="19875" w="1856">
                  <a:moveTo>
                    <a:pt x="1" y="0"/>
                  </a:moveTo>
                  <a:lnTo>
                    <a:pt x="1" y="19875"/>
                  </a:lnTo>
                  <a:lnTo>
                    <a:pt x="1856" y="19875"/>
                  </a:lnTo>
                  <a:lnTo>
                    <a:pt x="1856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502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71"/>
            <p:cNvSpPr/>
            <p:nvPr/>
          </p:nvSpPr>
          <p:spPr>
            <a:xfrm>
              <a:off x="2902725" y="2245925"/>
              <a:ext cx="628475" cy="317075"/>
            </a:xfrm>
            <a:custGeom>
              <a:rect b="b" l="l" r="r" t="t"/>
              <a:pathLst>
                <a:path extrusionOk="0" h="12683" w="25139">
                  <a:moveTo>
                    <a:pt x="1204" y="1"/>
                  </a:moveTo>
                  <a:cubicBezTo>
                    <a:pt x="527" y="1"/>
                    <a:pt x="1" y="527"/>
                    <a:pt x="1" y="1204"/>
                  </a:cubicBezTo>
                  <a:lnTo>
                    <a:pt x="1" y="11480"/>
                  </a:lnTo>
                  <a:cubicBezTo>
                    <a:pt x="1" y="12131"/>
                    <a:pt x="527" y="12683"/>
                    <a:pt x="1204" y="12683"/>
                  </a:cubicBezTo>
                  <a:lnTo>
                    <a:pt x="23936" y="12683"/>
                  </a:lnTo>
                  <a:cubicBezTo>
                    <a:pt x="24612" y="12683"/>
                    <a:pt x="25139" y="12131"/>
                    <a:pt x="25139" y="11480"/>
                  </a:cubicBezTo>
                  <a:lnTo>
                    <a:pt x="25139" y="1204"/>
                  </a:lnTo>
                  <a:cubicBezTo>
                    <a:pt x="25139" y="527"/>
                    <a:pt x="24612" y="1"/>
                    <a:pt x="239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71"/>
            <p:cNvSpPr/>
            <p:nvPr/>
          </p:nvSpPr>
          <p:spPr>
            <a:xfrm>
              <a:off x="2902725" y="2245925"/>
              <a:ext cx="628475" cy="317075"/>
            </a:xfrm>
            <a:custGeom>
              <a:rect b="b" l="l" r="r" t="t"/>
              <a:pathLst>
                <a:path extrusionOk="0" fill="none" h="12683" w="25139">
                  <a:moveTo>
                    <a:pt x="23936" y="12683"/>
                  </a:moveTo>
                  <a:lnTo>
                    <a:pt x="1204" y="12683"/>
                  </a:lnTo>
                  <a:cubicBezTo>
                    <a:pt x="527" y="12683"/>
                    <a:pt x="1" y="12131"/>
                    <a:pt x="1" y="11480"/>
                  </a:cubicBezTo>
                  <a:lnTo>
                    <a:pt x="1" y="1204"/>
                  </a:lnTo>
                  <a:cubicBezTo>
                    <a:pt x="1" y="527"/>
                    <a:pt x="527" y="1"/>
                    <a:pt x="1204" y="1"/>
                  </a:cubicBezTo>
                  <a:lnTo>
                    <a:pt x="23936" y="1"/>
                  </a:lnTo>
                  <a:cubicBezTo>
                    <a:pt x="24612" y="1"/>
                    <a:pt x="25139" y="527"/>
                    <a:pt x="25139" y="1204"/>
                  </a:cubicBezTo>
                  <a:lnTo>
                    <a:pt x="25139" y="11480"/>
                  </a:lnTo>
                  <a:cubicBezTo>
                    <a:pt x="25139" y="12131"/>
                    <a:pt x="24612" y="12683"/>
                    <a:pt x="23936" y="12683"/>
                  </a:cubicBezTo>
                  <a:close/>
                </a:path>
              </a:pathLst>
            </a:custGeom>
            <a:noFill/>
            <a:ln cap="flat" cmpd="sng" w="502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71"/>
            <p:cNvSpPr/>
            <p:nvPr/>
          </p:nvSpPr>
          <p:spPr>
            <a:xfrm>
              <a:off x="2970400" y="2268500"/>
              <a:ext cx="488750" cy="278200"/>
            </a:xfrm>
            <a:custGeom>
              <a:rect b="b" l="l" r="r" t="t"/>
              <a:pathLst>
                <a:path extrusionOk="0" h="11128" w="19550">
                  <a:moveTo>
                    <a:pt x="1" y="0"/>
                  </a:moveTo>
                  <a:lnTo>
                    <a:pt x="1" y="11128"/>
                  </a:lnTo>
                  <a:lnTo>
                    <a:pt x="19550" y="11128"/>
                  </a:lnTo>
                  <a:lnTo>
                    <a:pt x="1955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71"/>
            <p:cNvSpPr/>
            <p:nvPr/>
          </p:nvSpPr>
          <p:spPr>
            <a:xfrm>
              <a:off x="2917150" y="2389425"/>
              <a:ext cx="40750" cy="41375"/>
            </a:xfrm>
            <a:custGeom>
              <a:rect b="b" l="l" r="r" t="t"/>
              <a:pathLst>
                <a:path extrusionOk="0" h="1655" w="1630">
                  <a:moveTo>
                    <a:pt x="802" y="0"/>
                  </a:moveTo>
                  <a:cubicBezTo>
                    <a:pt x="351" y="0"/>
                    <a:pt x="0" y="376"/>
                    <a:pt x="0" y="827"/>
                  </a:cubicBezTo>
                  <a:cubicBezTo>
                    <a:pt x="0" y="1278"/>
                    <a:pt x="351" y="1654"/>
                    <a:pt x="802" y="1654"/>
                  </a:cubicBezTo>
                  <a:cubicBezTo>
                    <a:pt x="1278" y="1654"/>
                    <a:pt x="1629" y="1278"/>
                    <a:pt x="1629" y="827"/>
                  </a:cubicBezTo>
                  <a:cubicBezTo>
                    <a:pt x="1629" y="376"/>
                    <a:pt x="1278" y="0"/>
                    <a:pt x="802" y="0"/>
                  </a:cubicBez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71"/>
            <p:cNvSpPr/>
            <p:nvPr/>
          </p:nvSpPr>
          <p:spPr>
            <a:xfrm>
              <a:off x="3486700" y="2376250"/>
              <a:ext cx="4400" cy="54550"/>
            </a:xfrm>
            <a:custGeom>
              <a:rect b="b" l="l" r="r" t="t"/>
              <a:pathLst>
                <a:path extrusionOk="0" h="2182" w="176">
                  <a:moveTo>
                    <a:pt x="0" y="1"/>
                  </a:moveTo>
                  <a:lnTo>
                    <a:pt x="0" y="2181"/>
                  </a:lnTo>
                  <a:lnTo>
                    <a:pt x="176" y="2181"/>
                  </a:lnTo>
                  <a:lnTo>
                    <a:pt x="17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71"/>
            <p:cNvSpPr/>
            <p:nvPr/>
          </p:nvSpPr>
          <p:spPr>
            <a:xfrm>
              <a:off x="3484825" y="2445800"/>
              <a:ext cx="8150" cy="8175"/>
            </a:xfrm>
            <a:custGeom>
              <a:rect b="b" l="l" r="r" t="t"/>
              <a:pathLst>
                <a:path extrusionOk="0" h="327" w="326">
                  <a:moveTo>
                    <a:pt x="176" y="1"/>
                  </a:moveTo>
                  <a:cubicBezTo>
                    <a:pt x="75" y="1"/>
                    <a:pt x="0" y="76"/>
                    <a:pt x="0" y="176"/>
                  </a:cubicBezTo>
                  <a:cubicBezTo>
                    <a:pt x="0" y="251"/>
                    <a:pt x="75" y="327"/>
                    <a:pt x="176" y="327"/>
                  </a:cubicBezTo>
                  <a:cubicBezTo>
                    <a:pt x="251" y="327"/>
                    <a:pt x="326" y="251"/>
                    <a:pt x="326" y="176"/>
                  </a:cubicBezTo>
                  <a:cubicBezTo>
                    <a:pt x="326" y="76"/>
                    <a:pt x="251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71"/>
            <p:cNvSpPr/>
            <p:nvPr/>
          </p:nvSpPr>
          <p:spPr>
            <a:xfrm>
              <a:off x="3118275" y="2908850"/>
              <a:ext cx="198650" cy="59550"/>
            </a:xfrm>
            <a:custGeom>
              <a:rect b="b" l="l" r="r" t="t"/>
              <a:pathLst>
                <a:path extrusionOk="0" h="2382" w="7946">
                  <a:moveTo>
                    <a:pt x="0" y="0"/>
                  </a:moveTo>
                  <a:cubicBezTo>
                    <a:pt x="0" y="1329"/>
                    <a:pt x="1053" y="2381"/>
                    <a:pt x="2381" y="2381"/>
                  </a:cubicBezTo>
                  <a:lnTo>
                    <a:pt x="5564" y="2381"/>
                  </a:lnTo>
                  <a:cubicBezTo>
                    <a:pt x="6868" y="2381"/>
                    <a:pt x="7945" y="1329"/>
                    <a:pt x="794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71"/>
            <p:cNvSpPr/>
            <p:nvPr/>
          </p:nvSpPr>
          <p:spPr>
            <a:xfrm>
              <a:off x="3118275" y="2908850"/>
              <a:ext cx="198650" cy="59550"/>
            </a:xfrm>
            <a:custGeom>
              <a:rect b="b" l="l" r="r" t="t"/>
              <a:pathLst>
                <a:path extrusionOk="0" fill="none" h="2382" w="7946">
                  <a:moveTo>
                    <a:pt x="5564" y="2381"/>
                  </a:moveTo>
                  <a:lnTo>
                    <a:pt x="2381" y="2381"/>
                  </a:lnTo>
                  <a:cubicBezTo>
                    <a:pt x="1053" y="2381"/>
                    <a:pt x="0" y="1329"/>
                    <a:pt x="0" y="0"/>
                  </a:cubicBezTo>
                  <a:lnTo>
                    <a:pt x="7945" y="0"/>
                  </a:lnTo>
                  <a:cubicBezTo>
                    <a:pt x="7945" y="1329"/>
                    <a:pt x="6868" y="2381"/>
                    <a:pt x="5564" y="2381"/>
                  </a:cubicBezTo>
                  <a:close/>
                </a:path>
              </a:pathLst>
            </a:custGeom>
            <a:noFill/>
            <a:ln cap="flat" cmpd="sng" w="502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71"/>
            <p:cNvSpPr/>
            <p:nvPr/>
          </p:nvSpPr>
          <p:spPr>
            <a:xfrm>
              <a:off x="3147100" y="2229650"/>
              <a:ext cx="139125" cy="35725"/>
            </a:xfrm>
            <a:custGeom>
              <a:rect b="b" l="l" r="r" t="t"/>
              <a:pathLst>
                <a:path extrusionOk="0" h="1429" w="5565">
                  <a:moveTo>
                    <a:pt x="0" y="0"/>
                  </a:moveTo>
                  <a:lnTo>
                    <a:pt x="0" y="1429"/>
                  </a:lnTo>
                  <a:lnTo>
                    <a:pt x="5564" y="1429"/>
                  </a:lnTo>
                  <a:lnTo>
                    <a:pt x="556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71"/>
            <p:cNvSpPr/>
            <p:nvPr/>
          </p:nvSpPr>
          <p:spPr>
            <a:xfrm>
              <a:off x="3185325" y="2183275"/>
              <a:ext cx="63300" cy="58925"/>
            </a:xfrm>
            <a:custGeom>
              <a:rect b="b" l="l" r="r" t="t"/>
              <a:pathLst>
                <a:path extrusionOk="0" h="2357" w="2532">
                  <a:moveTo>
                    <a:pt x="652" y="1"/>
                  </a:moveTo>
                  <a:cubicBezTo>
                    <a:pt x="301" y="1"/>
                    <a:pt x="0" y="301"/>
                    <a:pt x="0" y="677"/>
                  </a:cubicBezTo>
                  <a:lnTo>
                    <a:pt x="0" y="2356"/>
                  </a:lnTo>
                  <a:lnTo>
                    <a:pt x="2531" y="2356"/>
                  </a:lnTo>
                  <a:lnTo>
                    <a:pt x="2531" y="677"/>
                  </a:lnTo>
                  <a:cubicBezTo>
                    <a:pt x="2531" y="301"/>
                    <a:pt x="2231" y="1"/>
                    <a:pt x="1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71"/>
            <p:cNvSpPr/>
            <p:nvPr/>
          </p:nvSpPr>
          <p:spPr>
            <a:xfrm>
              <a:off x="3140825" y="2563600"/>
              <a:ext cx="152275" cy="36375"/>
            </a:xfrm>
            <a:custGeom>
              <a:rect b="b" l="l" r="r" t="t"/>
              <a:pathLst>
                <a:path extrusionOk="0" h="1455" w="6091">
                  <a:moveTo>
                    <a:pt x="1" y="1"/>
                  </a:moveTo>
                  <a:lnTo>
                    <a:pt x="1" y="1454"/>
                  </a:lnTo>
                  <a:lnTo>
                    <a:pt x="6091" y="1454"/>
                  </a:lnTo>
                  <a:lnTo>
                    <a:pt x="60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71"/>
            <p:cNvSpPr/>
            <p:nvPr/>
          </p:nvSpPr>
          <p:spPr>
            <a:xfrm>
              <a:off x="3163375" y="2583025"/>
              <a:ext cx="107175" cy="127225"/>
            </a:xfrm>
            <a:custGeom>
              <a:rect b="b" l="l" r="r" t="t"/>
              <a:pathLst>
                <a:path extrusionOk="0" h="5089" w="4287">
                  <a:moveTo>
                    <a:pt x="1" y="1"/>
                  </a:moveTo>
                  <a:lnTo>
                    <a:pt x="1" y="5088"/>
                  </a:lnTo>
                  <a:lnTo>
                    <a:pt x="4287" y="5088"/>
                  </a:lnTo>
                  <a:lnTo>
                    <a:pt x="428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71"/>
            <p:cNvSpPr/>
            <p:nvPr/>
          </p:nvSpPr>
          <p:spPr>
            <a:xfrm>
              <a:off x="3139575" y="2702700"/>
              <a:ext cx="154800" cy="36375"/>
            </a:xfrm>
            <a:custGeom>
              <a:rect b="b" l="l" r="r" t="t"/>
              <a:pathLst>
                <a:path extrusionOk="0" h="1455" w="6192">
                  <a:moveTo>
                    <a:pt x="727" y="1"/>
                  </a:moveTo>
                  <a:cubicBezTo>
                    <a:pt x="326" y="1"/>
                    <a:pt x="1" y="326"/>
                    <a:pt x="1" y="727"/>
                  </a:cubicBezTo>
                  <a:cubicBezTo>
                    <a:pt x="1" y="1128"/>
                    <a:pt x="326" y="1454"/>
                    <a:pt x="727" y="1454"/>
                  </a:cubicBezTo>
                  <a:lnTo>
                    <a:pt x="5464" y="1454"/>
                  </a:lnTo>
                  <a:cubicBezTo>
                    <a:pt x="5865" y="1454"/>
                    <a:pt x="6191" y="1128"/>
                    <a:pt x="6191" y="727"/>
                  </a:cubicBezTo>
                  <a:cubicBezTo>
                    <a:pt x="6191" y="326"/>
                    <a:pt x="5865" y="1"/>
                    <a:pt x="5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71"/>
            <p:cNvSpPr/>
            <p:nvPr/>
          </p:nvSpPr>
          <p:spPr>
            <a:xfrm>
              <a:off x="3139575" y="2739050"/>
              <a:ext cx="154800" cy="36350"/>
            </a:xfrm>
            <a:custGeom>
              <a:rect b="b" l="l" r="r" t="t"/>
              <a:pathLst>
                <a:path extrusionOk="0" h="1454" w="6192">
                  <a:moveTo>
                    <a:pt x="727" y="0"/>
                  </a:moveTo>
                  <a:cubicBezTo>
                    <a:pt x="326" y="0"/>
                    <a:pt x="1" y="326"/>
                    <a:pt x="1" y="727"/>
                  </a:cubicBezTo>
                  <a:cubicBezTo>
                    <a:pt x="1" y="1128"/>
                    <a:pt x="326" y="1454"/>
                    <a:pt x="727" y="1454"/>
                  </a:cubicBezTo>
                  <a:lnTo>
                    <a:pt x="5464" y="1454"/>
                  </a:lnTo>
                  <a:cubicBezTo>
                    <a:pt x="5865" y="1454"/>
                    <a:pt x="6191" y="1128"/>
                    <a:pt x="6191" y="727"/>
                  </a:cubicBezTo>
                  <a:cubicBezTo>
                    <a:pt x="6191" y="326"/>
                    <a:pt x="5865" y="0"/>
                    <a:pt x="5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71"/>
            <p:cNvSpPr/>
            <p:nvPr/>
          </p:nvSpPr>
          <p:spPr>
            <a:xfrm>
              <a:off x="3157750" y="2820500"/>
              <a:ext cx="123450" cy="33225"/>
            </a:xfrm>
            <a:custGeom>
              <a:rect b="b" l="l" r="r" t="t"/>
              <a:pathLst>
                <a:path extrusionOk="0" h="1329" w="4938">
                  <a:moveTo>
                    <a:pt x="0" y="0"/>
                  </a:moveTo>
                  <a:lnTo>
                    <a:pt x="0" y="1329"/>
                  </a:lnTo>
                  <a:lnTo>
                    <a:pt x="4938" y="1329"/>
                  </a:lnTo>
                  <a:lnTo>
                    <a:pt x="493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" name="Google Shape;979;p71"/>
            <p:cNvSpPr/>
            <p:nvPr/>
          </p:nvSpPr>
          <p:spPr>
            <a:xfrm>
              <a:off x="1696575" y="1337575"/>
              <a:ext cx="704300" cy="761050"/>
            </a:xfrm>
            <a:custGeom>
              <a:rect b="b" l="l" r="r" t="t"/>
              <a:pathLst>
                <a:path extrusionOk="0" h="30442" w="28172">
                  <a:moveTo>
                    <a:pt x="13070" y="1"/>
                  </a:moveTo>
                  <a:cubicBezTo>
                    <a:pt x="8317" y="1"/>
                    <a:pt x="1795" y="2321"/>
                    <a:pt x="477" y="14706"/>
                  </a:cubicBezTo>
                  <a:cubicBezTo>
                    <a:pt x="1" y="19142"/>
                    <a:pt x="1028" y="23603"/>
                    <a:pt x="1856" y="27989"/>
                  </a:cubicBezTo>
                  <a:cubicBezTo>
                    <a:pt x="4317" y="29349"/>
                    <a:pt x="11036" y="30021"/>
                    <a:pt x="14982" y="30021"/>
                  </a:cubicBezTo>
                  <a:cubicBezTo>
                    <a:pt x="15617" y="30021"/>
                    <a:pt x="16181" y="30004"/>
                    <a:pt x="16643" y="29969"/>
                  </a:cubicBezTo>
                  <a:cubicBezTo>
                    <a:pt x="18351" y="30283"/>
                    <a:pt x="20084" y="30442"/>
                    <a:pt x="21818" y="30442"/>
                  </a:cubicBezTo>
                  <a:cubicBezTo>
                    <a:pt x="23950" y="30442"/>
                    <a:pt x="26084" y="30202"/>
                    <a:pt x="28171" y="29718"/>
                  </a:cubicBezTo>
                  <a:cubicBezTo>
                    <a:pt x="26217" y="26811"/>
                    <a:pt x="25791" y="23177"/>
                    <a:pt x="25740" y="19718"/>
                  </a:cubicBezTo>
                  <a:cubicBezTo>
                    <a:pt x="25690" y="16234"/>
                    <a:pt x="25966" y="12726"/>
                    <a:pt x="25264" y="9317"/>
                  </a:cubicBezTo>
                  <a:cubicBezTo>
                    <a:pt x="24713" y="6711"/>
                    <a:pt x="21605" y="1899"/>
                    <a:pt x="18071" y="796"/>
                  </a:cubicBezTo>
                  <a:cubicBezTo>
                    <a:pt x="17547" y="632"/>
                    <a:pt x="15549" y="1"/>
                    <a:pt x="13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71"/>
            <p:cNvSpPr/>
            <p:nvPr/>
          </p:nvSpPr>
          <p:spPr>
            <a:xfrm>
              <a:off x="1738575" y="1325500"/>
              <a:ext cx="572700" cy="573325"/>
            </a:xfrm>
            <a:custGeom>
              <a:rect b="b" l="l" r="r" t="t"/>
              <a:pathLst>
                <a:path extrusionOk="0" h="22933" w="22908">
                  <a:moveTo>
                    <a:pt x="11454" y="1"/>
                  </a:moveTo>
                  <a:cubicBezTo>
                    <a:pt x="5138" y="1"/>
                    <a:pt x="0" y="5138"/>
                    <a:pt x="0" y="11454"/>
                  </a:cubicBezTo>
                  <a:cubicBezTo>
                    <a:pt x="0" y="17795"/>
                    <a:pt x="5138" y="22933"/>
                    <a:pt x="11454" y="22933"/>
                  </a:cubicBezTo>
                  <a:cubicBezTo>
                    <a:pt x="17795" y="22933"/>
                    <a:pt x="22907" y="17795"/>
                    <a:pt x="22907" y="11454"/>
                  </a:cubicBezTo>
                  <a:cubicBezTo>
                    <a:pt x="22907" y="5138"/>
                    <a:pt x="17795" y="1"/>
                    <a:pt x="114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71"/>
            <p:cNvSpPr/>
            <p:nvPr/>
          </p:nvSpPr>
          <p:spPr>
            <a:xfrm>
              <a:off x="1916500" y="1898800"/>
              <a:ext cx="291400" cy="536500"/>
            </a:xfrm>
            <a:custGeom>
              <a:rect b="b" l="l" r="r" t="t"/>
              <a:pathLst>
                <a:path extrusionOk="0" h="21460" w="11656">
                  <a:moveTo>
                    <a:pt x="9650" y="1"/>
                  </a:moveTo>
                  <a:lnTo>
                    <a:pt x="552" y="327"/>
                  </a:lnTo>
                  <a:lnTo>
                    <a:pt x="502" y="2106"/>
                  </a:lnTo>
                  <a:lnTo>
                    <a:pt x="427" y="3861"/>
                  </a:lnTo>
                  <a:lnTo>
                    <a:pt x="352" y="5765"/>
                  </a:lnTo>
                  <a:lnTo>
                    <a:pt x="327" y="6893"/>
                  </a:lnTo>
                  <a:lnTo>
                    <a:pt x="1" y="15640"/>
                  </a:lnTo>
                  <a:cubicBezTo>
                    <a:pt x="1" y="15690"/>
                    <a:pt x="1" y="15765"/>
                    <a:pt x="1" y="15816"/>
                  </a:cubicBezTo>
                  <a:cubicBezTo>
                    <a:pt x="123" y="18972"/>
                    <a:pt x="2634" y="21459"/>
                    <a:pt x="5715" y="21459"/>
                  </a:cubicBezTo>
                  <a:cubicBezTo>
                    <a:pt x="5790" y="21459"/>
                    <a:pt x="5865" y="21458"/>
                    <a:pt x="5941" y="21455"/>
                  </a:cubicBezTo>
                  <a:cubicBezTo>
                    <a:pt x="9149" y="21354"/>
                    <a:pt x="11655" y="18497"/>
                    <a:pt x="11430" y="15214"/>
                  </a:cubicBezTo>
                  <a:lnTo>
                    <a:pt x="10953" y="11029"/>
                  </a:lnTo>
                  <a:lnTo>
                    <a:pt x="10502" y="6818"/>
                  </a:lnTo>
                  <a:lnTo>
                    <a:pt x="10352" y="5590"/>
                  </a:lnTo>
                  <a:lnTo>
                    <a:pt x="9750" y="1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71"/>
            <p:cNvSpPr/>
            <p:nvPr/>
          </p:nvSpPr>
          <p:spPr>
            <a:xfrm>
              <a:off x="1916500" y="1898800"/>
              <a:ext cx="291400" cy="539525"/>
            </a:xfrm>
            <a:custGeom>
              <a:rect b="b" l="l" r="r" t="t"/>
              <a:pathLst>
                <a:path extrusionOk="0" fill="none" h="21581" w="11656">
                  <a:moveTo>
                    <a:pt x="5941" y="21455"/>
                  </a:moveTo>
                  <a:cubicBezTo>
                    <a:pt x="2758" y="21580"/>
                    <a:pt x="126" y="19049"/>
                    <a:pt x="1" y="15816"/>
                  </a:cubicBezTo>
                  <a:cubicBezTo>
                    <a:pt x="1" y="15765"/>
                    <a:pt x="1" y="15690"/>
                    <a:pt x="1" y="15640"/>
                  </a:cubicBezTo>
                  <a:lnTo>
                    <a:pt x="327" y="6893"/>
                  </a:lnTo>
                  <a:lnTo>
                    <a:pt x="352" y="5765"/>
                  </a:lnTo>
                  <a:lnTo>
                    <a:pt x="427" y="3861"/>
                  </a:lnTo>
                  <a:lnTo>
                    <a:pt x="502" y="2106"/>
                  </a:lnTo>
                  <a:lnTo>
                    <a:pt x="552" y="327"/>
                  </a:lnTo>
                  <a:lnTo>
                    <a:pt x="9650" y="1"/>
                  </a:lnTo>
                  <a:lnTo>
                    <a:pt x="9750" y="1"/>
                  </a:lnTo>
                  <a:lnTo>
                    <a:pt x="10352" y="5590"/>
                  </a:lnTo>
                  <a:lnTo>
                    <a:pt x="10502" y="6818"/>
                  </a:lnTo>
                  <a:lnTo>
                    <a:pt x="10953" y="11029"/>
                  </a:lnTo>
                  <a:lnTo>
                    <a:pt x="11430" y="15214"/>
                  </a:lnTo>
                  <a:cubicBezTo>
                    <a:pt x="11655" y="18497"/>
                    <a:pt x="9149" y="21354"/>
                    <a:pt x="5941" y="21455"/>
                  </a:cubicBezTo>
                  <a:close/>
                </a:path>
              </a:pathLst>
            </a:custGeom>
            <a:noFill/>
            <a:ln cap="flat" cmpd="sng" w="6275">
              <a:solidFill>
                <a:srgbClr val="2E2E2E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3" name="Google Shape;983;p71"/>
            <p:cNvSpPr/>
            <p:nvPr/>
          </p:nvSpPr>
          <p:spPr>
            <a:xfrm>
              <a:off x="1929050" y="1898800"/>
              <a:ext cx="250650" cy="203600"/>
            </a:xfrm>
            <a:custGeom>
              <a:rect b="b" l="l" r="r" t="t"/>
              <a:pathLst>
                <a:path extrusionOk="0" h="8144" w="10026">
                  <a:moveTo>
                    <a:pt x="9148" y="1"/>
                  </a:moveTo>
                  <a:lnTo>
                    <a:pt x="50" y="327"/>
                  </a:lnTo>
                  <a:lnTo>
                    <a:pt x="0" y="2106"/>
                  </a:lnTo>
                  <a:cubicBezTo>
                    <a:pt x="376" y="2933"/>
                    <a:pt x="902" y="3735"/>
                    <a:pt x="1529" y="4487"/>
                  </a:cubicBezTo>
                  <a:cubicBezTo>
                    <a:pt x="3518" y="6866"/>
                    <a:pt x="6254" y="8144"/>
                    <a:pt x="8819" y="8144"/>
                  </a:cubicBezTo>
                  <a:cubicBezTo>
                    <a:pt x="9226" y="8144"/>
                    <a:pt x="9630" y="8111"/>
                    <a:pt x="10025" y="8046"/>
                  </a:cubicBezTo>
                  <a:lnTo>
                    <a:pt x="9574" y="3861"/>
                  </a:lnTo>
                  <a:lnTo>
                    <a:pt x="9449" y="2633"/>
                  </a:lnTo>
                  <a:lnTo>
                    <a:pt x="914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4" name="Google Shape;984;p71"/>
            <p:cNvSpPr/>
            <p:nvPr/>
          </p:nvSpPr>
          <p:spPr>
            <a:xfrm>
              <a:off x="1782425" y="1370850"/>
              <a:ext cx="523825" cy="675900"/>
            </a:xfrm>
            <a:custGeom>
              <a:rect b="b" l="l" r="r" t="t"/>
              <a:pathLst>
                <a:path extrusionOk="0" h="27036" w="20953">
                  <a:moveTo>
                    <a:pt x="10284" y="0"/>
                  </a:moveTo>
                  <a:cubicBezTo>
                    <a:pt x="9092" y="0"/>
                    <a:pt x="7870" y="213"/>
                    <a:pt x="6667" y="668"/>
                  </a:cubicBezTo>
                  <a:cubicBezTo>
                    <a:pt x="3960" y="1670"/>
                    <a:pt x="1830" y="3851"/>
                    <a:pt x="853" y="6507"/>
                  </a:cubicBezTo>
                  <a:cubicBezTo>
                    <a:pt x="0" y="8838"/>
                    <a:pt x="477" y="10943"/>
                    <a:pt x="1128" y="13224"/>
                  </a:cubicBezTo>
                  <a:cubicBezTo>
                    <a:pt x="1279" y="13675"/>
                    <a:pt x="1404" y="14152"/>
                    <a:pt x="1554" y="14603"/>
                  </a:cubicBezTo>
                  <a:cubicBezTo>
                    <a:pt x="1930" y="15806"/>
                    <a:pt x="2356" y="16984"/>
                    <a:pt x="2808" y="18162"/>
                  </a:cubicBezTo>
                  <a:cubicBezTo>
                    <a:pt x="2983" y="18613"/>
                    <a:pt x="3158" y="19064"/>
                    <a:pt x="3359" y="19515"/>
                  </a:cubicBezTo>
                  <a:cubicBezTo>
                    <a:pt x="4036" y="21144"/>
                    <a:pt x="4662" y="22848"/>
                    <a:pt x="6316" y="23776"/>
                  </a:cubicBezTo>
                  <a:cubicBezTo>
                    <a:pt x="7845" y="24603"/>
                    <a:pt x="9349" y="25605"/>
                    <a:pt x="10953" y="26332"/>
                  </a:cubicBezTo>
                  <a:cubicBezTo>
                    <a:pt x="11905" y="26750"/>
                    <a:pt x="12972" y="27036"/>
                    <a:pt x="14008" y="27036"/>
                  </a:cubicBezTo>
                  <a:cubicBezTo>
                    <a:pt x="14773" y="27036"/>
                    <a:pt x="15520" y="26880"/>
                    <a:pt x="16191" y="26507"/>
                  </a:cubicBezTo>
                  <a:cubicBezTo>
                    <a:pt x="18096" y="25480"/>
                    <a:pt x="18873" y="23099"/>
                    <a:pt x="19575" y="21244"/>
                  </a:cubicBezTo>
                  <a:cubicBezTo>
                    <a:pt x="20377" y="19064"/>
                    <a:pt x="20953" y="16733"/>
                    <a:pt x="20477" y="14452"/>
                  </a:cubicBezTo>
                  <a:cubicBezTo>
                    <a:pt x="19976" y="12046"/>
                    <a:pt x="20301" y="9490"/>
                    <a:pt x="19675" y="7109"/>
                  </a:cubicBezTo>
                  <a:cubicBezTo>
                    <a:pt x="19650" y="6959"/>
                    <a:pt x="19600" y="6833"/>
                    <a:pt x="19549" y="6683"/>
                  </a:cubicBezTo>
                  <a:cubicBezTo>
                    <a:pt x="18300" y="2642"/>
                    <a:pt x="14482" y="0"/>
                    <a:pt x="10284" y="0"/>
                  </a:cubicBez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5" name="Google Shape;985;p71"/>
            <p:cNvSpPr/>
            <p:nvPr/>
          </p:nvSpPr>
          <p:spPr>
            <a:xfrm>
              <a:off x="1782425" y="1336150"/>
              <a:ext cx="523825" cy="719325"/>
            </a:xfrm>
            <a:custGeom>
              <a:rect b="b" l="l" r="r" t="t"/>
              <a:pathLst>
                <a:path extrusionOk="0" fill="none" h="28773" w="20953">
                  <a:moveTo>
                    <a:pt x="19575" y="22632"/>
                  </a:moveTo>
                  <a:cubicBezTo>
                    <a:pt x="18873" y="24487"/>
                    <a:pt x="18096" y="26868"/>
                    <a:pt x="16191" y="27895"/>
                  </a:cubicBezTo>
                  <a:cubicBezTo>
                    <a:pt x="14612" y="28773"/>
                    <a:pt x="12607" y="28447"/>
                    <a:pt x="10953" y="27720"/>
                  </a:cubicBezTo>
                  <a:cubicBezTo>
                    <a:pt x="9349" y="26993"/>
                    <a:pt x="7845" y="25991"/>
                    <a:pt x="6316" y="25164"/>
                  </a:cubicBezTo>
                  <a:cubicBezTo>
                    <a:pt x="4662" y="24236"/>
                    <a:pt x="4036" y="22532"/>
                    <a:pt x="3359" y="20903"/>
                  </a:cubicBezTo>
                  <a:cubicBezTo>
                    <a:pt x="3158" y="20452"/>
                    <a:pt x="2983" y="20001"/>
                    <a:pt x="2808" y="19550"/>
                  </a:cubicBezTo>
                  <a:cubicBezTo>
                    <a:pt x="2356" y="18372"/>
                    <a:pt x="1930" y="17194"/>
                    <a:pt x="1554" y="15991"/>
                  </a:cubicBezTo>
                  <a:cubicBezTo>
                    <a:pt x="1404" y="15540"/>
                    <a:pt x="1279" y="15063"/>
                    <a:pt x="1128" y="14612"/>
                  </a:cubicBezTo>
                  <a:cubicBezTo>
                    <a:pt x="477" y="12331"/>
                    <a:pt x="0" y="10226"/>
                    <a:pt x="853" y="7895"/>
                  </a:cubicBezTo>
                  <a:cubicBezTo>
                    <a:pt x="1830" y="5239"/>
                    <a:pt x="3960" y="3058"/>
                    <a:pt x="6667" y="2056"/>
                  </a:cubicBezTo>
                  <a:cubicBezTo>
                    <a:pt x="12106" y="1"/>
                    <a:pt x="17945" y="2883"/>
                    <a:pt x="19549" y="8071"/>
                  </a:cubicBezTo>
                  <a:cubicBezTo>
                    <a:pt x="19600" y="8221"/>
                    <a:pt x="19650" y="8347"/>
                    <a:pt x="19675" y="8497"/>
                  </a:cubicBezTo>
                  <a:cubicBezTo>
                    <a:pt x="20301" y="10878"/>
                    <a:pt x="19976" y="13434"/>
                    <a:pt x="20477" y="15840"/>
                  </a:cubicBezTo>
                  <a:cubicBezTo>
                    <a:pt x="20953" y="18121"/>
                    <a:pt x="20377" y="20452"/>
                    <a:pt x="19575" y="22632"/>
                  </a:cubicBezTo>
                  <a:close/>
                </a:path>
              </a:pathLst>
            </a:custGeom>
            <a:noFill/>
            <a:ln cap="flat" cmpd="sng" w="627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6" name="Google Shape;986;p71"/>
            <p:cNvSpPr/>
            <p:nvPr/>
          </p:nvSpPr>
          <p:spPr>
            <a:xfrm>
              <a:off x="1988575" y="1700600"/>
              <a:ext cx="114050" cy="36575"/>
            </a:xfrm>
            <a:custGeom>
              <a:rect b="b" l="l" r="r" t="t"/>
              <a:pathLst>
                <a:path extrusionOk="0" h="1463" w="4562">
                  <a:moveTo>
                    <a:pt x="677" y="1237"/>
                  </a:moveTo>
                  <a:cubicBezTo>
                    <a:pt x="677" y="1244"/>
                    <a:pt x="671" y="1249"/>
                    <a:pt x="662" y="1252"/>
                  </a:cubicBezTo>
                  <a:lnTo>
                    <a:pt x="662" y="1252"/>
                  </a:lnTo>
                  <a:lnTo>
                    <a:pt x="677" y="1237"/>
                  </a:lnTo>
                  <a:close/>
                  <a:moveTo>
                    <a:pt x="2715" y="1"/>
                  </a:moveTo>
                  <a:cubicBezTo>
                    <a:pt x="2629" y="1"/>
                    <a:pt x="2543" y="4"/>
                    <a:pt x="2456" y="9"/>
                  </a:cubicBezTo>
                  <a:cubicBezTo>
                    <a:pt x="2080" y="59"/>
                    <a:pt x="1704" y="210"/>
                    <a:pt x="1379" y="435"/>
                  </a:cubicBezTo>
                  <a:cubicBezTo>
                    <a:pt x="1228" y="561"/>
                    <a:pt x="1103" y="711"/>
                    <a:pt x="978" y="836"/>
                  </a:cubicBezTo>
                  <a:lnTo>
                    <a:pt x="652" y="1255"/>
                  </a:lnTo>
                  <a:lnTo>
                    <a:pt x="652" y="1255"/>
                  </a:lnTo>
                  <a:cubicBezTo>
                    <a:pt x="646" y="1256"/>
                    <a:pt x="640" y="1256"/>
                    <a:pt x="633" y="1256"/>
                  </a:cubicBezTo>
                  <a:cubicBezTo>
                    <a:pt x="608" y="1256"/>
                    <a:pt x="577" y="1250"/>
                    <a:pt x="552" y="1237"/>
                  </a:cubicBezTo>
                  <a:cubicBezTo>
                    <a:pt x="501" y="1237"/>
                    <a:pt x="451" y="1237"/>
                    <a:pt x="401" y="1212"/>
                  </a:cubicBezTo>
                  <a:cubicBezTo>
                    <a:pt x="301" y="1187"/>
                    <a:pt x="176" y="1162"/>
                    <a:pt x="75" y="1112"/>
                  </a:cubicBezTo>
                  <a:cubicBezTo>
                    <a:pt x="75" y="1104"/>
                    <a:pt x="73" y="1101"/>
                    <a:pt x="68" y="1101"/>
                  </a:cubicBezTo>
                  <a:cubicBezTo>
                    <a:pt x="59" y="1101"/>
                    <a:pt x="42" y="1112"/>
                    <a:pt x="25" y="1112"/>
                  </a:cubicBezTo>
                  <a:cubicBezTo>
                    <a:pt x="0" y="1137"/>
                    <a:pt x="25" y="1162"/>
                    <a:pt x="50" y="1187"/>
                  </a:cubicBezTo>
                  <a:cubicBezTo>
                    <a:pt x="151" y="1262"/>
                    <a:pt x="251" y="1312"/>
                    <a:pt x="351" y="1363"/>
                  </a:cubicBezTo>
                  <a:cubicBezTo>
                    <a:pt x="401" y="1388"/>
                    <a:pt x="451" y="1413"/>
                    <a:pt x="526" y="1438"/>
                  </a:cubicBezTo>
                  <a:cubicBezTo>
                    <a:pt x="577" y="1438"/>
                    <a:pt x="627" y="1463"/>
                    <a:pt x="727" y="1463"/>
                  </a:cubicBezTo>
                  <a:cubicBezTo>
                    <a:pt x="752" y="1463"/>
                    <a:pt x="777" y="1438"/>
                    <a:pt x="777" y="1438"/>
                  </a:cubicBezTo>
                  <a:lnTo>
                    <a:pt x="802" y="1413"/>
                  </a:lnTo>
                  <a:lnTo>
                    <a:pt x="1153" y="1012"/>
                  </a:lnTo>
                  <a:cubicBezTo>
                    <a:pt x="1278" y="886"/>
                    <a:pt x="1404" y="761"/>
                    <a:pt x="1554" y="661"/>
                  </a:cubicBezTo>
                  <a:cubicBezTo>
                    <a:pt x="1830" y="460"/>
                    <a:pt x="2156" y="310"/>
                    <a:pt x="2506" y="260"/>
                  </a:cubicBezTo>
                  <a:cubicBezTo>
                    <a:pt x="2610" y="244"/>
                    <a:pt x="2718" y="236"/>
                    <a:pt x="2828" y="236"/>
                  </a:cubicBezTo>
                  <a:cubicBezTo>
                    <a:pt x="3065" y="236"/>
                    <a:pt x="3311" y="274"/>
                    <a:pt x="3534" y="360"/>
                  </a:cubicBezTo>
                  <a:cubicBezTo>
                    <a:pt x="3860" y="460"/>
                    <a:pt x="4161" y="686"/>
                    <a:pt x="4486" y="861"/>
                  </a:cubicBezTo>
                  <a:cubicBezTo>
                    <a:pt x="4499" y="874"/>
                    <a:pt x="4511" y="880"/>
                    <a:pt x="4521" y="880"/>
                  </a:cubicBezTo>
                  <a:cubicBezTo>
                    <a:pt x="4530" y="880"/>
                    <a:pt x="4537" y="874"/>
                    <a:pt x="4537" y="861"/>
                  </a:cubicBezTo>
                  <a:cubicBezTo>
                    <a:pt x="4562" y="836"/>
                    <a:pt x="4562" y="811"/>
                    <a:pt x="4537" y="786"/>
                  </a:cubicBezTo>
                  <a:lnTo>
                    <a:pt x="4110" y="460"/>
                  </a:lnTo>
                  <a:cubicBezTo>
                    <a:pt x="3935" y="335"/>
                    <a:pt x="3785" y="235"/>
                    <a:pt x="3609" y="160"/>
                  </a:cubicBezTo>
                  <a:cubicBezTo>
                    <a:pt x="3334" y="42"/>
                    <a:pt x="3028" y="1"/>
                    <a:pt x="2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7" name="Google Shape;987;p71"/>
            <p:cNvSpPr/>
            <p:nvPr/>
          </p:nvSpPr>
          <p:spPr>
            <a:xfrm>
              <a:off x="2034300" y="1703575"/>
              <a:ext cx="36375" cy="32100"/>
            </a:xfrm>
            <a:custGeom>
              <a:rect b="b" l="l" r="r" t="t"/>
              <a:pathLst>
                <a:path extrusionOk="0" h="1284" w="1455">
                  <a:moveTo>
                    <a:pt x="754" y="0"/>
                  </a:moveTo>
                  <a:cubicBezTo>
                    <a:pt x="680" y="0"/>
                    <a:pt x="604" y="13"/>
                    <a:pt x="527" y="41"/>
                  </a:cubicBezTo>
                  <a:cubicBezTo>
                    <a:pt x="201" y="141"/>
                    <a:pt x="1" y="517"/>
                    <a:pt x="126" y="843"/>
                  </a:cubicBezTo>
                  <a:cubicBezTo>
                    <a:pt x="224" y="1117"/>
                    <a:pt x="460" y="1284"/>
                    <a:pt x="726" y="1284"/>
                  </a:cubicBezTo>
                  <a:cubicBezTo>
                    <a:pt x="800" y="1284"/>
                    <a:pt x="877" y="1271"/>
                    <a:pt x="953" y="1244"/>
                  </a:cubicBezTo>
                  <a:cubicBezTo>
                    <a:pt x="1279" y="1143"/>
                    <a:pt x="1454" y="767"/>
                    <a:pt x="1354" y="442"/>
                  </a:cubicBezTo>
                  <a:cubicBezTo>
                    <a:pt x="1256" y="167"/>
                    <a:pt x="1020" y="0"/>
                    <a:pt x="7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8" name="Google Shape;988;p71"/>
            <p:cNvSpPr/>
            <p:nvPr/>
          </p:nvSpPr>
          <p:spPr>
            <a:xfrm>
              <a:off x="2006100" y="1735900"/>
              <a:ext cx="18200" cy="3150"/>
            </a:xfrm>
            <a:custGeom>
              <a:rect b="b" l="l" r="r" t="t"/>
              <a:pathLst>
                <a:path extrusionOk="0" fill="none" h="126" w="728">
                  <a:moveTo>
                    <a:pt x="728" y="126"/>
                  </a:moveTo>
                  <a:cubicBezTo>
                    <a:pt x="477" y="126"/>
                    <a:pt x="226" y="101"/>
                    <a:pt x="1" y="1"/>
                  </a:cubicBezTo>
                </a:path>
              </a:pathLst>
            </a:custGeom>
            <a:noFill/>
            <a:ln cap="rnd" cmpd="sng" w="62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71"/>
            <p:cNvSpPr/>
            <p:nvPr/>
          </p:nvSpPr>
          <p:spPr>
            <a:xfrm>
              <a:off x="2190950" y="1676725"/>
              <a:ext cx="102775" cy="50075"/>
            </a:xfrm>
            <a:custGeom>
              <a:rect b="b" l="l" r="r" t="t"/>
              <a:pathLst>
                <a:path extrusionOk="0" h="2003" w="4111">
                  <a:moveTo>
                    <a:pt x="4073" y="1"/>
                  </a:moveTo>
                  <a:cubicBezTo>
                    <a:pt x="4058" y="1"/>
                    <a:pt x="4036" y="12"/>
                    <a:pt x="4036" y="12"/>
                  </a:cubicBezTo>
                  <a:cubicBezTo>
                    <a:pt x="3960" y="112"/>
                    <a:pt x="3885" y="187"/>
                    <a:pt x="3810" y="262"/>
                  </a:cubicBezTo>
                  <a:cubicBezTo>
                    <a:pt x="3760" y="313"/>
                    <a:pt x="3735" y="338"/>
                    <a:pt x="3685" y="388"/>
                  </a:cubicBezTo>
                  <a:cubicBezTo>
                    <a:pt x="3655" y="402"/>
                    <a:pt x="3626" y="417"/>
                    <a:pt x="3607" y="427"/>
                  </a:cubicBezTo>
                  <a:lnTo>
                    <a:pt x="3607" y="427"/>
                  </a:lnTo>
                  <a:lnTo>
                    <a:pt x="3133" y="237"/>
                  </a:lnTo>
                  <a:cubicBezTo>
                    <a:pt x="2958" y="162"/>
                    <a:pt x="2757" y="112"/>
                    <a:pt x="2557" y="87"/>
                  </a:cubicBezTo>
                  <a:cubicBezTo>
                    <a:pt x="2463" y="74"/>
                    <a:pt x="2367" y="68"/>
                    <a:pt x="2271" y="68"/>
                  </a:cubicBezTo>
                  <a:cubicBezTo>
                    <a:pt x="1984" y="68"/>
                    <a:pt x="1692" y="125"/>
                    <a:pt x="1429" y="237"/>
                  </a:cubicBezTo>
                  <a:cubicBezTo>
                    <a:pt x="1053" y="388"/>
                    <a:pt x="727" y="613"/>
                    <a:pt x="502" y="914"/>
                  </a:cubicBezTo>
                  <a:cubicBezTo>
                    <a:pt x="376" y="1064"/>
                    <a:pt x="276" y="1240"/>
                    <a:pt x="201" y="1415"/>
                  </a:cubicBezTo>
                  <a:lnTo>
                    <a:pt x="0" y="1942"/>
                  </a:lnTo>
                  <a:cubicBezTo>
                    <a:pt x="0" y="1967"/>
                    <a:pt x="0" y="1992"/>
                    <a:pt x="25" y="1992"/>
                  </a:cubicBezTo>
                  <a:cubicBezTo>
                    <a:pt x="33" y="1999"/>
                    <a:pt x="40" y="2002"/>
                    <a:pt x="47" y="2002"/>
                  </a:cubicBezTo>
                  <a:cubicBezTo>
                    <a:pt x="63" y="2002"/>
                    <a:pt x="76" y="1984"/>
                    <a:pt x="76" y="1967"/>
                  </a:cubicBezTo>
                  <a:cubicBezTo>
                    <a:pt x="276" y="1641"/>
                    <a:pt x="401" y="1315"/>
                    <a:pt x="652" y="1064"/>
                  </a:cubicBezTo>
                  <a:cubicBezTo>
                    <a:pt x="878" y="789"/>
                    <a:pt x="1178" y="588"/>
                    <a:pt x="1504" y="463"/>
                  </a:cubicBezTo>
                  <a:cubicBezTo>
                    <a:pt x="1757" y="366"/>
                    <a:pt x="2024" y="329"/>
                    <a:pt x="2295" y="329"/>
                  </a:cubicBezTo>
                  <a:cubicBezTo>
                    <a:pt x="2374" y="329"/>
                    <a:pt x="2453" y="332"/>
                    <a:pt x="2532" y="338"/>
                  </a:cubicBezTo>
                  <a:cubicBezTo>
                    <a:pt x="2707" y="363"/>
                    <a:pt x="2883" y="413"/>
                    <a:pt x="3033" y="463"/>
                  </a:cubicBezTo>
                  <a:lnTo>
                    <a:pt x="3559" y="638"/>
                  </a:lnTo>
                  <a:lnTo>
                    <a:pt x="3584" y="638"/>
                  </a:lnTo>
                  <a:cubicBezTo>
                    <a:pt x="3584" y="651"/>
                    <a:pt x="3591" y="657"/>
                    <a:pt x="3600" y="657"/>
                  </a:cubicBezTo>
                  <a:cubicBezTo>
                    <a:pt x="3609" y="657"/>
                    <a:pt x="3622" y="651"/>
                    <a:pt x="3635" y="638"/>
                  </a:cubicBezTo>
                  <a:cubicBezTo>
                    <a:pt x="3735" y="613"/>
                    <a:pt x="3760" y="563"/>
                    <a:pt x="3810" y="513"/>
                  </a:cubicBezTo>
                  <a:cubicBezTo>
                    <a:pt x="3860" y="463"/>
                    <a:pt x="3885" y="413"/>
                    <a:pt x="3935" y="363"/>
                  </a:cubicBezTo>
                  <a:cubicBezTo>
                    <a:pt x="3985" y="287"/>
                    <a:pt x="4061" y="187"/>
                    <a:pt x="4111" y="62"/>
                  </a:cubicBezTo>
                  <a:cubicBezTo>
                    <a:pt x="4111" y="62"/>
                    <a:pt x="4111" y="37"/>
                    <a:pt x="4086" y="12"/>
                  </a:cubicBezTo>
                  <a:cubicBezTo>
                    <a:pt x="4086" y="3"/>
                    <a:pt x="4080" y="1"/>
                    <a:pt x="40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0" name="Google Shape;990;p71"/>
            <p:cNvSpPr/>
            <p:nvPr/>
          </p:nvSpPr>
          <p:spPr>
            <a:xfrm>
              <a:off x="2216000" y="1684175"/>
              <a:ext cx="35125" cy="32075"/>
            </a:xfrm>
            <a:custGeom>
              <a:rect b="b" l="l" r="r" t="t"/>
              <a:pathLst>
                <a:path extrusionOk="0" h="1283" w="1405">
                  <a:moveTo>
                    <a:pt x="712" y="0"/>
                  </a:moveTo>
                  <a:cubicBezTo>
                    <a:pt x="668" y="0"/>
                    <a:pt x="623" y="5"/>
                    <a:pt x="577" y="15"/>
                  </a:cubicBezTo>
                  <a:cubicBezTo>
                    <a:pt x="227" y="65"/>
                    <a:pt x="1" y="416"/>
                    <a:pt x="51" y="766"/>
                  </a:cubicBezTo>
                  <a:cubicBezTo>
                    <a:pt x="116" y="1072"/>
                    <a:pt x="372" y="1282"/>
                    <a:pt x="668" y="1282"/>
                  </a:cubicBezTo>
                  <a:cubicBezTo>
                    <a:pt x="712" y="1282"/>
                    <a:pt x="757" y="1277"/>
                    <a:pt x="803" y="1268"/>
                  </a:cubicBezTo>
                  <a:cubicBezTo>
                    <a:pt x="1154" y="1218"/>
                    <a:pt x="1404" y="867"/>
                    <a:pt x="1329" y="516"/>
                  </a:cubicBezTo>
                  <a:cubicBezTo>
                    <a:pt x="1264" y="210"/>
                    <a:pt x="1009" y="0"/>
                    <a:pt x="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1" name="Google Shape;991;p71"/>
            <p:cNvSpPr/>
            <p:nvPr/>
          </p:nvSpPr>
          <p:spPr>
            <a:xfrm>
              <a:off x="2268025" y="1691425"/>
              <a:ext cx="13800" cy="11925"/>
            </a:xfrm>
            <a:custGeom>
              <a:rect b="b" l="l" r="r" t="t"/>
              <a:pathLst>
                <a:path extrusionOk="0" fill="none" h="477" w="552">
                  <a:moveTo>
                    <a:pt x="0" y="476"/>
                  </a:moveTo>
                  <a:cubicBezTo>
                    <a:pt x="226" y="351"/>
                    <a:pt x="401" y="201"/>
                    <a:pt x="552" y="0"/>
                  </a:cubicBezTo>
                </a:path>
              </a:pathLst>
            </a:custGeom>
            <a:noFill/>
            <a:ln cap="rnd" cmpd="sng" w="62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2" name="Google Shape;992;p71"/>
            <p:cNvSpPr/>
            <p:nvPr/>
          </p:nvSpPr>
          <p:spPr>
            <a:xfrm>
              <a:off x="2054350" y="1688275"/>
              <a:ext cx="42650" cy="14450"/>
            </a:xfrm>
            <a:custGeom>
              <a:rect b="b" l="l" r="r" t="t"/>
              <a:pathLst>
                <a:path extrusionOk="0" fill="none" h="578" w="1706">
                  <a:moveTo>
                    <a:pt x="1705" y="577"/>
                  </a:moveTo>
                  <a:cubicBezTo>
                    <a:pt x="1229" y="201"/>
                    <a:pt x="602" y="1"/>
                    <a:pt x="1" y="76"/>
                  </a:cubicBezTo>
                </a:path>
              </a:pathLst>
            </a:custGeom>
            <a:noFill/>
            <a:ln cap="rnd" cmpd="sng" w="62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71"/>
            <p:cNvSpPr/>
            <p:nvPr/>
          </p:nvSpPr>
          <p:spPr>
            <a:xfrm>
              <a:off x="2187825" y="1673250"/>
              <a:ext cx="34475" cy="27600"/>
            </a:xfrm>
            <a:custGeom>
              <a:rect b="b" l="l" r="r" t="t"/>
              <a:pathLst>
                <a:path extrusionOk="0" fill="none" h="1104" w="1379">
                  <a:moveTo>
                    <a:pt x="1379" y="0"/>
                  </a:moveTo>
                  <a:cubicBezTo>
                    <a:pt x="802" y="151"/>
                    <a:pt x="276" y="577"/>
                    <a:pt x="0" y="1103"/>
                  </a:cubicBezTo>
                </a:path>
              </a:pathLst>
            </a:custGeom>
            <a:noFill/>
            <a:ln cap="rnd" cmpd="sng" w="62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71"/>
            <p:cNvSpPr/>
            <p:nvPr/>
          </p:nvSpPr>
          <p:spPr>
            <a:xfrm>
              <a:off x="2151475" y="1701450"/>
              <a:ext cx="67700" cy="135350"/>
            </a:xfrm>
            <a:custGeom>
              <a:rect b="b" l="l" r="r" t="t"/>
              <a:pathLst>
                <a:path extrusionOk="0" fill="none" h="5414" w="2708">
                  <a:moveTo>
                    <a:pt x="702" y="0"/>
                  </a:moveTo>
                  <a:cubicBezTo>
                    <a:pt x="878" y="677"/>
                    <a:pt x="1554" y="2481"/>
                    <a:pt x="1730" y="3158"/>
                  </a:cubicBezTo>
                  <a:cubicBezTo>
                    <a:pt x="2231" y="3108"/>
                    <a:pt x="2707" y="3735"/>
                    <a:pt x="2607" y="4236"/>
                  </a:cubicBezTo>
                  <a:cubicBezTo>
                    <a:pt x="2507" y="4737"/>
                    <a:pt x="2056" y="5113"/>
                    <a:pt x="1554" y="5263"/>
                  </a:cubicBezTo>
                  <a:cubicBezTo>
                    <a:pt x="1053" y="5414"/>
                    <a:pt x="527" y="5389"/>
                    <a:pt x="0" y="5339"/>
                  </a:cubicBezTo>
                </a:path>
              </a:pathLst>
            </a:custGeom>
            <a:noFill/>
            <a:ln cap="rnd" cmpd="sng" w="62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71"/>
            <p:cNvSpPr/>
            <p:nvPr/>
          </p:nvSpPr>
          <p:spPr>
            <a:xfrm>
              <a:off x="1955350" y="1634875"/>
              <a:ext cx="163575" cy="45925"/>
            </a:xfrm>
            <a:custGeom>
              <a:rect b="b" l="l" r="r" t="t"/>
              <a:pathLst>
                <a:path extrusionOk="0" h="1837" w="6543">
                  <a:moveTo>
                    <a:pt x="3382" y="0"/>
                  </a:moveTo>
                  <a:cubicBezTo>
                    <a:pt x="3283" y="0"/>
                    <a:pt x="3184" y="2"/>
                    <a:pt x="3084" y="7"/>
                  </a:cubicBezTo>
                  <a:cubicBezTo>
                    <a:pt x="2382" y="32"/>
                    <a:pt x="1830" y="257"/>
                    <a:pt x="1279" y="558"/>
                  </a:cubicBezTo>
                  <a:cubicBezTo>
                    <a:pt x="778" y="884"/>
                    <a:pt x="277" y="1260"/>
                    <a:pt x="1" y="1836"/>
                  </a:cubicBezTo>
                  <a:cubicBezTo>
                    <a:pt x="552" y="1611"/>
                    <a:pt x="1079" y="1460"/>
                    <a:pt x="1605" y="1310"/>
                  </a:cubicBezTo>
                  <a:cubicBezTo>
                    <a:pt x="2131" y="1185"/>
                    <a:pt x="2657" y="1084"/>
                    <a:pt x="3109" y="1059"/>
                  </a:cubicBezTo>
                  <a:cubicBezTo>
                    <a:pt x="3635" y="1034"/>
                    <a:pt x="4211" y="1034"/>
                    <a:pt x="4763" y="1009"/>
                  </a:cubicBezTo>
                  <a:cubicBezTo>
                    <a:pt x="5314" y="984"/>
                    <a:pt x="5891" y="934"/>
                    <a:pt x="6467" y="859"/>
                  </a:cubicBezTo>
                  <a:lnTo>
                    <a:pt x="6542" y="859"/>
                  </a:lnTo>
                  <a:lnTo>
                    <a:pt x="6517" y="834"/>
                  </a:lnTo>
                  <a:lnTo>
                    <a:pt x="6467" y="784"/>
                  </a:lnTo>
                  <a:lnTo>
                    <a:pt x="6467" y="791"/>
                  </a:lnTo>
                  <a:lnTo>
                    <a:pt x="6467" y="791"/>
                  </a:lnTo>
                  <a:cubicBezTo>
                    <a:pt x="5972" y="452"/>
                    <a:pt x="5405" y="280"/>
                    <a:pt x="4838" y="157"/>
                  </a:cubicBezTo>
                  <a:cubicBezTo>
                    <a:pt x="4358" y="53"/>
                    <a:pt x="3877" y="0"/>
                    <a:pt x="33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71"/>
            <p:cNvSpPr/>
            <p:nvPr/>
          </p:nvSpPr>
          <p:spPr>
            <a:xfrm>
              <a:off x="2193450" y="1625125"/>
              <a:ext cx="87125" cy="30075"/>
            </a:xfrm>
            <a:custGeom>
              <a:rect b="b" l="l" r="r" t="t"/>
              <a:pathLst>
                <a:path extrusionOk="0" h="1203" w="3485">
                  <a:moveTo>
                    <a:pt x="2024" y="0"/>
                  </a:moveTo>
                  <a:cubicBezTo>
                    <a:pt x="1882" y="0"/>
                    <a:pt x="1741" y="14"/>
                    <a:pt x="1605" y="46"/>
                  </a:cubicBezTo>
                  <a:cubicBezTo>
                    <a:pt x="1279" y="96"/>
                    <a:pt x="953" y="221"/>
                    <a:pt x="677" y="397"/>
                  </a:cubicBezTo>
                  <a:cubicBezTo>
                    <a:pt x="402" y="597"/>
                    <a:pt x="151" y="848"/>
                    <a:pt x="1" y="1174"/>
                  </a:cubicBezTo>
                  <a:cubicBezTo>
                    <a:pt x="160" y="1195"/>
                    <a:pt x="305" y="1202"/>
                    <a:pt x="443" y="1202"/>
                  </a:cubicBezTo>
                  <a:cubicBezTo>
                    <a:pt x="631" y="1202"/>
                    <a:pt x="804" y="1188"/>
                    <a:pt x="978" y="1174"/>
                  </a:cubicBezTo>
                  <a:cubicBezTo>
                    <a:pt x="1254" y="1148"/>
                    <a:pt x="1530" y="1123"/>
                    <a:pt x="1780" y="1073"/>
                  </a:cubicBezTo>
                  <a:cubicBezTo>
                    <a:pt x="2056" y="1023"/>
                    <a:pt x="2306" y="973"/>
                    <a:pt x="2582" y="898"/>
                  </a:cubicBezTo>
                  <a:cubicBezTo>
                    <a:pt x="2858" y="823"/>
                    <a:pt x="3159" y="747"/>
                    <a:pt x="3484" y="597"/>
                  </a:cubicBezTo>
                  <a:cubicBezTo>
                    <a:pt x="3234" y="321"/>
                    <a:pt x="2933" y="171"/>
                    <a:pt x="2607" y="71"/>
                  </a:cubicBezTo>
                  <a:cubicBezTo>
                    <a:pt x="2418" y="27"/>
                    <a:pt x="2220" y="0"/>
                    <a:pt x="20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71"/>
            <p:cNvSpPr/>
            <p:nvPr/>
          </p:nvSpPr>
          <p:spPr>
            <a:xfrm>
              <a:off x="2085050" y="1874925"/>
              <a:ext cx="151675" cy="35200"/>
            </a:xfrm>
            <a:custGeom>
              <a:rect b="b" l="l" r="r" t="t"/>
              <a:pathLst>
                <a:path extrusionOk="0" h="1408" w="6067">
                  <a:moveTo>
                    <a:pt x="3855" y="1"/>
                  </a:moveTo>
                  <a:cubicBezTo>
                    <a:pt x="3612" y="1"/>
                    <a:pt x="3360" y="90"/>
                    <a:pt x="3209" y="279"/>
                  </a:cubicBezTo>
                  <a:cubicBezTo>
                    <a:pt x="3074" y="144"/>
                    <a:pt x="2875" y="90"/>
                    <a:pt x="2678" y="90"/>
                  </a:cubicBezTo>
                  <a:cubicBezTo>
                    <a:pt x="2547" y="90"/>
                    <a:pt x="2417" y="114"/>
                    <a:pt x="2307" y="154"/>
                  </a:cubicBezTo>
                  <a:cubicBezTo>
                    <a:pt x="2006" y="279"/>
                    <a:pt x="1780" y="480"/>
                    <a:pt x="1580" y="680"/>
                  </a:cubicBezTo>
                  <a:lnTo>
                    <a:pt x="1480" y="755"/>
                  </a:lnTo>
                  <a:cubicBezTo>
                    <a:pt x="1279" y="956"/>
                    <a:pt x="302" y="1207"/>
                    <a:pt x="1" y="1207"/>
                  </a:cubicBezTo>
                  <a:lnTo>
                    <a:pt x="76" y="1282"/>
                  </a:lnTo>
                  <a:cubicBezTo>
                    <a:pt x="126" y="1307"/>
                    <a:pt x="176" y="1332"/>
                    <a:pt x="251" y="1332"/>
                  </a:cubicBezTo>
                  <a:cubicBezTo>
                    <a:pt x="410" y="1366"/>
                    <a:pt x="609" y="1379"/>
                    <a:pt x="803" y="1379"/>
                  </a:cubicBezTo>
                  <a:cubicBezTo>
                    <a:pt x="1039" y="1379"/>
                    <a:pt x="1267" y="1359"/>
                    <a:pt x="1404" y="1332"/>
                  </a:cubicBezTo>
                  <a:cubicBezTo>
                    <a:pt x="1680" y="1257"/>
                    <a:pt x="1981" y="1182"/>
                    <a:pt x="2256" y="1182"/>
                  </a:cubicBezTo>
                  <a:cubicBezTo>
                    <a:pt x="2607" y="1207"/>
                    <a:pt x="2933" y="1332"/>
                    <a:pt x="3284" y="1407"/>
                  </a:cubicBezTo>
                  <a:cubicBezTo>
                    <a:pt x="3635" y="1282"/>
                    <a:pt x="3936" y="1106"/>
                    <a:pt x="4261" y="1031"/>
                  </a:cubicBezTo>
                  <a:cubicBezTo>
                    <a:pt x="4355" y="1016"/>
                    <a:pt x="4448" y="1010"/>
                    <a:pt x="4541" y="1010"/>
                  </a:cubicBezTo>
                  <a:cubicBezTo>
                    <a:pt x="4746" y="1010"/>
                    <a:pt x="4948" y="1039"/>
                    <a:pt x="5139" y="1056"/>
                  </a:cubicBezTo>
                  <a:cubicBezTo>
                    <a:pt x="5389" y="1056"/>
                    <a:pt x="5640" y="1031"/>
                    <a:pt x="5866" y="956"/>
                  </a:cubicBezTo>
                  <a:cubicBezTo>
                    <a:pt x="5916" y="931"/>
                    <a:pt x="5941" y="906"/>
                    <a:pt x="5991" y="881"/>
                  </a:cubicBezTo>
                  <a:lnTo>
                    <a:pt x="6066" y="806"/>
                  </a:lnTo>
                  <a:lnTo>
                    <a:pt x="6066" y="806"/>
                  </a:lnTo>
                  <a:cubicBezTo>
                    <a:pt x="6047" y="807"/>
                    <a:pt x="6026" y="808"/>
                    <a:pt x="6004" y="808"/>
                  </a:cubicBezTo>
                  <a:cubicBezTo>
                    <a:pt x="5695" y="808"/>
                    <a:pt x="5199" y="645"/>
                    <a:pt x="4988" y="505"/>
                  </a:cubicBezTo>
                  <a:lnTo>
                    <a:pt x="4888" y="430"/>
                  </a:lnTo>
                  <a:cubicBezTo>
                    <a:pt x="4637" y="279"/>
                    <a:pt x="4387" y="79"/>
                    <a:pt x="4086" y="29"/>
                  </a:cubicBezTo>
                  <a:cubicBezTo>
                    <a:pt x="4012" y="10"/>
                    <a:pt x="3934" y="1"/>
                    <a:pt x="38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71"/>
            <p:cNvSpPr/>
            <p:nvPr/>
          </p:nvSpPr>
          <p:spPr>
            <a:xfrm>
              <a:off x="2086950" y="1896925"/>
              <a:ext cx="147875" cy="51575"/>
            </a:xfrm>
            <a:custGeom>
              <a:rect b="b" l="l" r="r" t="t"/>
              <a:pathLst>
                <a:path extrusionOk="0" h="2063" w="5915">
                  <a:moveTo>
                    <a:pt x="5915" y="1"/>
                  </a:moveTo>
                  <a:lnTo>
                    <a:pt x="5915" y="1"/>
                  </a:lnTo>
                  <a:cubicBezTo>
                    <a:pt x="5865" y="26"/>
                    <a:pt x="5840" y="51"/>
                    <a:pt x="5790" y="76"/>
                  </a:cubicBezTo>
                  <a:cubicBezTo>
                    <a:pt x="5464" y="302"/>
                    <a:pt x="5038" y="627"/>
                    <a:pt x="4637" y="753"/>
                  </a:cubicBezTo>
                  <a:cubicBezTo>
                    <a:pt x="4461" y="803"/>
                    <a:pt x="4311" y="828"/>
                    <a:pt x="4135" y="878"/>
                  </a:cubicBezTo>
                  <a:cubicBezTo>
                    <a:pt x="3960" y="903"/>
                    <a:pt x="3784" y="928"/>
                    <a:pt x="3609" y="953"/>
                  </a:cubicBezTo>
                  <a:cubicBezTo>
                    <a:pt x="3559" y="953"/>
                    <a:pt x="3509" y="978"/>
                    <a:pt x="3459" y="978"/>
                  </a:cubicBezTo>
                  <a:lnTo>
                    <a:pt x="3333" y="978"/>
                  </a:lnTo>
                  <a:cubicBezTo>
                    <a:pt x="3308" y="978"/>
                    <a:pt x="3283" y="1003"/>
                    <a:pt x="3258" y="1003"/>
                  </a:cubicBezTo>
                  <a:cubicBezTo>
                    <a:pt x="3131" y="1010"/>
                    <a:pt x="3005" y="1013"/>
                    <a:pt x="2881" y="1013"/>
                  </a:cubicBezTo>
                  <a:cubicBezTo>
                    <a:pt x="2542" y="1013"/>
                    <a:pt x="2217" y="990"/>
                    <a:pt x="1905" y="953"/>
                  </a:cubicBezTo>
                  <a:cubicBezTo>
                    <a:pt x="1429" y="903"/>
                    <a:pt x="652" y="652"/>
                    <a:pt x="175" y="452"/>
                  </a:cubicBezTo>
                  <a:cubicBezTo>
                    <a:pt x="100" y="452"/>
                    <a:pt x="50" y="427"/>
                    <a:pt x="0" y="402"/>
                  </a:cubicBezTo>
                  <a:lnTo>
                    <a:pt x="0" y="402"/>
                  </a:lnTo>
                  <a:cubicBezTo>
                    <a:pt x="326" y="1079"/>
                    <a:pt x="1353" y="1630"/>
                    <a:pt x="2055" y="1881"/>
                  </a:cubicBezTo>
                  <a:cubicBezTo>
                    <a:pt x="2391" y="2006"/>
                    <a:pt x="2745" y="2062"/>
                    <a:pt x="3101" y="2062"/>
                  </a:cubicBezTo>
                  <a:cubicBezTo>
                    <a:pt x="3170" y="2062"/>
                    <a:pt x="3239" y="2060"/>
                    <a:pt x="3308" y="2056"/>
                  </a:cubicBezTo>
                  <a:lnTo>
                    <a:pt x="3509" y="2056"/>
                  </a:lnTo>
                  <a:cubicBezTo>
                    <a:pt x="3534" y="2031"/>
                    <a:pt x="3584" y="2031"/>
                    <a:pt x="3634" y="2031"/>
                  </a:cubicBezTo>
                  <a:cubicBezTo>
                    <a:pt x="3810" y="2006"/>
                    <a:pt x="3960" y="1956"/>
                    <a:pt x="4110" y="1906"/>
                  </a:cubicBezTo>
                  <a:cubicBezTo>
                    <a:pt x="4261" y="1830"/>
                    <a:pt x="4411" y="1780"/>
                    <a:pt x="4561" y="1705"/>
                  </a:cubicBezTo>
                  <a:cubicBezTo>
                    <a:pt x="5213" y="1329"/>
                    <a:pt x="5689" y="703"/>
                    <a:pt x="59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71"/>
            <p:cNvSpPr/>
            <p:nvPr/>
          </p:nvSpPr>
          <p:spPr>
            <a:xfrm>
              <a:off x="1790575" y="1885025"/>
              <a:ext cx="650" cy="10050"/>
            </a:xfrm>
            <a:custGeom>
              <a:rect b="b" l="l" r="r" t="t"/>
              <a:pathLst>
                <a:path extrusionOk="0" h="402" w="26">
                  <a:moveTo>
                    <a:pt x="0" y="1"/>
                  </a:moveTo>
                  <a:cubicBezTo>
                    <a:pt x="0" y="126"/>
                    <a:pt x="0" y="276"/>
                    <a:pt x="25" y="402"/>
                  </a:cubicBezTo>
                  <a:cubicBezTo>
                    <a:pt x="25" y="276"/>
                    <a:pt x="0" y="126"/>
                    <a:pt x="0" y="1"/>
                  </a:cubicBez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71"/>
            <p:cNvSpPr/>
            <p:nvPr/>
          </p:nvSpPr>
          <p:spPr>
            <a:xfrm>
              <a:off x="1771775" y="1370825"/>
              <a:ext cx="557675" cy="514225"/>
            </a:xfrm>
            <a:custGeom>
              <a:rect b="b" l="l" r="r" t="t"/>
              <a:pathLst>
                <a:path extrusionOk="0" h="20569" w="22307">
                  <a:moveTo>
                    <a:pt x="10703" y="0"/>
                  </a:moveTo>
                  <a:cubicBezTo>
                    <a:pt x="9512" y="0"/>
                    <a:pt x="8292" y="214"/>
                    <a:pt x="7093" y="669"/>
                  </a:cubicBezTo>
                  <a:cubicBezTo>
                    <a:pt x="4386" y="1671"/>
                    <a:pt x="2256" y="3852"/>
                    <a:pt x="1279" y="6508"/>
                  </a:cubicBezTo>
                  <a:cubicBezTo>
                    <a:pt x="1053" y="7135"/>
                    <a:pt x="903" y="7762"/>
                    <a:pt x="853" y="8363"/>
                  </a:cubicBezTo>
                  <a:cubicBezTo>
                    <a:pt x="201" y="9942"/>
                    <a:pt x="0" y="11747"/>
                    <a:pt x="51" y="13501"/>
                  </a:cubicBezTo>
                  <a:cubicBezTo>
                    <a:pt x="126" y="15857"/>
                    <a:pt x="602" y="18188"/>
                    <a:pt x="752" y="20569"/>
                  </a:cubicBezTo>
                  <a:cubicBezTo>
                    <a:pt x="702" y="18940"/>
                    <a:pt x="1554" y="17386"/>
                    <a:pt x="2457" y="16007"/>
                  </a:cubicBezTo>
                  <a:cubicBezTo>
                    <a:pt x="2707" y="16734"/>
                    <a:pt x="2958" y="17461"/>
                    <a:pt x="3234" y="18163"/>
                  </a:cubicBezTo>
                  <a:cubicBezTo>
                    <a:pt x="3359" y="17962"/>
                    <a:pt x="3459" y="17762"/>
                    <a:pt x="3559" y="17561"/>
                  </a:cubicBezTo>
                  <a:cubicBezTo>
                    <a:pt x="4061" y="16283"/>
                    <a:pt x="4036" y="14904"/>
                    <a:pt x="3935" y="13526"/>
                  </a:cubicBezTo>
                  <a:cubicBezTo>
                    <a:pt x="4311" y="12799"/>
                    <a:pt x="4612" y="12022"/>
                    <a:pt x="4687" y="11195"/>
                  </a:cubicBezTo>
                  <a:cubicBezTo>
                    <a:pt x="4762" y="10493"/>
                    <a:pt x="4687" y="9741"/>
                    <a:pt x="4988" y="9065"/>
                  </a:cubicBezTo>
                  <a:cubicBezTo>
                    <a:pt x="5414" y="8062"/>
                    <a:pt x="6492" y="7561"/>
                    <a:pt x="7444" y="7035"/>
                  </a:cubicBezTo>
                  <a:cubicBezTo>
                    <a:pt x="8296" y="6559"/>
                    <a:pt x="9173" y="5857"/>
                    <a:pt x="9324" y="4929"/>
                  </a:cubicBezTo>
                  <a:cubicBezTo>
                    <a:pt x="9650" y="4829"/>
                    <a:pt x="10000" y="4729"/>
                    <a:pt x="10326" y="4654"/>
                  </a:cubicBezTo>
                  <a:cubicBezTo>
                    <a:pt x="11930" y="5656"/>
                    <a:pt x="14762" y="5205"/>
                    <a:pt x="16492" y="5932"/>
                  </a:cubicBezTo>
                  <a:cubicBezTo>
                    <a:pt x="18823" y="6909"/>
                    <a:pt x="20326" y="9340"/>
                    <a:pt x="20828" y="11822"/>
                  </a:cubicBezTo>
                  <a:cubicBezTo>
                    <a:pt x="21329" y="14303"/>
                    <a:pt x="21028" y="16884"/>
                    <a:pt x="20702" y="19416"/>
                  </a:cubicBezTo>
                  <a:cubicBezTo>
                    <a:pt x="21805" y="16433"/>
                    <a:pt x="22306" y="13175"/>
                    <a:pt x="21755" y="10042"/>
                  </a:cubicBezTo>
                  <a:cubicBezTo>
                    <a:pt x="21204" y="6934"/>
                    <a:pt x="19524" y="3927"/>
                    <a:pt x="16893" y="2147"/>
                  </a:cubicBezTo>
                  <a:cubicBezTo>
                    <a:pt x="16843" y="2122"/>
                    <a:pt x="16792" y="2072"/>
                    <a:pt x="16717" y="2047"/>
                  </a:cubicBezTo>
                  <a:cubicBezTo>
                    <a:pt x="15037" y="742"/>
                    <a:pt x="12922" y="0"/>
                    <a:pt x="107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71"/>
            <p:cNvSpPr/>
            <p:nvPr/>
          </p:nvSpPr>
          <p:spPr>
            <a:xfrm>
              <a:off x="1888325" y="1393800"/>
              <a:ext cx="127825" cy="90875"/>
            </a:xfrm>
            <a:custGeom>
              <a:rect b="b" l="l" r="r" t="t"/>
              <a:pathLst>
                <a:path extrusionOk="0" h="3635" w="5113">
                  <a:moveTo>
                    <a:pt x="0" y="0"/>
                  </a:moveTo>
                  <a:cubicBezTo>
                    <a:pt x="551" y="101"/>
                    <a:pt x="1053" y="251"/>
                    <a:pt x="1554" y="477"/>
                  </a:cubicBezTo>
                  <a:cubicBezTo>
                    <a:pt x="2055" y="702"/>
                    <a:pt x="2531" y="953"/>
                    <a:pt x="2958" y="1279"/>
                  </a:cubicBezTo>
                  <a:cubicBezTo>
                    <a:pt x="3384" y="1579"/>
                    <a:pt x="3785" y="1930"/>
                    <a:pt x="4161" y="2331"/>
                  </a:cubicBezTo>
                  <a:cubicBezTo>
                    <a:pt x="4511" y="2732"/>
                    <a:pt x="4837" y="3183"/>
                    <a:pt x="5113" y="3634"/>
                  </a:cubicBezTo>
                  <a:cubicBezTo>
                    <a:pt x="4912" y="3133"/>
                    <a:pt x="4637" y="2657"/>
                    <a:pt x="4286" y="2231"/>
                  </a:cubicBezTo>
                  <a:cubicBezTo>
                    <a:pt x="3935" y="1780"/>
                    <a:pt x="3534" y="1404"/>
                    <a:pt x="3083" y="1078"/>
                  </a:cubicBezTo>
                  <a:cubicBezTo>
                    <a:pt x="2181" y="452"/>
                    <a:pt x="1103" y="25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71"/>
            <p:cNvSpPr/>
            <p:nvPr/>
          </p:nvSpPr>
          <p:spPr>
            <a:xfrm>
              <a:off x="1747975" y="1692825"/>
              <a:ext cx="142250" cy="146575"/>
            </a:xfrm>
            <a:custGeom>
              <a:rect b="b" l="l" r="r" t="t"/>
              <a:pathLst>
                <a:path extrusionOk="0" h="5863" w="5690">
                  <a:moveTo>
                    <a:pt x="2347" y="1"/>
                  </a:moveTo>
                  <a:cubicBezTo>
                    <a:pt x="1769" y="1"/>
                    <a:pt x="1247" y="195"/>
                    <a:pt x="877" y="596"/>
                  </a:cubicBezTo>
                  <a:cubicBezTo>
                    <a:pt x="0" y="1573"/>
                    <a:pt x="351" y="3403"/>
                    <a:pt x="1704" y="4706"/>
                  </a:cubicBezTo>
                  <a:cubicBezTo>
                    <a:pt x="2498" y="5462"/>
                    <a:pt x="3464" y="5862"/>
                    <a:pt x="4299" y="5862"/>
                  </a:cubicBezTo>
                  <a:cubicBezTo>
                    <a:pt x="4571" y="5862"/>
                    <a:pt x="4829" y="5820"/>
                    <a:pt x="5063" y="5734"/>
                  </a:cubicBezTo>
                  <a:lnTo>
                    <a:pt x="5689" y="2150"/>
                  </a:lnTo>
                  <a:cubicBezTo>
                    <a:pt x="5489" y="1799"/>
                    <a:pt x="5238" y="1473"/>
                    <a:pt x="4912" y="1172"/>
                  </a:cubicBezTo>
                  <a:cubicBezTo>
                    <a:pt x="4129" y="403"/>
                    <a:pt x="3179" y="1"/>
                    <a:pt x="2347" y="1"/>
                  </a:cubicBez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71"/>
            <p:cNvSpPr/>
            <p:nvPr/>
          </p:nvSpPr>
          <p:spPr>
            <a:xfrm>
              <a:off x="1747975" y="1683275"/>
              <a:ext cx="142250" cy="161675"/>
            </a:xfrm>
            <a:custGeom>
              <a:rect b="b" l="l" r="r" t="t"/>
              <a:pathLst>
                <a:path extrusionOk="0" fill="none" h="6467" w="5690">
                  <a:moveTo>
                    <a:pt x="5063" y="6116"/>
                  </a:moveTo>
                  <a:cubicBezTo>
                    <a:pt x="4110" y="6467"/>
                    <a:pt x="2757" y="6091"/>
                    <a:pt x="1704" y="5088"/>
                  </a:cubicBezTo>
                  <a:cubicBezTo>
                    <a:pt x="351" y="3785"/>
                    <a:pt x="0" y="1955"/>
                    <a:pt x="877" y="978"/>
                  </a:cubicBezTo>
                  <a:cubicBezTo>
                    <a:pt x="1780" y="0"/>
                    <a:pt x="3584" y="251"/>
                    <a:pt x="4912" y="1554"/>
                  </a:cubicBezTo>
                  <a:cubicBezTo>
                    <a:pt x="5238" y="1855"/>
                    <a:pt x="5489" y="2181"/>
                    <a:pt x="5689" y="2532"/>
                  </a:cubicBezTo>
                </a:path>
              </a:pathLst>
            </a:custGeom>
            <a:noFill/>
            <a:ln cap="flat" cmpd="sng" w="627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71"/>
            <p:cNvSpPr/>
            <p:nvPr/>
          </p:nvSpPr>
          <p:spPr>
            <a:xfrm>
              <a:off x="1890825" y="1746550"/>
              <a:ext cx="1900" cy="3800"/>
            </a:xfrm>
            <a:custGeom>
              <a:rect b="b" l="l" r="r" t="t"/>
              <a:pathLst>
                <a:path extrusionOk="0" h="152" w="76">
                  <a:moveTo>
                    <a:pt x="0" y="1"/>
                  </a:moveTo>
                  <a:cubicBezTo>
                    <a:pt x="25" y="51"/>
                    <a:pt x="50" y="101"/>
                    <a:pt x="76" y="151"/>
                  </a:cubicBezTo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71"/>
            <p:cNvSpPr/>
            <p:nvPr/>
          </p:nvSpPr>
          <p:spPr>
            <a:xfrm>
              <a:off x="1890825" y="1746550"/>
              <a:ext cx="1900" cy="3800"/>
            </a:xfrm>
            <a:custGeom>
              <a:rect b="b" l="l" r="r" t="t"/>
              <a:pathLst>
                <a:path extrusionOk="0" fill="none" h="152" w="76">
                  <a:moveTo>
                    <a:pt x="0" y="1"/>
                  </a:moveTo>
                  <a:cubicBezTo>
                    <a:pt x="25" y="51"/>
                    <a:pt x="50" y="101"/>
                    <a:pt x="76" y="151"/>
                  </a:cubicBezTo>
                </a:path>
              </a:pathLst>
            </a:custGeom>
            <a:noFill/>
            <a:ln cap="flat" cmpd="sng" w="6275">
              <a:solidFill>
                <a:srgbClr val="2E2E2E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71"/>
            <p:cNvSpPr/>
            <p:nvPr/>
          </p:nvSpPr>
          <p:spPr>
            <a:xfrm>
              <a:off x="1778050" y="1720875"/>
              <a:ext cx="22575" cy="63300"/>
            </a:xfrm>
            <a:custGeom>
              <a:rect b="b" l="l" r="r" t="t"/>
              <a:pathLst>
                <a:path extrusionOk="0" fill="none" h="2532" w="903">
                  <a:moveTo>
                    <a:pt x="677" y="0"/>
                  </a:moveTo>
                  <a:cubicBezTo>
                    <a:pt x="251" y="301"/>
                    <a:pt x="0" y="827"/>
                    <a:pt x="50" y="1328"/>
                  </a:cubicBezTo>
                  <a:cubicBezTo>
                    <a:pt x="100" y="1855"/>
                    <a:pt x="451" y="2331"/>
                    <a:pt x="902" y="2531"/>
                  </a:cubicBezTo>
                </a:path>
              </a:pathLst>
            </a:custGeom>
            <a:noFill/>
            <a:ln cap="rnd" cmpd="sng" w="62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71"/>
            <p:cNvSpPr/>
            <p:nvPr/>
          </p:nvSpPr>
          <p:spPr>
            <a:xfrm>
              <a:off x="1360125" y="2741875"/>
              <a:ext cx="360925" cy="158525"/>
            </a:xfrm>
            <a:custGeom>
              <a:rect b="b" l="l" r="r" t="t"/>
              <a:pathLst>
                <a:path extrusionOk="0" h="6341" w="14437">
                  <a:moveTo>
                    <a:pt x="2191" y="0"/>
                  </a:moveTo>
                  <a:cubicBezTo>
                    <a:pt x="1211" y="0"/>
                    <a:pt x="555" y="209"/>
                    <a:pt x="401" y="639"/>
                  </a:cubicBezTo>
                  <a:cubicBezTo>
                    <a:pt x="0" y="1692"/>
                    <a:pt x="2732" y="3672"/>
                    <a:pt x="6517" y="5075"/>
                  </a:cubicBezTo>
                  <a:cubicBezTo>
                    <a:pt x="8739" y="5905"/>
                    <a:pt x="10830" y="6340"/>
                    <a:pt x="12251" y="6340"/>
                  </a:cubicBezTo>
                  <a:cubicBezTo>
                    <a:pt x="13234" y="6340"/>
                    <a:pt x="13896" y="6132"/>
                    <a:pt x="14060" y="5702"/>
                  </a:cubicBezTo>
                  <a:cubicBezTo>
                    <a:pt x="14436" y="4649"/>
                    <a:pt x="11704" y="2644"/>
                    <a:pt x="7920" y="1266"/>
                  </a:cubicBezTo>
                  <a:cubicBezTo>
                    <a:pt x="5698" y="436"/>
                    <a:pt x="3607" y="0"/>
                    <a:pt x="21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71"/>
            <p:cNvSpPr/>
            <p:nvPr/>
          </p:nvSpPr>
          <p:spPr>
            <a:xfrm>
              <a:off x="1405850" y="2231375"/>
              <a:ext cx="442400" cy="710075"/>
            </a:xfrm>
            <a:custGeom>
              <a:rect b="b" l="l" r="r" t="t"/>
              <a:pathLst>
                <a:path extrusionOk="0" h="28403" w="17696">
                  <a:moveTo>
                    <a:pt x="11911" y="0"/>
                  </a:moveTo>
                  <a:cubicBezTo>
                    <a:pt x="11826" y="0"/>
                    <a:pt x="11740" y="2"/>
                    <a:pt x="11655" y="6"/>
                  </a:cubicBezTo>
                  <a:cubicBezTo>
                    <a:pt x="11204" y="56"/>
                    <a:pt x="10778" y="132"/>
                    <a:pt x="10327" y="307"/>
                  </a:cubicBezTo>
                  <a:cubicBezTo>
                    <a:pt x="8597" y="934"/>
                    <a:pt x="7094" y="2513"/>
                    <a:pt x="6517" y="4643"/>
                  </a:cubicBezTo>
                  <a:lnTo>
                    <a:pt x="4813" y="10909"/>
                  </a:lnTo>
                  <a:lnTo>
                    <a:pt x="3961" y="14016"/>
                  </a:lnTo>
                  <a:lnTo>
                    <a:pt x="26" y="28277"/>
                  </a:lnTo>
                  <a:cubicBezTo>
                    <a:pt x="26" y="28327"/>
                    <a:pt x="1" y="28352"/>
                    <a:pt x="1" y="28402"/>
                  </a:cubicBezTo>
                  <a:lnTo>
                    <a:pt x="9775" y="27726"/>
                  </a:lnTo>
                  <a:lnTo>
                    <a:pt x="12858" y="18653"/>
                  </a:lnTo>
                  <a:lnTo>
                    <a:pt x="13384" y="17149"/>
                  </a:lnTo>
                  <a:lnTo>
                    <a:pt x="14236" y="14668"/>
                  </a:lnTo>
                  <a:lnTo>
                    <a:pt x="14788" y="13014"/>
                  </a:lnTo>
                  <a:lnTo>
                    <a:pt x="15740" y="10232"/>
                  </a:lnTo>
                  <a:lnTo>
                    <a:pt x="16567" y="7826"/>
                  </a:lnTo>
                  <a:cubicBezTo>
                    <a:pt x="17695" y="4493"/>
                    <a:pt x="16166" y="984"/>
                    <a:pt x="13209" y="182"/>
                  </a:cubicBezTo>
                  <a:cubicBezTo>
                    <a:pt x="12789" y="56"/>
                    <a:pt x="12351" y="0"/>
                    <a:pt x="11911" y="0"/>
                  </a:cubicBez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71"/>
            <p:cNvSpPr/>
            <p:nvPr/>
          </p:nvSpPr>
          <p:spPr>
            <a:xfrm>
              <a:off x="1405850" y="2230900"/>
              <a:ext cx="442400" cy="710550"/>
            </a:xfrm>
            <a:custGeom>
              <a:rect b="b" l="l" r="r" t="t"/>
              <a:pathLst>
                <a:path extrusionOk="0" fill="none" h="28422" w="17696">
                  <a:moveTo>
                    <a:pt x="9775" y="27745"/>
                  </a:moveTo>
                  <a:lnTo>
                    <a:pt x="12858" y="18672"/>
                  </a:lnTo>
                  <a:lnTo>
                    <a:pt x="13384" y="17168"/>
                  </a:lnTo>
                  <a:lnTo>
                    <a:pt x="14236" y="14687"/>
                  </a:lnTo>
                  <a:lnTo>
                    <a:pt x="14788" y="13033"/>
                  </a:lnTo>
                  <a:lnTo>
                    <a:pt x="15740" y="10251"/>
                  </a:lnTo>
                  <a:lnTo>
                    <a:pt x="16567" y="7845"/>
                  </a:lnTo>
                  <a:cubicBezTo>
                    <a:pt x="17695" y="4512"/>
                    <a:pt x="16166" y="1003"/>
                    <a:pt x="13209" y="201"/>
                  </a:cubicBezTo>
                  <a:cubicBezTo>
                    <a:pt x="12708" y="50"/>
                    <a:pt x="12181" y="0"/>
                    <a:pt x="11655" y="25"/>
                  </a:cubicBezTo>
                  <a:cubicBezTo>
                    <a:pt x="11204" y="75"/>
                    <a:pt x="10778" y="151"/>
                    <a:pt x="10327" y="326"/>
                  </a:cubicBezTo>
                  <a:cubicBezTo>
                    <a:pt x="8597" y="953"/>
                    <a:pt x="7094" y="2532"/>
                    <a:pt x="6517" y="4662"/>
                  </a:cubicBezTo>
                  <a:lnTo>
                    <a:pt x="4813" y="10928"/>
                  </a:lnTo>
                  <a:lnTo>
                    <a:pt x="3961" y="14035"/>
                  </a:lnTo>
                  <a:lnTo>
                    <a:pt x="26" y="28296"/>
                  </a:lnTo>
                  <a:cubicBezTo>
                    <a:pt x="26" y="28346"/>
                    <a:pt x="1" y="28371"/>
                    <a:pt x="1" y="28421"/>
                  </a:cubicBezTo>
                </a:path>
              </a:pathLst>
            </a:custGeom>
            <a:solidFill>
              <a:schemeClr val="lt1"/>
            </a:solidFill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71"/>
            <p:cNvSpPr/>
            <p:nvPr/>
          </p:nvSpPr>
          <p:spPr>
            <a:xfrm>
              <a:off x="1370775" y="2172875"/>
              <a:ext cx="538250" cy="714050"/>
            </a:xfrm>
            <a:custGeom>
              <a:rect b="b" l="l" r="r" t="t"/>
              <a:pathLst>
                <a:path extrusionOk="0" h="28562" w="21530">
                  <a:moveTo>
                    <a:pt x="14164" y="0"/>
                  </a:moveTo>
                  <a:cubicBezTo>
                    <a:pt x="14021" y="0"/>
                    <a:pt x="13878" y="5"/>
                    <a:pt x="13735" y="15"/>
                  </a:cubicBezTo>
                  <a:cubicBezTo>
                    <a:pt x="11278" y="191"/>
                    <a:pt x="8998" y="1795"/>
                    <a:pt x="7945" y="4251"/>
                  </a:cubicBezTo>
                  <a:lnTo>
                    <a:pt x="0" y="23274"/>
                  </a:lnTo>
                  <a:cubicBezTo>
                    <a:pt x="239" y="22930"/>
                    <a:pt x="855" y="22765"/>
                    <a:pt x="1726" y="22765"/>
                  </a:cubicBezTo>
                  <a:cubicBezTo>
                    <a:pt x="3143" y="22765"/>
                    <a:pt x="5234" y="23203"/>
                    <a:pt x="7469" y="24026"/>
                  </a:cubicBezTo>
                  <a:cubicBezTo>
                    <a:pt x="11228" y="25429"/>
                    <a:pt x="13985" y="27409"/>
                    <a:pt x="13584" y="28462"/>
                  </a:cubicBezTo>
                  <a:cubicBezTo>
                    <a:pt x="13584" y="28487"/>
                    <a:pt x="13559" y="28512"/>
                    <a:pt x="13559" y="28537"/>
                  </a:cubicBezTo>
                  <a:lnTo>
                    <a:pt x="13584" y="28562"/>
                  </a:lnTo>
                  <a:lnTo>
                    <a:pt x="20201" y="9188"/>
                  </a:lnTo>
                  <a:cubicBezTo>
                    <a:pt x="21529" y="5354"/>
                    <a:pt x="19524" y="1219"/>
                    <a:pt x="15840" y="216"/>
                  </a:cubicBezTo>
                  <a:cubicBezTo>
                    <a:pt x="15281" y="76"/>
                    <a:pt x="14723" y="0"/>
                    <a:pt x="14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71"/>
            <p:cNvSpPr/>
            <p:nvPr/>
          </p:nvSpPr>
          <p:spPr>
            <a:xfrm>
              <a:off x="1499850" y="2558525"/>
              <a:ext cx="23825" cy="22700"/>
            </a:xfrm>
            <a:custGeom>
              <a:rect b="b" l="l" r="r" t="t"/>
              <a:pathLst>
                <a:path extrusionOk="0" h="908" w="953">
                  <a:moveTo>
                    <a:pt x="499" y="1"/>
                  </a:moveTo>
                  <a:cubicBezTo>
                    <a:pt x="483" y="1"/>
                    <a:pt x="467" y="2"/>
                    <a:pt x="451" y="3"/>
                  </a:cubicBezTo>
                  <a:cubicBezTo>
                    <a:pt x="201" y="3"/>
                    <a:pt x="0" y="229"/>
                    <a:pt x="25" y="479"/>
                  </a:cubicBezTo>
                  <a:cubicBezTo>
                    <a:pt x="49" y="716"/>
                    <a:pt x="229" y="907"/>
                    <a:pt x="459" y="907"/>
                  </a:cubicBezTo>
                  <a:cubicBezTo>
                    <a:pt x="473" y="907"/>
                    <a:pt x="487" y="907"/>
                    <a:pt x="501" y="905"/>
                  </a:cubicBezTo>
                  <a:cubicBezTo>
                    <a:pt x="752" y="880"/>
                    <a:pt x="953" y="680"/>
                    <a:pt x="928" y="429"/>
                  </a:cubicBezTo>
                  <a:cubicBezTo>
                    <a:pt x="928" y="171"/>
                    <a:pt x="730" y="1"/>
                    <a:pt x="49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71"/>
            <p:cNvSpPr/>
            <p:nvPr/>
          </p:nvSpPr>
          <p:spPr>
            <a:xfrm>
              <a:off x="1541825" y="2685125"/>
              <a:ext cx="33850" cy="32675"/>
            </a:xfrm>
            <a:custGeom>
              <a:rect b="b" l="l" r="r" t="t"/>
              <a:pathLst>
                <a:path extrusionOk="0" h="1307" w="1354">
                  <a:moveTo>
                    <a:pt x="671" y="0"/>
                  </a:moveTo>
                  <a:cubicBezTo>
                    <a:pt x="657" y="0"/>
                    <a:pt x="642" y="1"/>
                    <a:pt x="627" y="2"/>
                  </a:cubicBezTo>
                  <a:cubicBezTo>
                    <a:pt x="276" y="27"/>
                    <a:pt x="0" y="353"/>
                    <a:pt x="25" y="704"/>
                  </a:cubicBezTo>
                  <a:cubicBezTo>
                    <a:pt x="49" y="1040"/>
                    <a:pt x="326" y="1307"/>
                    <a:pt x="680" y="1307"/>
                  </a:cubicBezTo>
                  <a:cubicBezTo>
                    <a:pt x="696" y="1307"/>
                    <a:pt x="711" y="1306"/>
                    <a:pt x="727" y="1305"/>
                  </a:cubicBezTo>
                  <a:cubicBezTo>
                    <a:pt x="1078" y="1280"/>
                    <a:pt x="1354" y="979"/>
                    <a:pt x="1329" y="603"/>
                  </a:cubicBezTo>
                  <a:cubicBezTo>
                    <a:pt x="1305" y="267"/>
                    <a:pt x="1005" y="0"/>
                    <a:pt x="6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71"/>
            <p:cNvSpPr/>
            <p:nvPr/>
          </p:nvSpPr>
          <p:spPr>
            <a:xfrm>
              <a:off x="1564375" y="2473325"/>
              <a:ext cx="28850" cy="27700"/>
            </a:xfrm>
            <a:custGeom>
              <a:rect b="b" l="l" r="r" t="t"/>
              <a:pathLst>
                <a:path extrusionOk="0" h="1108" w="1154">
                  <a:moveTo>
                    <a:pt x="598" y="1"/>
                  </a:moveTo>
                  <a:cubicBezTo>
                    <a:pt x="583" y="1"/>
                    <a:pt x="567" y="1"/>
                    <a:pt x="552" y="3"/>
                  </a:cubicBezTo>
                  <a:cubicBezTo>
                    <a:pt x="251" y="28"/>
                    <a:pt x="1" y="278"/>
                    <a:pt x="26" y="579"/>
                  </a:cubicBezTo>
                  <a:cubicBezTo>
                    <a:pt x="50" y="866"/>
                    <a:pt x="301" y="1107"/>
                    <a:pt x="586" y="1107"/>
                  </a:cubicBezTo>
                  <a:cubicBezTo>
                    <a:pt x="599" y="1107"/>
                    <a:pt x="613" y="1106"/>
                    <a:pt x="627" y="1105"/>
                  </a:cubicBezTo>
                  <a:cubicBezTo>
                    <a:pt x="928" y="1080"/>
                    <a:pt x="1154" y="805"/>
                    <a:pt x="1128" y="504"/>
                  </a:cubicBezTo>
                  <a:cubicBezTo>
                    <a:pt x="1105" y="218"/>
                    <a:pt x="878" y="1"/>
                    <a:pt x="5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71"/>
            <p:cNvSpPr/>
            <p:nvPr/>
          </p:nvSpPr>
          <p:spPr>
            <a:xfrm>
              <a:off x="2474150" y="2647375"/>
              <a:ext cx="347150" cy="194300"/>
            </a:xfrm>
            <a:custGeom>
              <a:rect b="b" l="l" r="r" t="t"/>
              <a:pathLst>
                <a:path extrusionOk="0" h="7772" w="13886">
                  <a:moveTo>
                    <a:pt x="12199" y="0"/>
                  </a:moveTo>
                  <a:cubicBezTo>
                    <a:pt x="10821" y="0"/>
                    <a:pt x="8454" y="756"/>
                    <a:pt x="5966" y="2088"/>
                  </a:cubicBezTo>
                  <a:cubicBezTo>
                    <a:pt x="2432" y="3993"/>
                    <a:pt x="1" y="6349"/>
                    <a:pt x="527" y="7326"/>
                  </a:cubicBezTo>
                  <a:cubicBezTo>
                    <a:pt x="686" y="7628"/>
                    <a:pt x="1097" y="7771"/>
                    <a:pt x="1690" y="7771"/>
                  </a:cubicBezTo>
                  <a:cubicBezTo>
                    <a:pt x="3067" y="7771"/>
                    <a:pt x="5426" y="7003"/>
                    <a:pt x="7896" y="5672"/>
                  </a:cubicBezTo>
                  <a:cubicBezTo>
                    <a:pt x="11455" y="3767"/>
                    <a:pt x="13886" y="1437"/>
                    <a:pt x="13359" y="434"/>
                  </a:cubicBezTo>
                  <a:cubicBezTo>
                    <a:pt x="13201" y="140"/>
                    <a:pt x="12791" y="0"/>
                    <a:pt x="12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71"/>
            <p:cNvSpPr/>
            <p:nvPr/>
          </p:nvSpPr>
          <p:spPr>
            <a:xfrm>
              <a:off x="2277425" y="2182150"/>
              <a:ext cx="520075" cy="680350"/>
            </a:xfrm>
            <a:custGeom>
              <a:rect b="b" l="l" r="r" t="t"/>
              <a:pathLst>
                <a:path extrusionOk="0" h="27214" w="20803">
                  <a:moveTo>
                    <a:pt x="5716" y="1"/>
                  </a:moveTo>
                  <a:cubicBezTo>
                    <a:pt x="5592" y="1"/>
                    <a:pt x="5466" y="7"/>
                    <a:pt x="5338" y="20"/>
                  </a:cubicBezTo>
                  <a:cubicBezTo>
                    <a:pt x="4837" y="46"/>
                    <a:pt x="4336" y="171"/>
                    <a:pt x="3835" y="371"/>
                  </a:cubicBezTo>
                  <a:cubicBezTo>
                    <a:pt x="1028" y="1574"/>
                    <a:pt x="0" y="5284"/>
                    <a:pt x="1579" y="8416"/>
                  </a:cubicBezTo>
                  <a:lnTo>
                    <a:pt x="2732" y="10697"/>
                  </a:lnTo>
                  <a:lnTo>
                    <a:pt x="4060" y="13329"/>
                  </a:lnTo>
                  <a:lnTo>
                    <a:pt x="4837" y="14883"/>
                  </a:lnTo>
                  <a:lnTo>
                    <a:pt x="6015" y="17214"/>
                  </a:lnTo>
                  <a:lnTo>
                    <a:pt x="6717" y="18642"/>
                  </a:lnTo>
                  <a:lnTo>
                    <a:pt x="11053" y="27214"/>
                  </a:lnTo>
                  <a:lnTo>
                    <a:pt x="20802" y="26537"/>
                  </a:lnTo>
                  <a:cubicBezTo>
                    <a:pt x="20802" y="26487"/>
                    <a:pt x="20777" y="26437"/>
                    <a:pt x="20752" y="26412"/>
                  </a:cubicBezTo>
                  <a:lnTo>
                    <a:pt x="14912" y="12828"/>
                  </a:lnTo>
                  <a:lnTo>
                    <a:pt x="13634" y="9845"/>
                  </a:lnTo>
                  <a:lnTo>
                    <a:pt x="11078" y="3880"/>
                  </a:lnTo>
                  <a:cubicBezTo>
                    <a:pt x="10201" y="1850"/>
                    <a:pt x="8521" y="497"/>
                    <a:pt x="6717" y="121"/>
                  </a:cubicBezTo>
                  <a:cubicBezTo>
                    <a:pt x="6387" y="47"/>
                    <a:pt x="6056" y="1"/>
                    <a:pt x="5716" y="1"/>
                  </a:cubicBez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71"/>
            <p:cNvSpPr/>
            <p:nvPr/>
          </p:nvSpPr>
          <p:spPr>
            <a:xfrm>
              <a:off x="2277425" y="2181400"/>
              <a:ext cx="520075" cy="681100"/>
            </a:xfrm>
            <a:custGeom>
              <a:rect b="b" l="l" r="r" t="t"/>
              <a:pathLst>
                <a:path extrusionOk="0" fill="none" h="27244" w="20803">
                  <a:moveTo>
                    <a:pt x="11053" y="27244"/>
                  </a:moveTo>
                  <a:lnTo>
                    <a:pt x="6717" y="18672"/>
                  </a:lnTo>
                  <a:lnTo>
                    <a:pt x="6015" y="17244"/>
                  </a:lnTo>
                  <a:lnTo>
                    <a:pt x="4837" y="14913"/>
                  </a:lnTo>
                  <a:lnTo>
                    <a:pt x="4060" y="13359"/>
                  </a:lnTo>
                  <a:lnTo>
                    <a:pt x="2732" y="10727"/>
                  </a:lnTo>
                  <a:lnTo>
                    <a:pt x="1579" y="8446"/>
                  </a:lnTo>
                  <a:cubicBezTo>
                    <a:pt x="0" y="5314"/>
                    <a:pt x="1028" y="1604"/>
                    <a:pt x="3835" y="401"/>
                  </a:cubicBezTo>
                  <a:cubicBezTo>
                    <a:pt x="4336" y="201"/>
                    <a:pt x="4837" y="76"/>
                    <a:pt x="5338" y="50"/>
                  </a:cubicBezTo>
                  <a:cubicBezTo>
                    <a:pt x="5815" y="0"/>
                    <a:pt x="6266" y="50"/>
                    <a:pt x="6717" y="151"/>
                  </a:cubicBezTo>
                  <a:cubicBezTo>
                    <a:pt x="8521" y="527"/>
                    <a:pt x="10201" y="1880"/>
                    <a:pt x="11078" y="3910"/>
                  </a:cubicBezTo>
                  <a:lnTo>
                    <a:pt x="13634" y="9875"/>
                  </a:lnTo>
                  <a:lnTo>
                    <a:pt x="14912" y="12858"/>
                  </a:lnTo>
                  <a:lnTo>
                    <a:pt x="20752" y="26442"/>
                  </a:lnTo>
                  <a:cubicBezTo>
                    <a:pt x="20777" y="26467"/>
                    <a:pt x="20802" y="26517"/>
                    <a:pt x="20802" y="26567"/>
                  </a:cubicBezTo>
                </a:path>
              </a:pathLst>
            </a:custGeom>
            <a:noFill/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71"/>
            <p:cNvSpPr/>
            <p:nvPr/>
          </p:nvSpPr>
          <p:spPr>
            <a:xfrm>
              <a:off x="2212250" y="2126500"/>
              <a:ext cx="594650" cy="706550"/>
            </a:xfrm>
            <a:custGeom>
              <a:rect b="b" l="l" r="r" t="t"/>
              <a:pathLst>
                <a:path extrusionOk="0" h="28262" w="23786">
                  <a:moveTo>
                    <a:pt x="7414" y="0"/>
                  </a:moveTo>
                  <a:cubicBezTo>
                    <a:pt x="7265" y="0"/>
                    <a:pt x="7117" y="5"/>
                    <a:pt x="6968" y="16"/>
                  </a:cubicBezTo>
                  <a:cubicBezTo>
                    <a:pt x="6291" y="41"/>
                    <a:pt x="5590" y="216"/>
                    <a:pt x="4938" y="492"/>
                  </a:cubicBezTo>
                  <a:cubicBezTo>
                    <a:pt x="1404" y="2021"/>
                    <a:pt x="1" y="6357"/>
                    <a:pt x="1830" y="9991"/>
                  </a:cubicBezTo>
                  <a:lnTo>
                    <a:pt x="11053" y="28262"/>
                  </a:lnTo>
                  <a:lnTo>
                    <a:pt x="11078" y="28237"/>
                  </a:lnTo>
                  <a:cubicBezTo>
                    <a:pt x="11053" y="28211"/>
                    <a:pt x="11053" y="28211"/>
                    <a:pt x="11028" y="28186"/>
                  </a:cubicBezTo>
                  <a:cubicBezTo>
                    <a:pt x="10502" y="27184"/>
                    <a:pt x="12958" y="24828"/>
                    <a:pt x="16492" y="22923"/>
                  </a:cubicBezTo>
                  <a:cubicBezTo>
                    <a:pt x="18962" y="21606"/>
                    <a:pt x="21313" y="20849"/>
                    <a:pt x="22694" y="20849"/>
                  </a:cubicBezTo>
                  <a:cubicBezTo>
                    <a:pt x="23204" y="20849"/>
                    <a:pt x="23582" y="20952"/>
                    <a:pt x="23785" y="21169"/>
                  </a:cubicBezTo>
                  <a:lnTo>
                    <a:pt x="13284" y="3424"/>
                  </a:lnTo>
                  <a:cubicBezTo>
                    <a:pt x="11988" y="1280"/>
                    <a:pt x="9740" y="0"/>
                    <a:pt x="74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71"/>
            <p:cNvSpPr/>
            <p:nvPr/>
          </p:nvSpPr>
          <p:spPr>
            <a:xfrm>
              <a:off x="2479800" y="2232725"/>
              <a:ext cx="23200" cy="22625"/>
            </a:xfrm>
            <a:custGeom>
              <a:rect b="b" l="l" r="r" t="t"/>
              <a:pathLst>
                <a:path extrusionOk="0" h="905" w="928">
                  <a:moveTo>
                    <a:pt x="469" y="0"/>
                  </a:moveTo>
                  <a:cubicBezTo>
                    <a:pt x="455" y="0"/>
                    <a:pt x="441" y="1"/>
                    <a:pt x="426" y="2"/>
                  </a:cubicBezTo>
                  <a:cubicBezTo>
                    <a:pt x="201" y="28"/>
                    <a:pt x="0" y="228"/>
                    <a:pt x="25" y="479"/>
                  </a:cubicBezTo>
                  <a:cubicBezTo>
                    <a:pt x="25" y="729"/>
                    <a:pt x="251" y="905"/>
                    <a:pt x="502" y="905"/>
                  </a:cubicBezTo>
                  <a:cubicBezTo>
                    <a:pt x="752" y="880"/>
                    <a:pt x="928" y="654"/>
                    <a:pt x="928" y="403"/>
                  </a:cubicBezTo>
                  <a:cubicBezTo>
                    <a:pt x="904" y="191"/>
                    <a:pt x="702" y="0"/>
                    <a:pt x="4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71"/>
            <p:cNvSpPr/>
            <p:nvPr/>
          </p:nvSpPr>
          <p:spPr>
            <a:xfrm>
              <a:off x="2629550" y="2480225"/>
              <a:ext cx="23825" cy="22675"/>
            </a:xfrm>
            <a:custGeom>
              <a:rect b="b" l="l" r="r" t="t"/>
              <a:pathLst>
                <a:path extrusionOk="0" h="907" w="953">
                  <a:moveTo>
                    <a:pt x="494" y="0"/>
                  </a:moveTo>
                  <a:cubicBezTo>
                    <a:pt x="480" y="0"/>
                    <a:pt x="466" y="1"/>
                    <a:pt x="452" y="2"/>
                  </a:cubicBezTo>
                  <a:cubicBezTo>
                    <a:pt x="201" y="27"/>
                    <a:pt x="0" y="228"/>
                    <a:pt x="25" y="478"/>
                  </a:cubicBezTo>
                  <a:cubicBezTo>
                    <a:pt x="49" y="737"/>
                    <a:pt x="226" y="907"/>
                    <a:pt x="455" y="907"/>
                  </a:cubicBezTo>
                  <a:cubicBezTo>
                    <a:pt x="470" y="907"/>
                    <a:pt x="486" y="906"/>
                    <a:pt x="502" y="905"/>
                  </a:cubicBezTo>
                  <a:cubicBezTo>
                    <a:pt x="777" y="905"/>
                    <a:pt x="953" y="679"/>
                    <a:pt x="928" y="428"/>
                  </a:cubicBezTo>
                  <a:cubicBezTo>
                    <a:pt x="928" y="192"/>
                    <a:pt x="727" y="0"/>
                    <a:pt x="4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71"/>
            <p:cNvSpPr/>
            <p:nvPr/>
          </p:nvSpPr>
          <p:spPr>
            <a:xfrm>
              <a:off x="2524275" y="2401950"/>
              <a:ext cx="28225" cy="27650"/>
            </a:xfrm>
            <a:custGeom>
              <a:rect b="b" l="l" r="r" t="t"/>
              <a:pathLst>
                <a:path extrusionOk="0" h="1106" w="1129">
                  <a:moveTo>
                    <a:pt x="527" y="0"/>
                  </a:moveTo>
                  <a:cubicBezTo>
                    <a:pt x="226" y="25"/>
                    <a:pt x="1" y="301"/>
                    <a:pt x="26" y="602"/>
                  </a:cubicBezTo>
                  <a:cubicBezTo>
                    <a:pt x="50" y="887"/>
                    <a:pt x="277" y="1105"/>
                    <a:pt x="557" y="1105"/>
                  </a:cubicBezTo>
                  <a:cubicBezTo>
                    <a:pt x="572" y="1105"/>
                    <a:pt x="587" y="1104"/>
                    <a:pt x="602" y="1103"/>
                  </a:cubicBezTo>
                  <a:cubicBezTo>
                    <a:pt x="903" y="1078"/>
                    <a:pt x="1129" y="827"/>
                    <a:pt x="1104" y="527"/>
                  </a:cubicBezTo>
                  <a:cubicBezTo>
                    <a:pt x="1104" y="226"/>
                    <a:pt x="828" y="0"/>
                    <a:pt x="5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71"/>
            <p:cNvSpPr/>
            <p:nvPr/>
          </p:nvSpPr>
          <p:spPr>
            <a:xfrm>
              <a:off x="2596350" y="2612425"/>
              <a:ext cx="33850" cy="32700"/>
            </a:xfrm>
            <a:custGeom>
              <a:rect b="b" l="l" r="r" t="t"/>
              <a:pathLst>
                <a:path extrusionOk="0" h="1308" w="1354">
                  <a:moveTo>
                    <a:pt x="671" y="1"/>
                  </a:moveTo>
                  <a:cubicBezTo>
                    <a:pt x="656" y="1"/>
                    <a:pt x="641" y="1"/>
                    <a:pt x="627" y="3"/>
                  </a:cubicBezTo>
                  <a:cubicBezTo>
                    <a:pt x="276" y="28"/>
                    <a:pt x="0" y="328"/>
                    <a:pt x="25" y="704"/>
                  </a:cubicBezTo>
                  <a:cubicBezTo>
                    <a:pt x="49" y="1040"/>
                    <a:pt x="349" y="1307"/>
                    <a:pt x="682" y="1307"/>
                  </a:cubicBezTo>
                  <a:cubicBezTo>
                    <a:pt x="697" y="1307"/>
                    <a:pt x="712" y="1307"/>
                    <a:pt x="727" y="1306"/>
                  </a:cubicBezTo>
                  <a:cubicBezTo>
                    <a:pt x="1078" y="1281"/>
                    <a:pt x="1353" y="955"/>
                    <a:pt x="1328" y="604"/>
                  </a:cubicBezTo>
                  <a:cubicBezTo>
                    <a:pt x="1304" y="268"/>
                    <a:pt x="1005" y="1"/>
                    <a:pt x="6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71"/>
            <p:cNvSpPr/>
            <p:nvPr/>
          </p:nvSpPr>
          <p:spPr>
            <a:xfrm>
              <a:off x="2476675" y="2661300"/>
              <a:ext cx="23825" cy="22050"/>
            </a:xfrm>
            <a:custGeom>
              <a:rect b="b" l="l" r="r" t="t"/>
              <a:pathLst>
                <a:path extrusionOk="0" h="882" w="953">
                  <a:moveTo>
                    <a:pt x="499" y="0"/>
                  </a:moveTo>
                  <a:cubicBezTo>
                    <a:pt x="483" y="0"/>
                    <a:pt x="467" y="1"/>
                    <a:pt x="451" y="2"/>
                  </a:cubicBezTo>
                  <a:cubicBezTo>
                    <a:pt x="201" y="2"/>
                    <a:pt x="0" y="228"/>
                    <a:pt x="25" y="479"/>
                  </a:cubicBezTo>
                  <a:cubicBezTo>
                    <a:pt x="49" y="713"/>
                    <a:pt x="226" y="882"/>
                    <a:pt x="454" y="882"/>
                  </a:cubicBezTo>
                  <a:cubicBezTo>
                    <a:pt x="470" y="882"/>
                    <a:pt x="485" y="881"/>
                    <a:pt x="501" y="880"/>
                  </a:cubicBezTo>
                  <a:cubicBezTo>
                    <a:pt x="752" y="880"/>
                    <a:pt x="952" y="654"/>
                    <a:pt x="927" y="403"/>
                  </a:cubicBezTo>
                  <a:cubicBezTo>
                    <a:pt x="904" y="169"/>
                    <a:pt x="727" y="0"/>
                    <a:pt x="4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71"/>
            <p:cNvSpPr/>
            <p:nvPr/>
          </p:nvSpPr>
          <p:spPr>
            <a:xfrm>
              <a:off x="1630800" y="2126000"/>
              <a:ext cx="855925" cy="1002800"/>
            </a:xfrm>
            <a:custGeom>
              <a:rect b="b" l="l" r="r" t="t"/>
              <a:pathLst>
                <a:path extrusionOk="0" h="40112" w="34237">
                  <a:moveTo>
                    <a:pt x="29455" y="1"/>
                  </a:moveTo>
                  <a:cubicBezTo>
                    <a:pt x="29338" y="1"/>
                    <a:pt x="29219" y="4"/>
                    <a:pt x="29098" y="11"/>
                  </a:cubicBezTo>
                  <a:lnTo>
                    <a:pt x="4913" y="1690"/>
                  </a:lnTo>
                  <a:cubicBezTo>
                    <a:pt x="4461" y="1715"/>
                    <a:pt x="4035" y="1790"/>
                    <a:pt x="3659" y="1890"/>
                  </a:cubicBezTo>
                  <a:cubicBezTo>
                    <a:pt x="2131" y="2342"/>
                    <a:pt x="1153" y="3344"/>
                    <a:pt x="627" y="4647"/>
                  </a:cubicBezTo>
                  <a:cubicBezTo>
                    <a:pt x="0" y="6251"/>
                    <a:pt x="50" y="8307"/>
                    <a:pt x="677" y="10362"/>
                  </a:cubicBezTo>
                  <a:lnTo>
                    <a:pt x="2206" y="15951"/>
                  </a:lnTo>
                  <a:cubicBezTo>
                    <a:pt x="2081" y="16352"/>
                    <a:pt x="1980" y="16753"/>
                    <a:pt x="1905" y="17154"/>
                  </a:cubicBezTo>
                  <a:cubicBezTo>
                    <a:pt x="1780" y="17830"/>
                    <a:pt x="1755" y="18507"/>
                    <a:pt x="1805" y="19209"/>
                  </a:cubicBezTo>
                  <a:cubicBezTo>
                    <a:pt x="1855" y="19911"/>
                    <a:pt x="1980" y="20562"/>
                    <a:pt x="2181" y="21189"/>
                  </a:cubicBezTo>
                  <a:cubicBezTo>
                    <a:pt x="2431" y="21991"/>
                    <a:pt x="2807" y="22743"/>
                    <a:pt x="3284" y="23419"/>
                  </a:cubicBezTo>
                  <a:cubicBezTo>
                    <a:pt x="3685" y="23971"/>
                    <a:pt x="4161" y="24497"/>
                    <a:pt x="4687" y="24923"/>
                  </a:cubicBezTo>
                  <a:lnTo>
                    <a:pt x="9549" y="40111"/>
                  </a:lnTo>
                  <a:lnTo>
                    <a:pt x="29950" y="37179"/>
                  </a:lnTo>
                  <a:lnTo>
                    <a:pt x="31805" y="23244"/>
                  </a:lnTo>
                  <a:cubicBezTo>
                    <a:pt x="32482" y="22542"/>
                    <a:pt x="33033" y="21715"/>
                    <a:pt x="33409" y="20813"/>
                  </a:cubicBezTo>
                  <a:cubicBezTo>
                    <a:pt x="33660" y="20287"/>
                    <a:pt x="33835" y="19710"/>
                    <a:pt x="33935" y="19109"/>
                  </a:cubicBezTo>
                  <a:cubicBezTo>
                    <a:pt x="34086" y="18432"/>
                    <a:pt x="34136" y="17705"/>
                    <a:pt x="34086" y="16978"/>
                  </a:cubicBezTo>
                  <a:cubicBezTo>
                    <a:pt x="34036" y="16377"/>
                    <a:pt x="33935" y="15775"/>
                    <a:pt x="33760" y="15199"/>
                  </a:cubicBezTo>
                  <a:cubicBezTo>
                    <a:pt x="33610" y="14673"/>
                    <a:pt x="33384" y="14146"/>
                    <a:pt x="33108" y="13645"/>
                  </a:cubicBezTo>
                  <a:lnTo>
                    <a:pt x="33885" y="8056"/>
                  </a:lnTo>
                  <a:cubicBezTo>
                    <a:pt x="34236" y="5901"/>
                    <a:pt x="34136" y="3820"/>
                    <a:pt x="33409" y="2292"/>
                  </a:cubicBezTo>
                  <a:cubicBezTo>
                    <a:pt x="32807" y="1114"/>
                    <a:pt x="31830" y="261"/>
                    <a:pt x="30351" y="61"/>
                  </a:cubicBezTo>
                  <a:cubicBezTo>
                    <a:pt x="30076" y="24"/>
                    <a:pt x="29774" y="1"/>
                    <a:pt x="29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71"/>
            <p:cNvSpPr/>
            <p:nvPr/>
          </p:nvSpPr>
          <p:spPr>
            <a:xfrm>
              <a:off x="2427175" y="2327375"/>
              <a:ext cx="60175" cy="379725"/>
            </a:xfrm>
            <a:custGeom>
              <a:rect b="b" l="l" r="r" t="t"/>
              <a:pathLst>
                <a:path extrusionOk="0" h="15189" w="2407">
                  <a:moveTo>
                    <a:pt x="2080" y="1"/>
                  </a:moveTo>
                  <a:lnTo>
                    <a:pt x="2080" y="1"/>
                  </a:lnTo>
                  <a:cubicBezTo>
                    <a:pt x="1930" y="928"/>
                    <a:pt x="1755" y="1856"/>
                    <a:pt x="1629" y="2783"/>
                  </a:cubicBezTo>
                  <a:cubicBezTo>
                    <a:pt x="1479" y="3710"/>
                    <a:pt x="1328" y="4638"/>
                    <a:pt x="1203" y="5590"/>
                  </a:cubicBezTo>
                  <a:cubicBezTo>
                    <a:pt x="1203" y="5590"/>
                    <a:pt x="1203" y="5615"/>
                    <a:pt x="1203" y="5640"/>
                  </a:cubicBezTo>
                  <a:cubicBezTo>
                    <a:pt x="2005" y="7144"/>
                    <a:pt x="2331" y="8898"/>
                    <a:pt x="2105" y="10577"/>
                  </a:cubicBezTo>
                  <a:cubicBezTo>
                    <a:pt x="1980" y="11430"/>
                    <a:pt x="1755" y="12257"/>
                    <a:pt x="1404" y="13034"/>
                  </a:cubicBezTo>
                  <a:cubicBezTo>
                    <a:pt x="1028" y="13811"/>
                    <a:pt x="577" y="14537"/>
                    <a:pt x="0" y="15189"/>
                  </a:cubicBezTo>
                  <a:cubicBezTo>
                    <a:pt x="602" y="14587"/>
                    <a:pt x="1128" y="13886"/>
                    <a:pt x="1529" y="13109"/>
                  </a:cubicBezTo>
                  <a:cubicBezTo>
                    <a:pt x="1905" y="12307"/>
                    <a:pt x="2181" y="11480"/>
                    <a:pt x="2306" y="10628"/>
                  </a:cubicBezTo>
                  <a:cubicBezTo>
                    <a:pt x="2406" y="9750"/>
                    <a:pt x="2406" y="8873"/>
                    <a:pt x="2256" y="7996"/>
                  </a:cubicBezTo>
                  <a:cubicBezTo>
                    <a:pt x="2109" y="7163"/>
                    <a:pt x="1818" y="6354"/>
                    <a:pt x="1407" y="5592"/>
                  </a:cubicBezTo>
                  <a:lnTo>
                    <a:pt x="1407" y="5592"/>
                  </a:lnTo>
                  <a:cubicBezTo>
                    <a:pt x="1531" y="4672"/>
                    <a:pt x="1630" y="3728"/>
                    <a:pt x="1755" y="2808"/>
                  </a:cubicBezTo>
                  <a:cubicBezTo>
                    <a:pt x="1880" y="1881"/>
                    <a:pt x="1955" y="928"/>
                    <a:pt x="20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71"/>
            <p:cNvSpPr/>
            <p:nvPr/>
          </p:nvSpPr>
          <p:spPr>
            <a:xfrm>
              <a:off x="1648975" y="2385025"/>
              <a:ext cx="100275" cy="364075"/>
            </a:xfrm>
            <a:custGeom>
              <a:rect b="b" l="l" r="r" t="t"/>
              <a:pathLst>
                <a:path extrusionOk="0" h="14563" w="4011">
                  <a:moveTo>
                    <a:pt x="0" y="1"/>
                  </a:moveTo>
                  <a:cubicBezTo>
                    <a:pt x="226" y="928"/>
                    <a:pt x="451" y="1880"/>
                    <a:pt x="702" y="2808"/>
                  </a:cubicBezTo>
                  <a:cubicBezTo>
                    <a:pt x="925" y="3726"/>
                    <a:pt x="1173" y="4668"/>
                    <a:pt x="1421" y="5586"/>
                  </a:cubicBezTo>
                  <a:lnTo>
                    <a:pt x="1421" y="5586"/>
                  </a:lnTo>
                  <a:cubicBezTo>
                    <a:pt x="1150" y="6357"/>
                    <a:pt x="1002" y="7177"/>
                    <a:pt x="978" y="8021"/>
                  </a:cubicBezTo>
                  <a:cubicBezTo>
                    <a:pt x="953" y="8848"/>
                    <a:pt x="1078" y="9675"/>
                    <a:pt x="1278" y="10477"/>
                  </a:cubicBezTo>
                  <a:cubicBezTo>
                    <a:pt x="1504" y="11279"/>
                    <a:pt x="1880" y="12056"/>
                    <a:pt x="2331" y="12758"/>
                  </a:cubicBezTo>
                  <a:cubicBezTo>
                    <a:pt x="2782" y="13434"/>
                    <a:pt x="3359" y="14061"/>
                    <a:pt x="4010" y="14562"/>
                  </a:cubicBezTo>
                  <a:cubicBezTo>
                    <a:pt x="3384" y="14011"/>
                    <a:pt x="2857" y="13384"/>
                    <a:pt x="2431" y="12682"/>
                  </a:cubicBezTo>
                  <a:cubicBezTo>
                    <a:pt x="2005" y="11981"/>
                    <a:pt x="1679" y="11229"/>
                    <a:pt x="1479" y="10427"/>
                  </a:cubicBezTo>
                  <a:cubicBezTo>
                    <a:pt x="1053" y="8848"/>
                    <a:pt x="1128" y="7169"/>
                    <a:pt x="1629" y="5615"/>
                  </a:cubicBezTo>
                  <a:cubicBezTo>
                    <a:pt x="1629" y="5590"/>
                    <a:pt x="1629" y="5590"/>
                    <a:pt x="1629" y="5565"/>
                  </a:cubicBezTo>
                  <a:cubicBezTo>
                    <a:pt x="1379" y="4637"/>
                    <a:pt x="1103" y="3710"/>
                    <a:pt x="827" y="2783"/>
                  </a:cubicBezTo>
                  <a:cubicBezTo>
                    <a:pt x="577" y="1830"/>
                    <a:pt x="276" y="928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71"/>
            <p:cNvSpPr/>
            <p:nvPr/>
          </p:nvSpPr>
          <p:spPr>
            <a:xfrm>
              <a:off x="1867650" y="2132525"/>
              <a:ext cx="364050" cy="146500"/>
            </a:xfrm>
            <a:custGeom>
              <a:rect b="b" l="l" r="r" t="t"/>
              <a:pathLst>
                <a:path extrusionOk="0" h="5860" w="14562">
                  <a:moveTo>
                    <a:pt x="12080" y="0"/>
                  </a:moveTo>
                  <a:lnTo>
                    <a:pt x="2331" y="452"/>
                  </a:lnTo>
                  <a:lnTo>
                    <a:pt x="0" y="1203"/>
                  </a:lnTo>
                  <a:cubicBezTo>
                    <a:pt x="1245" y="3924"/>
                    <a:pt x="4187" y="5860"/>
                    <a:pt x="7186" y="5860"/>
                  </a:cubicBezTo>
                  <a:cubicBezTo>
                    <a:pt x="7447" y="5860"/>
                    <a:pt x="7709" y="5845"/>
                    <a:pt x="7970" y="5815"/>
                  </a:cubicBezTo>
                  <a:cubicBezTo>
                    <a:pt x="11028" y="5464"/>
                    <a:pt x="13659" y="3083"/>
                    <a:pt x="14562" y="201"/>
                  </a:cubicBezTo>
                  <a:lnTo>
                    <a:pt x="12080" y="0"/>
                  </a:ln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71"/>
            <p:cNvSpPr/>
            <p:nvPr/>
          </p:nvSpPr>
          <p:spPr>
            <a:xfrm>
              <a:off x="1867650" y="2132525"/>
              <a:ext cx="364050" cy="154775"/>
            </a:xfrm>
            <a:custGeom>
              <a:rect b="b" l="l" r="r" t="t"/>
              <a:pathLst>
                <a:path extrusionOk="0" fill="none" h="6191" w="14562">
                  <a:moveTo>
                    <a:pt x="12080" y="0"/>
                  </a:moveTo>
                  <a:lnTo>
                    <a:pt x="14562" y="201"/>
                  </a:lnTo>
                  <a:cubicBezTo>
                    <a:pt x="13659" y="3083"/>
                    <a:pt x="11028" y="5464"/>
                    <a:pt x="7970" y="5815"/>
                  </a:cubicBezTo>
                  <a:cubicBezTo>
                    <a:pt x="4712" y="6191"/>
                    <a:pt x="1353" y="4161"/>
                    <a:pt x="0" y="1203"/>
                  </a:cubicBezTo>
                  <a:lnTo>
                    <a:pt x="2331" y="452"/>
                  </a:lnTo>
                </a:path>
              </a:pathLst>
            </a:custGeom>
            <a:noFill/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8" name="Google Shape;1028;p71"/>
            <p:cNvSpPr/>
            <p:nvPr/>
          </p:nvSpPr>
          <p:spPr>
            <a:xfrm>
              <a:off x="1768025" y="2442000"/>
              <a:ext cx="28200" cy="27650"/>
            </a:xfrm>
            <a:custGeom>
              <a:rect b="b" l="l" r="r" t="t"/>
              <a:pathLst>
                <a:path extrusionOk="0" h="1106" w="1128">
                  <a:moveTo>
                    <a:pt x="572" y="1"/>
                  </a:moveTo>
                  <a:cubicBezTo>
                    <a:pt x="557" y="1"/>
                    <a:pt x="542" y="1"/>
                    <a:pt x="526" y="2"/>
                  </a:cubicBezTo>
                  <a:cubicBezTo>
                    <a:pt x="226" y="27"/>
                    <a:pt x="0" y="278"/>
                    <a:pt x="25" y="579"/>
                  </a:cubicBezTo>
                  <a:cubicBezTo>
                    <a:pt x="50" y="880"/>
                    <a:pt x="301" y="1105"/>
                    <a:pt x="602" y="1105"/>
                  </a:cubicBezTo>
                  <a:cubicBezTo>
                    <a:pt x="902" y="1080"/>
                    <a:pt x="1128" y="804"/>
                    <a:pt x="1128" y="504"/>
                  </a:cubicBezTo>
                  <a:cubicBezTo>
                    <a:pt x="1104" y="218"/>
                    <a:pt x="855" y="1"/>
                    <a:pt x="5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71"/>
            <p:cNvSpPr/>
            <p:nvPr/>
          </p:nvSpPr>
          <p:spPr>
            <a:xfrm>
              <a:off x="1900225" y="2757750"/>
              <a:ext cx="54525" cy="52225"/>
            </a:xfrm>
            <a:custGeom>
              <a:rect b="b" l="l" r="r" t="t"/>
              <a:pathLst>
                <a:path extrusionOk="0" h="2089" w="2181">
                  <a:moveTo>
                    <a:pt x="1120" y="0"/>
                  </a:moveTo>
                  <a:cubicBezTo>
                    <a:pt x="1089" y="0"/>
                    <a:pt x="1059" y="1"/>
                    <a:pt x="1028" y="4"/>
                  </a:cubicBezTo>
                  <a:cubicBezTo>
                    <a:pt x="451" y="29"/>
                    <a:pt x="0" y="530"/>
                    <a:pt x="50" y="1107"/>
                  </a:cubicBezTo>
                  <a:cubicBezTo>
                    <a:pt x="98" y="1654"/>
                    <a:pt x="552" y="2088"/>
                    <a:pt x="1091" y="2088"/>
                  </a:cubicBezTo>
                  <a:cubicBezTo>
                    <a:pt x="1120" y="2088"/>
                    <a:pt x="1149" y="2087"/>
                    <a:pt x="1178" y="2084"/>
                  </a:cubicBezTo>
                  <a:cubicBezTo>
                    <a:pt x="1755" y="2034"/>
                    <a:pt x="2181" y="1533"/>
                    <a:pt x="2156" y="956"/>
                  </a:cubicBezTo>
                  <a:cubicBezTo>
                    <a:pt x="2108" y="411"/>
                    <a:pt x="1657" y="0"/>
                    <a:pt x="11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71"/>
            <p:cNvSpPr/>
            <p:nvPr/>
          </p:nvSpPr>
          <p:spPr>
            <a:xfrm>
              <a:off x="2304350" y="2517200"/>
              <a:ext cx="36375" cy="35175"/>
            </a:xfrm>
            <a:custGeom>
              <a:rect b="b" l="l" r="r" t="t"/>
              <a:pathLst>
                <a:path extrusionOk="0" h="1407" w="1455">
                  <a:moveTo>
                    <a:pt x="721" y="1"/>
                  </a:moveTo>
                  <a:cubicBezTo>
                    <a:pt x="707" y="1"/>
                    <a:pt x="692" y="1"/>
                    <a:pt x="677" y="2"/>
                  </a:cubicBezTo>
                  <a:cubicBezTo>
                    <a:pt x="302" y="27"/>
                    <a:pt x="1" y="378"/>
                    <a:pt x="26" y="754"/>
                  </a:cubicBezTo>
                  <a:cubicBezTo>
                    <a:pt x="50" y="1115"/>
                    <a:pt x="352" y="1407"/>
                    <a:pt x="731" y="1407"/>
                  </a:cubicBezTo>
                  <a:cubicBezTo>
                    <a:pt x="747" y="1407"/>
                    <a:pt x="762" y="1406"/>
                    <a:pt x="778" y="1405"/>
                  </a:cubicBezTo>
                  <a:cubicBezTo>
                    <a:pt x="1154" y="1380"/>
                    <a:pt x="1454" y="1030"/>
                    <a:pt x="1429" y="654"/>
                  </a:cubicBezTo>
                  <a:cubicBezTo>
                    <a:pt x="1405" y="292"/>
                    <a:pt x="1080" y="1"/>
                    <a:pt x="7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71"/>
            <p:cNvSpPr/>
            <p:nvPr/>
          </p:nvSpPr>
          <p:spPr>
            <a:xfrm>
              <a:off x="2060625" y="2462650"/>
              <a:ext cx="75200" cy="72325"/>
            </a:xfrm>
            <a:custGeom>
              <a:rect b="b" l="l" r="r" t="t"/>
              <a:pathLst>
                <a:path extrusionOk="0" h="2893" w="3008">
                  <a:moveTo>
                    <a:pt x="1497" y="1"/>
                  </a:moveTo>
                  <a:cubicBezTo>
                    <a:pt x="1466" y="1"/>
                    <a:pt x="1435" y="2"/>
                    <a:pt x="1404" y="4"/>
                  </a:cubicBezTo>
                  <a:cubicBezTo>
                    <a:pt x="602" y="54"/>
                    <a:pt x="0" y="755"/>
                    <a:pt x="51" y="1557"/>
                  </a:cubicBezTo>
                  <a:cubicBezTo>
                    <a:pt x="121" y="2314"/>
                    <a:pt x="728" y="2892"/>
                    <a:pt x="1469" y="2892"/>
                  </a:cubicBezTo>
                  <a:cubicBezTo>
                    <a:pt x="1514" y="2892"/>
                    <a:pt x="1559" y="2890"/>
                    <a:pt x="1604" y="2886"/>
                  </a:cubicBezTo>
                  <a:cubicBezTo>
                    <a:pt x="2406" y="2836"/>
                    <a:pt x="3008" y="2159"/>
                    <a:pt x="2958" y="1357"/>
                  </a:cubicBezTo>
                  <a:cubicBezTo>
                    <a:pt x="2910" y="586"/>
                    <a:pt x="2260" y="1"/>
                    <a:pt x="1497" y="1"/>
                  </a:cubicBez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71"/>
            <p:cNvSpPr/>
            <p:nvPr/>
          </p:nvSpPr>
          <p:spPr>
            <a:xfrm>
              <a:off x="2354475" y="2198325"/>
              <a:ext cx="28850" cy="27625"/>
            </a:xfrm>
            <a:custGeom>
              <a:rect b="b" l="l" r="r" t="t"/>
              <a:pathLst>
                <a:path extrusionOk="0" h="1105" w="1154">
                  <a:moveTo>
                    <a:pt x="552" y="0"/>
                  </a:moveTo>
                  <a:cubicBezTo>
                    <a:pt x="251" y="25"/>
                    <a:pt x="1" y="301"/>
                    <a:pt x="26" y="602"/>
                  </a:cubicBezTo>
                  <a:cubicBezTo>
                    <a:pt x="50" y="887"/>
                    <a:pt x="299" y="1105"/>
                    <a:pt x="582" y="1105"/>
                  </a:cubicBezTo>
                  <a:cubicBezTo>
                    <a:pt x="597" y="1105"/>
                    <a:pt x="612" y="1104"/>
                    <a:pt x="627" y="1103"/>
                  </a:cubicBezTo>
                  <a:cubicBezTo>
                    <a:pt x="928" y="1078"/>
                    <a:pt x="1154" y="827"/>
                    <a:pt x="1129" y="526"/>
                  </a:cubicBezTo>
                  <a:cubicBezTo>
                    <a:pt x="1104" y="226"/>
                    <a:pt x="853" y="0"/>
                    <a:pt x="5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71"/>
            <p:cNvSpPr/>
            <p:nvPr/>
          </p:nvSpPr>
          <p:spPr>
            <a:xfrm>
              <a:off x="1729800" y="2245825"/>
              <a:ext cx="54525" cy="52800"/>
            </a:xfrm>
            <a:custGeom>
              <a:rect b="b" l="l" r="r" t="t"/>
              <a:pathLst>
                <a:path extrusionOk="0" h="2112" w="2181">
                  <a:moveTo>
                    <a:pt x="1115" y="1"/>
                  </a:moveTo>
                  <a:cubicBezTo>
                    <a:pt x="1086" y="1"/>
                    <a:pt x="1057" y="2"/>
                    <a:pt x="1028" y="5"/>
                  </a:cubicBezTo>
                  <a:cubicBezTo>
                    <a:pt x="451" y="55"/>
                    <a:pt x="0" y="556"/>
                    <a:pt x="50" y="1133"/>
                  </a:cubicBezTo>
                  <a:cubicBezTo>
                    <a:pt x="75" y="1693"/>
                    <a:pt x="549" y="2111"/>
                    <a:pt x="1105" y="2111"/>
                  </a:cubicBezTo>
                  <a:cubicBezTo>
                    <a:pt x="1121" y="2111"/>
                    <a:pt x="1137" y="2111"/>
                    <a:pt x="1153" y="2110"/>
                  </a:cubicBezTo>
                  <a:cubicBezTo>
                    <a:pt x="1730" y="2060"/>
                    <a:pt x="2181" y="1559"/>
                    <a:pt x="2131" y="982"/>
                  </a:cubicBezTo>
                  <a:cubicBezTo>
                    <a:pt x="2107" y="435"/>
                    <a:pt x="1654" y="1"/>
                    <a:pt x="111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71"/>
            <p:cNvSpPr/>
            <p:nvPr/>
          </p:nvSpPr>
          <p:spPr>
            <a:xfrm>
              <a:off x="2233550" y="2759700"/>
              <a:ext cx="43900" cy="42675"/>
            </a:xfrm>
            <a:custGeom>
              <a:rect b="b" l="l" r="r" t="t"/>
              <a:pathLst>
                <a:path extrusionOk="0" h="1707" w="1756">
                  <a:moveTo>
                    <a:pt x="873" y="0"/>
                  </a:moveTo>
                  <a:cubicBezTo>
                    <a:pt x="858" y="0"/>
                    <a:pt x="843" y="0"/>
                    <a:pt x="828" y="1"/>
                  </a:cubicBezTo>
                  <a:cubicBezTo>
                    <a:pt x="352" y="51"/>
                    <a:pt x="1" y="452"/>
                    <a:pt x="26" y="904"/>
                  </a:cubicBezTo>
                  <a:cubicBezTo>
                    <a:pt x="74" y="1364"/>
                    <a:pt x="450" y="1707"/>
                    <a:pt x="883" y="1707"/>
                  </a:cubicBezTo>
                  <a:cubicBezTo>
                    <a:pt x="898" y="1707"/>
                    <a:pt x="913" y="1706"/>
                    <a:pt x="928" y="1706"/>
                  </a:cubicBezTo>
                  <a:cubicBezTo>
                    <a:pt x="1404" y="1680"/>
                    <a:pt x="1755" y="1254"/>
                    <a:pt x="1730" y="803"/>
                  </a:cubicBezTo>
                  <a:cubicBezTo>
                    <a:pt x="1706" y="343"/>
                    <a:pt x="1307" y="0"/>
                    <a:pt x="8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71"/>
            <p:cNvSpPr/>
            <p:nvPr/>
          </p:nvSpPr>
          <p:spPr>
            <a:xfrm>
              <a:off x="1783050" y="2653175"/>
              <a:ext cx="41375" cy="40175"/>
            </a:xfrm>
            <a:custGeom>
              <a:rect b="b" l="l" r="r" t="t"/>
              <a:pathLst>
                <a:path extrusionOk="0" h="1607" w="1655">
                  <a:moveTo>
                    <a:pt x="823" y="0"/>
                  </a:moveTo>
                  <a:cubicBezTo>
                    <a:pt x="808" y="0"/>
                    <a:pt x="793" y="1"/>
                    <a:pt x="778" y="2"/>
                  </a:cubicBezTo>
                  <a:cubicBezTo>
                    <a:pt x="326" y="52"/>
                    <a:pt x="1" y="428"/>
                    <a:pt x="26" y="854"/>
                  </a:cubicBezTo>
                  <a:cubicBezTo>
                    <a:pt x="50" y="1289"/>
                    <a:pt x="400" y="1607"/>
                    <a:pt x="829" y="1607"/>
                  </a:cubicBezTo>
                  <a:cubicBezTo>
                    <a:pt x="845" y="1607"/>
                    <a:pt x="861" y="1607"/>
                    <a:pt x="878" y="1606"/>
                  </a:cubicBezTo>
                  <a:cubicBezTo>
                    <a:pt x="1304" y="1581"/>
                    <a:pt x="1655" y="1205"/>
                    <a:pt x="1630" y="753"/>
                  </a:cubicBezTo>
                  <a:cubicBezTo>
                    <a:pt x="1581" y="319"/>
                    <a:pt x="1230" y="0"/>
                    <a:pt x="823" y="0"/>
                  </a:cubicBez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71"/>
            <p:cNvSpPr/>
            <p:nvPr/>
          </p:nvSpPr>
          <p:spPr>
            <a:xfrm>
              <a:off x="2251725" y="2335500"/>
              <a:ext cx="36375" cy="35175"/>
            </a:xfrm>
            <a:custGeom>
              <a:rect b="b" l="l" r="r" t="t"/>
              <a:pathLst>
                <a:path extrusionOk="0" h="1407" w="1455">
                  <a:moveTo>
                    <a:pt x="721" y="0"/>
                  </a:moveTo>
                  <a:cubicBezTo>
                    <a:pt x="707" y="0"/>
                    <a:pt x="692" y="1"/>
                    <a:pt x="677" y="2"/>
                  </a:cubicBezTo>
                  <a:cubicBezTo>
                    <a:pt x="301" y="27"/>
                    <a:pt x="1" y="378"/>
                    <a:pt x="26" y="754"/>
                  </a:cubicBezTo>
                  <a:cubicBezTo>
                    <a:pt x="50" y="1115"/>
                    <a:pt x="351" y="1407"/>
                    <a:pt x="731" y="1407"/>
                  </a:cubicBezTo>
                  <a:cubicBezTo>
                    <a:pt x="746" y="1407"/>
                    <a:pt x="762" y="1406"/>
                    <a:pt x="777" y="1405"/>
                  </a:cubicBezTo>
                  <a:cubicBezTo>
                    <a:pt x="1153" y="1380"/>
                    <a:pt x="1454" y="1054"/>
                    <a:pt x="1429" y="653"/>
                  </a:cubicBezTo>
                  <a:cubicBezTo>
                    <a:pt x="1405" y="292"/>
                    <a:pt x="1080" y="0"/>
                    <a:pt x="7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71"/>
            <p:cNvSpPr/>
            <p:nvPr/>
          </p:nvSpPr>
          <p:spPr>
            <a:xfrm>
              <a:off x="1967900" y="2359925"/>
              <a:ext cx="41375" cy="40200"/>
            </a:xfrm>
            <a:custGeom>
              <a:rect b="b" l="l" r="r" t="t"/>
              <a:pathLst>
                <a:path extrusionOk="0" h="1608" w="1655">
                  <a:moveTo>
                    <a:pt x="823" y="1"/>
                  </a:moveTo>
                  <a:cubicBezTo>
                    <a:pt x="808" y="1"/>
                    <a:pt x="792" y="1"/>
                    <a:pt x="777" y="2"/>
                  </a:cubicBezTo>
                  <a:cubicBezTo>
                    <a:pt x="326" y="27"/>
                    <a:pt x="0" y="428"/>
                    <a:pt x="25" y="854"/>
                  </a:cubicBezTo>
                  <a:cubicBezTo>
                    <a:pt x="73" y="1289"/>
                    <a:pt x="424" y="1608"/>
                    <a:pt x="831" y="1608"/>
                  </a:cubicBezTo>
                  <a:cubicBezTo>
                    <a:pt x="847" y="1608"/>
                    <a:pt x="862" y="1607"/>
                    <a:pt x="877" y="1606"/>
                  </a:cubicBezTo>
                  <a:cubicBezTo>
                    <a:pt x="1328" y="1581"/>
                    <a:pt x="1654" y="1180"/>
                    <a:pt x="1629" y="754"/>
                  </a:cubicBezTo>
                  <a:cubicBezTo>
                    <a:pt x="1605" y="319"/>
                    <a:pt x="1232" y="1"/>
                    <a:pt x="823" y="1"/>
                  </a:cubicBez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71"/>
            <p:cNvSpPr/>
            <p:nvPr/>
          </p:nvSpPr>
          <p:spPr>
            <a:xfrm>
              <a:off x="2113875" y="2814175"/>
              <a:ext cx="20700" cy="19575"/>
            </a:xfrm>
            <a:custGeom>
              <a:rect b="b" l="l" r="r" t="t"/>
              <a:pathLst>
                <a:path extrusionOk="0" h="783" w="828">
                  <a:moveTo>
                    <a:pt x="445" y="0"/>
                  </a:moveTo>
                  <a:cubicBezTo>
                    <a:pt x="431" y="0"/>
                    <a:pt x="416" y="1"/>
                    <a:pt x="402" y="3"/>
                  </a:cubicBezTo>
                  <a:cubicBezTo>
                    <a:pt x="176" y="3"/>
                    <a:pt x="1" y="203"/>
                    <a:pt x="26" y="429"/>
                  </a:cubicBezTo>
                  <a:cubicBezTo>
                    <a:pt x="49" y="616"/>
                    <a:pt x="204" y="782"/>
                    <a:pt x="409" y="782"/>
                  </a:cubicBezTo>
                  <a:cubicBezTo>
                    <a:pt x="423" y="782"/>
                    <a:pt x="437" y="781"/>
                    <a:pt x="452" y="780"/>
                  </a:cubicBezTo>
                  <a:cubicBezTo>
                    <a:pt x="677" y="780"/>
                    <a:pt x="828" y="579"/>
                    <a:pt x="828" y="354"/>
                  </a:cubicBezTo>
                  <a:cubicBezTo>
                    <a:pt x="804" y="166"/>
                    <a:pt x="649" y="0"/>
                    <a:pt x="445" y="0"/>
                  </a:cubicBez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71"/>
            <p:cNvSpPr/>
            <p:nvPr/>
          </p:nvSpPr>
          <p:spPr>
            <a:xfrm>
              <a:off x="1756725" y="3029150"/>
              <a:ext cx="907300" cy="421700"/>
            </a:xfrm>
            <a:custGeom>
              <a:rect b="b" l="l" r="r" t="t"/>
              <a:pathLst>
                <a:path extrusionOk="0" h="16868" w="36292">
                  <a:moveTo>
                    <a:pt x="24913" y="0"/>
                  </a:moveTo>
                  <a:lnTo>
                    <a:pt x="4512" y="3985"/>
                  </a:lnTo>
                  <a:lnTo>
                    <a:pt x="552" y="15213"/>
                  </a:lnTo>
                  <a:cubicBezTo>
                    <a:pt x="277" y="15765"/>
                    <a:pt x="76" y="16316"/>
                    <a:pt x="1" y="16868"/>
                  </a:cubicBezTo>
                  <a:lnTo>
                    <a:pt x="36292" y="16868"/>
                  </a:lnTo>
                  <a:cubicBezTo>
                    <a:pt x="36192" y="16216"/>
                    <a:pt x="35966" y="15539"/>
                    <a:pt x="35565" y="14913"/>
                  </a:cubicBezTo>
                  <a:lnTo>
                    <a:pt x="24913" y="0"/>
                  </a:lnTo>
                  <a:close/>
                </a:path>
              </a:pathLst>
            </a:custGeom>
            <a:solidFill>
              <a:srgbClr val="F5F5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71"/>
            <p:cNvSpPr/>
            <p:nvPr/>
          </p:nvSpPr>
          <p:spPr>
            <a:xfrm>
              <a:off x="1756725" y="3029150"/>
              <a:ext cx="907300" cy="421700"/>
            </a:xfrm>
            <a:custGeom>
              <a:rect b="b" l="l" r="r" t="t"/>
              <a:pathLst>
                <a:path extrusionOk="0" fill="none" h="16868" w="36292">
                  <a:moveTo>
                    <a:pt x="36292" y="16868"/>
                  </a:moveTo>
                  <a:lnTo>
                    <a:pt x="1" y="16868"/>
                  </a:lnTo>
                  <a:cubicBezTo>
                    <a:pt x="76" y="16316"/>
                    <a:pt x="277" y="15765"/>
                    <a:pt x="552" y="15213"/>
                  </a:cubicBezTo>
                  <a:lnTo>
                    <a:pt x="4512" y="3985"/>
                  </a:lnTo>
                  <a:lnTo>
                    <a:pt x="24913" y="0"/>
                  </a:lnTo>
                  <a:lnTo>
                    <a:pt x="35565" y="14913"/>
                  </a:lnTo>
                  <a:cubicBezTo>
                    <a:pt x="35966" y="15539"/>
                    <a:pt x="36192" y="16216"/>
                    <a:pt x="36292" y="16868"/>
                  </a:cubicBezTo>
                  <a:close/>
                </a:path>
              </a:pathLst>
            </a:custGeom>
            <a:noFill/>
            <a:ln cap="flat" cmpd="sng" w="5025">
              <a:solidFill>
                <a:srgbClr val="2E2E2E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71"/>
            <p:cNvSpPr/>
            <p:nvPr/>
          </p:nvSpPr>
          <p:spPr>
            <a:xfrm>
              <a:off x="1389575" y="2095050"/>
              <a:ext cx="914175" cy="1002000"/>
            </a:xfrm>
            <a:custGeom>
              <a:rect b="b" l="l" r="r" t="t"/>
              <a:pathLst>
                <a:path extrusionOk="0" h="40080" w="36567">
                  <a:moveTo>
                    <a:pt x="31654" y="4457"/>
                  </a:moveTo>
                  <a:cubicBezTo>
                    <a:pt x="31429" y="4632"/>
                    <a:pt x="31228" y="4808"/>
                    <a:pt x="31003" y="4958"/>
                  </a:cubicBezTo>
                  <a:cubicBezTo>
                    <a:pt x="30577" y="5284"/>
                    <a:pt x="30050" y="5484"/>
                    <a:pt x="29725" y="5936"/>
                  </a:cubicBezTo>
                  <a:cubicBezTo>
                    <a:pt x="29399" y="6337"/>
                    <a:pt x="29248" y="6838"/>
                    <a:pt x="29023" y="7289"/>
                  </a:cubicBezTo>
                  <a:lnTo>
                    <a:pt x="29023" y="7339"/>
                  </a:lnTo>
                  <a:cubicBezTo>
                    <a:pt x="28898" y="7264"/>
                    <a:pt x="28772" y="7189"/>
                    <a:pt x="28647" y="7139"/>
                  </a:cubicBezTo>
                  <a:lnTo>
                    <a:pt x="29499" y="5459"/>
                  </a:lnTo>
                  <a:lnTo>
                    <a:pt x="31654" y="4457"/>
                  </a:lnTo>
                  <a:close/>
                  <a:moveTo>
                    <a:pt x="29579" y="1"/>
                  </a:moveTo>
                  <a:cubicBezTo>
                    <a:pt x="29360" y="1"/>
                    <a:pt x="29138" y="73"/>
                    <a:pt x="28948" y="221"/>
                  </a:cubicBezTo>
                  <a:lnTo>
                    <a:pt x="24913" y="3329"/>
                  </a:lnTo>
                  <a:cubicBezTo>
                    <a:pt x="24787" y="3429"/>
                    <a:pt x="24687" y="3555"/>
                    <a:pt x="24612" y="3705"/>
                  </a:cubicBezTo>
                  <a:cubicBezTo>
                    <a:pt x="24562" y="3805"/>
                    <a:pt x="24486" y="3905"/>
                    <a:pt x="24461" y="4031"/>
                  </a:cubicBezTo>
                  <a:lnTo>
                    <a:pt x="23484" y="8016"/>
                  </a:lnTo>
                  <a:cubicBezTo>
                    <a:pt x="23434" y="8066"/>
                    <a:pt x="23359" y="8141"/>
                    <a:pt x="23309" y="8191"/>
                  </a:cubicBezTo>
                  <a:cubicBezTo>
                    <a:pt x="23183" y="8342"/>
                    <a:pt x="23058" y="8492"/>
                    <a:pt x="22958" y="8642"/>
                  </a:cubicBezTo>
                  <a:lnTo>
                    <a:pt x="22532" y="5785"/>
                  </a:lnTo>
                  <a:cubicBezTo>
                    <a:pt x="22463" y="5307"/>
                    <a:pt x="22063" y="4973"/>
                    <a:pt x="21596" y="4973"/>
                  </a:cubicBezTo>
                  <a:cubicBezTo>
                    <a:pt x="21549" y="4973"/>
                    <a:pt x="21502" y="4976"/>
                    <a:pt x="21454" y="4983"/>
                  </a:cubicBezTo>
                  <a:lnTo>
                    <a:pt x="20953" y="5058"/>
                  </a:lnTo>
                  <a:cubicBezTo>
                    <a:pt x="20426" y="5134"/>
                    <a:pt x="20075" y="5610"/>
                    <a:pt x="20151" y="6136"/>
                  </a:cubicBezTo>
                  <a:lnTo>
                    <a:pt x="20777" y="10497"/>
                  </a:lnTo>
                  <a:cubicBezTo>
                    <a:pt x="20702" y="10798"/>
                    <a:pt x="20702" y="11098"/>
                    <a:pt x="20802" y="11399"/>
                  </a:cubicBezTo>
                  <a:lnTo>
                    <a:pt x="20677" y="14332"/>
                  </a:lnTo>
                  <a:lnTo>
                    <a:pt x="6441" y="27790"/>
                  </a:lnTo>
                  <a:lnTo>
                    <a:pt x="677" y="33855"/>
                  </a:lnTo>
                  <a:cubicBezTo>
                    <a:pt x="0" y="35635"/>
                    <a:pt x="476" y="37690"/>
                    <a:pt x="2005" y="38993"/>
                  </a:cubicBezTo>
                  <a:cubicBezTo>
                    <a:pt x="2868" y="39722"/>
                    <a:pt x="3922" y="40080"/>
                    <a:pt x="4971" y="40080"/>
                  </a:cubicBezTo>
                  <a:cubicBezTo>
                    <a:pt x="6268" y="40080"/>
                    <a:pt x="7557" y="39534"/>
                    <a:pt x="8471" y="38467"/>
                  </a:cubicBezTo>
                  <a:lnTo>
                    <a:pt x="25389" y="19093"/>
                  </a:lnTo>
                  <a:lnTo>
                    <a:pt x="25414" y="19068"/>
                  </a:lnTo>
                  <a:lnTo>
                    <a:pt x="30050" y="14106"/>
                  </a:lnTo>
                  <a:cubicBezTo>
                    <a:pt x="30527" y="13555"/>
                    <a:pt x="30852" y="12903"/>
                    <a:pt x="31028" y="12251"/>
                  </a:cubicBezTo>
                  <a:lnTo>
                    <a:pt x="32857" y="10848"/>
                  </a:lnTo>
                  <a:cubicBezTo>
                    <a:pt x="32958" y="10798"/>
                    <a:pt x="33058" y="10748"/>
                    <a:pt x="33133" y="10672"/>
                  </a:cubicBezTo>
                  <a:lnTo>
                    <a:pt x="36141" y="7865"/>
                  </a:lnTo>
                  <a:cubicBezTo>
                    <a:pt x="36542" y="7489"/>
                    <a:pt x="36567" y="6863"/>
                    <a:pt x="36191" y="6437"/>
                  </a:cubicBezTo>
                  <a:lnTo>
                    <a:pt x="36091" y="6337"/>
                  </a:lnTo>
                  <a:cubicBezTo>
                    <a:pt x="35893" y="6126"/>
                    <a:pt x="35621" y="6019"/>
                    <a:pt x="35348" y="6019"/>
                  </a:cubicBezTo>
                  <a:cubicBezTo>
                    <a:pt x="35100" y="6019"/>
                    <a:pt x="34853" y="6108"/>
                    <a:pt x="34662" y="6286"/>
                  </a:cubicBezTo>
                  <a:lnTo>
                    <a:pt x="31955" y="8793"/>
                  </a:lnTo>
                  <a:lnTo>
                    <a:pt x="30903" y="9620"/>
                  </a:lnTo>
                  <a:cubicBezTo>
                    <a:pt x="30802" y="9369"/>
                    <a:pt x="30677" y="9144"/>
                    <a:pt x="30552" y="8893"/>
                  </a:cubicBezTo>
                  <a:lnTo>
                    <a:pt x="31354" y="7289"/>
                  </a:lnTo>
                  <a:lnTo>
                    <a:pt x="35163" y="4332"/>
                  </a:lnTo>
                  <a:cubicBezTo>
                    <a:pt x="35614" y="3981"/>
                    <a:pt x="35690" y="3354"/>
                    <a:pt x="35339" y="2903"/>
                  </a:cubicBezTo>
                  <a:lnTo>
                    <a:pt x="35314" y="2878"/>
                  </a:lnTo>
                  <a:cubicBezTo>
                    <a:pt x="35126" y="2616"/>
                    <a:pt x="34827" y="2480"/>
                    <a:pt x="34531" y="2480"/>
                  </a:cubicBezTo>
                  <a:cubicBezTo>
                    <a:pt x="34431" y="2480"/>
                    <a:pt x="34331" y="2495"/>
                    <a:pt x="34236" y="2527"/>
                  </a:cubicBezTo>
                  <a:cubicBezTo>
                    <a:pt x="34211" y="2402"/>
                    <a:pt x="34186" y="2276"/>
                    <a:pt x="34136" y="2176"/>
                  </a:cubicBezTo>
                  <a:lnTo>
                    <a:pt x="34111" y="2101"/>
                  </a:lnTo>
                  <a:cubicBezTo>
                    <a:pt x="33948" y="1740"/>
                    <a:pt x="33591" y="1522"/>
                    <a:pt x="33206" y="1522"/>
                  </a:cubicBezTo>
                  <a:cubicBezTo>
                    <a:pt x="33057" y="1522"/>
                    <a:pt x="32904" y="1555"/>
                    <a:pt x="32757" y="1625"/>
                  </a:cubicBezTo>
                  <a:lnTo>
                    <a:pt x="28271" y="3730"/>
                  </a:lnTo>
                  <a:cubicBezTo>
                    <a:pt x="28070" y="3830"/>
                    <a:pt x="27895" y="3981"/>
                    <a:pt x="27795" y="4181"/>
                  </a:cubicBezTo>
                  <a:cubicBezTo>
                    <a:pt x="27770" y="4206"/>
                    <a:pt x="27770" y="4231"/>
                    <a:pt x="27745" y="4281"/>
                  </a:cubicBezTo>
                  <a:lnTo>
                    <a:pt x="26542" y="6662"/>
                  </a:lnTo>
                  <a:cubicBezTo>
                    <a:pt x="26366" y="6687"/>
                    <a:pt x="26191" y="6687"/>
                    <a:pt x="25990" y="6712"/>
                  </a:cubicBezTo>
                  <a:lnTo>
                    <a:pt x="26466" y="4833"/>
                  </a:lnTo>
                  <a:lnTo>
                    <a:pt x="30251" y="1900"/>
                  </a:lnTo>
                  <a:cubicBezTo>
                    <a:pt x="30702" y="1550"/>
                    <a:pt x="30777" y="923"/>
                    <a:pt x="30426" y="472"/>
                  </a:cubicBezTo>
                  <a:lnTo>
                    <a:pt x="30376" y="397"/>
                  </a:lnTo>
                  <a:cubicBezTo>
                    <a:pt x="30174" y="136"/>
                    <a:pt x="29879" y="1"/>
                    <a:pt x="29579" y="1"/>
                  </a:cubicBez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71"/>
            <p:cNvSpPr/>
            <p:nvPr/>
          </p:nvSpPr>
          <p:spPr>
            <a:xfrm>
              <a:off x="1389575" y="2091800"/>
              <a:ext cx="914175" cy="1018825"/>
            </a:xfrm>
            <a:custGeom>
              <a:rect b="b" l="l" r="r" t="t"/>
              <a:pathLst>
                <a:path extrusionOk="0" fill="none" h="40753" w="36567">
                  <a:moveTo>
                    <a:pt x="29725" y="6066"/>
                  </a:moveTo>
                  <a:cubicBezTo>
                    <a:pt x="29399" y="6467"/>
                    <a:pt x="29248" y="6968"/>
                    <a:pt x="29023" y="7419"/>
                  </a:cubicBezTo>
                  <a:lnTo>
                    <a:pt x="29023" y="7469"/>
                  </a:lnTo>
                  <a:cubicBezTo>
                    <a:pt x="28898" y="7394"/>
                    <a:pt x="28772" y="7319"/>
                    <a:pt x="28647" y="7269"/>
                  </a:cubicBezTo>
                  <a:lnTo>
                    <a:pt x="29499" y="5589"/>
                  </a:lnTo>
                  <a:lnTo>
                    <a:pt x="31654" y="4587"/>
                  </a:lnTo>
                  <a:cubicBezTo>
                    <a:pt x="31429" y="4762"/>
                    <a:pt x="31228" y="4938"/>
                    <a:pt x="31003" y="5088"/>
                  </a:cubicBezTo>
                  <a:cubicBezTo>
                    <a:pt x="30577" y="5414"/>
                    <a:pt x="30050" y="5614"/>
                    <a:pt x="29725" y="6066"/>
                  </a:cubicBezTo>
                  <a:close/>
                  <a:moveTo>
                    <a:pt x="677" y="33985"/>
                  </a:moveTo>
                  <a:cubicBezTo>
                    <a:pt x="0" y="35765"/>
                    <a:pt x="476" y="37820"/>
                    <a:pt x="2005" y="39123"/>
                  </a:cubicBezTo>
                  <a:cubicBezTo>
                    <a:pt x="3935" y="40752"/>
                    <a:pt x="6817" y="40527"/>
                    <a:pt x="8471" y="38597"/>
                  </a:cubicBezTo>
                  <a:lnTo>
                    <a:pt x="25389" y="19223"/>
                  </a:lnTo>
                  <a:lnTo>
                    <a:pt x="25414" y="19198"/>
                  </a:lnTo>
                  <a:lnTo>
                    <a:pt x="30050" y="14236"/>
                  </a:lnTo>
                  <a:cubicBezTo>
                    <a:pt x="30527" y="13685"/>
                    <a:pt x="30852" y="13033"/>
                    <a:pt x="31028" y="12381"/>
                  </a:cubicBezTo>
                  <a:lnTo>
                    <a:pt x="32857" y="10978"/>
                  </a:lnTo>
                  <a:cubicBezTo>
                    <a:pt x="32958" y="10928"/>
                    <a:pt x="33058" y="10878"/>
                    <a:pt x="33133" y="10802"/>
                  </a:cubicBezTo>
                  <a:lnTo>
                    <a:pt x="36141" y="7995"/>
                  </a:lnTo>
                  <a:cubicBezTo>
                    <a:pt x="36542" y="7619"/>
                    <a:pt x="36567" y="6993"/>
                    <a:pt x="36191" y="6567"/>
                  </a:cubicBezTo>
                  <a:lnTo>
                    <a:pt x="36091" y="6467"/>
                  </a:lnTo>
                  <a:cubicBezTo>
                    <a:pt x="35715" y="6066"/>
                    <a:pt x="35063" y="6040"/>
                    <a:pt x="34662" y="6416"/>
                  </a:cubicBezTo>
                  <a:lnTo>
                    <a:pt x="31955" y="8923"/>
                  </a:lnTo>
                  <a:lnTo>
                    <a:pt x="30903" y="9750"/>
                  </a:lnTo>
                  <a:cubicBezTo>
                    <a:pt x="30802" y="9499"/>
                    <a:pt x="30677" y="9274"/>
                    <a:pt x="30552" y="9023"/>
                  </a:cubicBezTo>
                  <a:lnTo>
                    <a:pt x="31354" y="7419"/>
                  </a:lnTo>
                  <a:lnTo>
                    <a:pt x="35163" y="4462"/>
                  </a:lnTo>
                  <a:cubicBezTo>
                    <a:pt x="35614" y="4111"/>
                    <a:pt x="35690" y="3484"/>
                    <a:pt x="35339" y="3033"/>
                  </a:cubicBezTo>
                  <a:lnTo>
                    <a:pt x="35314" y="3008"/>
                  </a:lnTo>
                  <a:cubicBezTo>
                    <a:pt x="35063" y="2657"/>
                    <a:pt x="34612" y="2532"/>
                    <a:pt x="34236" y="2657"/>
                  </a:cubicBezTo>
                  <a:cubicBezTo>
                    <a:pt x="34211" y="2532"/>
                    <a:pt x="34186" y="2406"/>
                    <a:pt x="34136" y="2306"/>
                  </a:cubicBezTo>
                  <a:lnTo>
                    <a:pt x="34111" y="2231"/>
                  </a:lnTo>
                  <a:cubicBezTo>
                    <a:pt x="33885" y="1730"/>
                    <a:pt x="33284" y="1504"/>
                    <a:pt x="32757" y="1755"/>
                  </a:cubicBezTo>
                  <a:lnTo>
                    <a:pt x="28271" y="3860"/>
                  </a:lnTo>
                  <a:cubicBezTo>
                    <a:pt x="28070" y="3960"/>
                    <a:pt x="27895" y="4111"/>
                    <a:pt x="27795" y="4311"/>
                  </a:cubicBezTo>
                  <a:cubicBezTo>
                    <a:pt x="27770" y="4336"/>
                    <a:pt x="27770" y="4361"/>
                    <a:pt x="27745" y="4411"/>
                  </a:cubicBezTo>
                  <a:lnTo>
                    <a:pt x="26542" y="6792"/>
                  </a:lnTo>
                  <a:cubicBezTo>
                    <a:pt x="26366" y="6817"/>
                    <a:pt x="26191" y="6817"/>
                    <a:pt x="25990" y="6842"/>
                  </a:cubicBezTo>
                  <a:lnTo>
                    <a:pt x="26466" y="4963"/>
                  </a:lnTo>
                  <a:lnTo>
                    <a:pt x="30251" y="2030"/>
                  </a:lnTo>
                  <a:cubicBezTo>
                    <a:pt x="30702" y="1680"/>
                    <a:pt x="30777" y="1053"/>
                    <a:pt x="30426" y="602"/>
                  </a:cubicBezTo>
                  <a:lnTo>
                    <a:pt x="30376" y="527"/>
                  </a:lnTo>
                  <a:cubicBezTo>
                    <a:pt x="30025" y="76"/>
                    <a:pt x="29399" y="0"/>
                    <a:pt x="28948" y="351"/>
                  </a:cubicBezTo>
                  <a:lnTo>
                    <a:pt x="24913" y="3459"/>
                  </a:lnTo>
                  <a:cubicBezTo>
                    <a:pt x="24787" y="3559"/>
                    <a:pt x="24687" y="3685"/>
                    <a:pt x="24612" y="3835"/>
                  </a:cubicBezTo>
                  <a:cubicBezTo>
                    <a:pt x="24562" y="3935"/>
                    <a:pt x="24486" y="4035"/>
                    <a:pt x="24461" y="4161"/>
                  </a:cubicBezTo>
                  <a:lnTo>
                    <a:pt x="23484" y="8146"/>
                  </a:lnTo>
                  <a:cubicBezTo>
                    <a:pt x="23434" y="8196"/>
                    <a:pt x="23359" y="8271"/>
                    <a:pt x="23309" y="8321"/>
                  </a:cubicBezTo>
                  <a:cubicBezTo>
                    <a:pt x="23183" y="8472"/>
                    <a:pt x="23058" y="8622"/>
                    <a:pt x="22958" y="8772"/>
                  </a:cubicBezTo>
                  <a:lnTo>
                    <a:pt x="22532" y="5915"/>
                  </a:lnTo>
                  <a:cubicBezTo>
                    <a:pt x="22456" y="5389"/>
                    <a:pt x="21980" y="5038"/>
                    <a:pt x="21454" y="5113"/>
                  </a:cubicBezTo>
                  <a:lnTo>
                    <a:pt x="20953" y="5188"/>
                  </a:lnTo>
                  <a:cubicBezTo>
                    <a:pt x="20426" y="5264"/>
                    <a:pt x="20075" y="5740"/>
                    <a:pt x="20151" y="6266"/>
                  </a:cubicBezTo>
                  <a:lnTo>
                    <a:pt x="20777" y="10627"/>
                  </a:lnTo>
                  <a:cubicBezTo>
                    <a:pt x="20702" y="10928"/>
                    <a:pt x="20702" y="11228"/>
                    <a:pt x="20802" y="11529"/>
                  </a:cubicBezTo>
                  <a:lnTo>
                    <a:pt x="20677" y="14462"/>
                  </a:lnTo>
                  <a:lnTo>
                    <a:pt x="6441" y="27920"/>
                  </a:lnTo>
                </a:path>
              </a:pathLst>
            </a:custGeom>
            <a:noFill/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71"/>
            <p:cNvSpPr/>
            <p:nvPr/>
          </p:nvSpPr>
          <p:spPr>
            <a:xfrm>
              <a:off x="2176525" y="2156950"/>
              <a:ext cx="72100" cy="53300"/>
            </a:xfrm>
            <a:custGeom>
              <a:rect b="b" l="l" r="r" t="t"/>
              <a:pathLst>
                <a:path extrusionOk="0" fill="none" h="2132" w="2884">
                  <a:moveTo>
                    <a:pt x="1" y="2131"/>
                  </a:moveTo>
                  <a:lnTo>
                    <a:pt x="2883" y="1"/>
                  </a:lnTo>
                </a:path>
              </a:pathLst>
            </a:custGeom>
            <a:noFill/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71"/>
            <p:cNvSpPr/>
            <p:nvPr/>
          </p:nvSpPr>
          <p:spPr>
            <a:xfrm>
              <a:off x="1581925" y="2761750"/>
              <a:ext cx="1229350" cy="357025"/>
            </a:xfrm>
            <a:custGeom>
              <a:rect b="b" l="l" r="r" t="t"/>
              <a:pathLst>
                <a:path extrusionOk="0" h="14281" w="49174">
                  <a:moveTo>
                    <a:pt x="5690" y="7463"/>
                  </a:moveTo>
                  <a:lnTo>
                    <a:pt x="7544" y="7764"/>
                  </a:lnTo>
                  <a:cubicBezTo>
                    <a:pt x="7519" y="7889"/>
                    <a:pt x="7494" y="8040"/>
                    <a:pt x="7494" y="8165"/>
                  </a:cubicBezTo>
                  <a:lnTo>
                    <a:pt x="7444" y="8165"/>
                  </a:lnTo>
                  <a:cubicBezTo>
                    <a:pt x="6943" y="8090"/>
                    <a:pt x="6467" y="7914"/>
                    <a:pt x="5940" y="7914"/>
                  </a:cubicBezTo>
                  <a:cubicBezTo>
                    <a:pt x="5389" y="7939"/>
                    <a:pt x="4913" y="8240"/>
                    <a:pt x="4411" y="8390"/>
                  </a:cubicBezTo>
                  <a:cubicBezTo>
                    <a:pt x="4161" y="8491"/>
                    <a:pt x="3885" y="8566"/>
                    <a:pt x="3609" y="8641"/>
                  </a:cubicBezTo>
                  <a:lnTo>
                    <a:pt x="5690" y="7463"/>
                  </a:lnTo>
                  <a:close/>
                  <a:moveTo>
                    <a:pt x="11052" y="0"/>
                  </a:moveTo>
                  <a:cubicBezTo>
                    <a:pt x="10800" y="0"/>
                    <a:pt x="10546" y="101"/>
                    <a:pt x="10351" y="295"/>
                  </a:cubicBezTo>
                  <a:lnTo>
                    <a:pt x="10000" y="671"/>
                  </a:lnTo>
                  <a:cubicBezTo>
                    <a:pt x="9625" y="1047"/>
                    <a:pt x="9625" y="1649"/>
                    <a:pt x="10000" y="1999"/>
                  </a:cubicBezTo>
                  <a:lnTo>
                    <a:pt x="12081" y="4030"/>
                  </a:lnTo>
                  <a:cubicBezTo>
                    <a:pt x="11993" y="4017"/>
                    <a:pt x="11905" y="4011"/>
                    <a:pt x="11814" y="4011"/>
                  </a:cubicBezTo>
                  <a:cubicBezTo>
                    <a:pt x="11724" y="4011"/>
                    <a:pt x="11630" y="4017"/>
                    <a:pt x="11529" y="4030"/>
                  </a:cubicBezTo>
                  <a:cubicBezTo>
                    <a:pt x="11454" y="4055"/>
                    <a:pt x="11354" y="4055"/>
                    <a:pt x="11279" y="4080"/>
                  </a:cubicBezTo>
                  <a:lnTo>
                    <a:pt x="7469" y="2551"/>
                  </a:lnTo>
                  <a:cubicBezTo>
                    <a:pt x="7369" y="2501"/>
                    <a:pt x="7244" y="2501"/>
                    <a:pt x="7118" y="2476"/>
                  </a:cubicBezTo>
                  <a:cubicBezTo>
                    <a:pt x="7056" y="2465"/>
                    <a:pt x="6989" y="2459"/>
                    <a:pt x="6922" y="2459"/>
                  </a:cubicBezTo>
                  <a:cubicBezTo>
                    <a:pt x="6827" y="2459"/>
                    <a:pt x="6730" y="2471"/>
                    <a:pt x="6642" y="2501"/>
                  </a:cubicBezTo>
                  <a:lnTo>
                    <a:pt x="1755" y="3954"/>
                  </a:lnTo>
                  <a:cubicBezTo>
                    <a:pt x="1228" y="4130"/>
                    <a:pt x="903" y="4681"/>
                    <a:pt x="1078" y="5208"/>
                  </a:cubicBezTo>
                  <a:lnTo>
                    <a:pt x="1103" y="5333"/>
                  </a:lnTo>
                  <a:cubicBezTo>
                    <a:pt x="1227" y="5767"/>
                    <a:pt x="1642" y="6048"/>
                    <a:pt x="2079" y="6048"/>
                  </a:cubicBezTo>
                  <a:cubicBezTo>
                    <a:pt x="2171" y="6048"/>
                    <a:pt x="2265" y="6036"/>
                    <a:pt x="2356" y="6010"/>
                  </a:cubicBezTo>
                  <a:lnTo>
                    <a:pt x="6943" y="4631"/>
                  </a:lnTo>
                  <a:lnTo>
                    <a:pt x="8747" y="5358"/>
                  </a:lnTo>
                  <a:cubicBezTo>
                    <a:pt x="8622" y="5483"/>
                    <a:pt x="8522" y="5634"/>
                    <a:pt x="8396" y="5784"/>
                  </a:cubicBezTo>
                  <a:lnTo>
                    <a:pt x="5765" y="5358"/>
                  </a:lnTo>
                  <a:cubicBezTo>
                    <a:pt x="5715" y="5358"/>
                    <a:pt x="5690" y="5358"/>
                    <a:pt x="5640" y="5333"/>
                  </a:cubicBezTo>
                  <a:cubicBezTo>
                    <a:pt x="5589" y="5327"/>
                    <a:pt x="5539" y="5324"/>
                    <a:pt x="5491" y="5324"/>
                  </a:cubicBezTo>
                  <a:cubicBezTo>
                    <a:pt x="5323" y="5324"/>
                    <a:pt x="5163" y="5361"/>
                    <a:pt x="4988" y="5458"/>
                  </a:cubicBezTo>
                  <a:lnTo>
                    <a:pt x="652" y="7889"/>
                  </a:lnTo>
                  <a:cubicBezTo>
                    <a:pt x="176" y="8140"/>
                    <a:pt x="0" y="8766"/>
                    <a:pt x="276" y="9243"/>
                  </a:cubicBezTo>
                  <a:lnTo>
                    <a:pt x="301" y="9318"/>
                  </a:lnTo>
                  <a:cubicBezTo>
                    <a:pt x="376" y="9418"/>
                    <a:pt x="452" y="9518"/>
                    <a:pt x="552" y="9594"/>
                  </a:cubicBezTo>
                  <a:cubicBezTo>
                    <a:pt x="226" y="9844"/>
                    <a:pt x="76" y="10270"/>
                    <a:pt x="201" y="10671"/>
                  </a:cubicBezTo>
                  <a:lnTo>
                    <a:pt x="201" y="10721"/>
                  </a:lnTo>
                  <a:cubicBezTo>
                    <a:pt x="346" y="11177"/>
                    <a:pt x="748" y="11462"/>
                    <a:pt x="1180" y="11462"/>
                  </a:cubicBezTo>
                  <a:cubicBezTo>
                    <a:pt x="1271" y="11462"/>
                    <a:pt x="1363" y="11449"/>
                    <a:pt x="1454" y="11423"/>
                  </a:cubicBezTo>
                  <a:lnTo>
                    <a:pt x="6091" y="10045"/>
                  </a:lnTo>
                  <a:lnTo>
                    <a:pt x="7870" y="10320"/>
                  </a:lnTo>
                  <a:cubicBezTo>
                    <a:pt x="7970" y="10571"/>
                    <a:pt x="8121" y="10822"/>
                    <a:pt x="8271" y="11022"/>
                  </a:cubicBezTo>
                  <a:lnTo>
                    <a:pt x="6968" y="11423"/>
                  </a:lnTo>
                  <a:lnTo>
                    <a:pt x="3359" y="12150"/>
                  </a:lnTo>
                  <a:cubicBezTo>
                    <a:pt x="2807" y="12250"/>
                    <a:pt x="2457" y="12802"/>
                    <a:pt x="2557" y="13328"/>
                  </a:cubicBezTo>
                  <a:lnTo>
                    <a:pt x="2582" y="13478"/>
                  </a:lnTo>
                  <a:cubicBezTo>
                    <a:pt x="2690" y="13954"/>
                    <a:pt x="3097" y="14281"/>
                    <a:pt x="3561" y="14281"/>
                  </a:cubicBezTo>
                  <a:cubicBezTo>
                    <a:pt x="3634" y="14281"/>
                    <a:pt x="3709" y="14272"/>
                    <a:pt x="3785" y="14255"/>
                  </a:cubicBezTo>
                  <a:lnTo>
                    <a:pt x="7795" y="13453"/>
                  </a:lnTo>
                  <a:cubicBezTo>
                    <a:pt x="7920" y="13428"/>
                    <a:pt x="8020" y="13403"/>
                    <a:pt x="8121" y="13328"/>
                  </a:cubicBezTo>
                  <a:lnTo>
                    <a:pt x="10326" y="12676"/>
                  </a:lnTo>
                  <a:cubicBezTo>
                    <a:pt x="10816" y="12872"/>
                    <a:pt x="11353" y="12976"/>
                    <a:pt x="11911" y="12976"/>
                  </a:cubicBezTo>
                  <a:cubicBezTo>
                    <a:pt x="12066" y="12976"/>
                    <a:pt x="12223" y="12968"/>
                    <a:pt x="12381" y="12952"/>
                  </a:cubicBezTo>
                  <a:lnTo>
                    <a:pt x="19123" y="12100"/>
                  </a:lnTo>
                  <a:lnTo>
                    <a:pt x="19148" y="12100"/>
                  </a:lnTo>
                  <a:lnTo>
                    <a:pt x="44763" y="9644"/>
                  </a:lnTo>
                  <a:cubicBezTo>
                    <a:pt x="47294" y="9443"/>
                    <a:pt x="49174" y="7213"/>
                    <a:pt x="48973" y="4706"/>
                  </a:cubicBezTo>
                  <a:cubicBezTo>
                    <a:pt x="48923" y="4205"/>
                    <a:pt x="48798" y="3729"/>
                    <a:pt x="48622" y="3303"/>
                  </a:cubicBezTo>
                  <a:lnTo>
                    <a:pt x="37895" y="1699"/>
                  </a:lnTo>
                  <a:lnTo>
                    <a:pt x="18021" y="5483"/>
                  </a:lnTo>
                  <a:lnTo>
                    <a:pt x="15589" y="3879"/>
                  </a:lnTo>
                  <a:cubicBezTo>
                    <a:pt x="15414" y="3629"/>
                    <a:pt x="15163" y="3428"/>
                    <a:pt x="14863" y="3328"/>
                  </a:cubicBezTo>
                  <a:lnTo>
                    <a:pt x="11705" y="270"/>
                  </a:lnTo>
                  <a:cubicBezTo>
                    <a:pt x="11523" y="88"/>
                    <a:pt x="11289" y="0"/>
                    <a:pt x="11052" y="0"/>
                  </a:cubicBezTo>
                  <a:close/>
                </a:path>
              </a:pathLst>
            </a:custGeom>
            <a:solidFill>
              <a:srgbClr val="AEAEA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71"/>
            <p:cNvSpPr/>
            <p:nvPr/>
          </p:nvSpPr>
          <p:spPr>
            <a:xfrm>
              <a:off x="1581925" y="2759100"/>
              <a:ext cx="1229350" cy="362175"/>
            </a:xfrm>
            <a:custGeom>
              <a:rect b="b" l="l" r="r" t="t"/>
              <a:pathLst>
                <a:path extrusionOk="0" fill="none" h="14487" w="49174">
                  <a:moveTo>
                    <a:pt x="4411" y="8496"/>
                  </a:moveTo>
                  <a:cubicBezTo>
                    <a:pt x="4161" y="8597"/>
                    <a:pt x="3885" y="8672"/>
                    <a:pt x="3609" y="8747"/>
                  </a:cubicBezTo>
                  <a:lnTo>
                    <a:pt x="5690" y="7569"/>
                  </a:lnTo>
                  <a:lnTo>
                    <a:pt x="7544" y="7870"/>
                  </a:lnTo>
                  <a:cubicBezTo>
                    <a:pt x="7519" y="7995"/>
                    <a:pt x="7494" y="8146"/>
                    <a:pt x="7494" y="8271"/>
                  </a:cubicBezTo>
                  <a:cubicBezTo>
                    <a:pt x="7469" y="8271"/>
                    <a:pt x="7469" y="8271"/>
                    <a:pt x="7444" y="8271"/>
                  </a:cubicBezTo>
                  <a:cubicBezTo>
                    <a:pt x="6943" y="8196"/>
                    <a:pt x="6467" y="8020"/>
                    <a:pt x="5940" y="8020"/>
                  </a:cubicBezTo>
                  <a:cubicBezTo>
                    <a:pt x="5389" y="8045"/>
                    <a:pt x="4913" y="8346"/>
                    <a:pt x="4411" y="8496"/>
                  </a:cubicBezTo>
                  <a:close/>
                  <a:moveTo>
                    <a:pt x="37895" y="1805"/>
                  </a:moveTo>
                  <a:lnTo>
                    <a:pt x="18021" y="5589"/>
                  </a:lnTo>
                  <a:lnTo>
                    <a:pt x="15589" y="3985"/>
                  </a:lnTo>
                  <a:cubicBezTo>
                    <a:pt x="15414" y="3735"/>
                    <a:pt x="15163" y="3534"/>
                    <a:pt x="14863" y="3434"/>
                  </a:cubicBezTo>
                  <a:lnTo>
                    <a:pt x="11705" y="376"/>
                  </a:lnTo>
                  <a:cubicBezTo>
                    <a:pt x="11329" y="0"/>
                    <a:pt x="10727" y="25"/>
                    <a:pt x="10351" y="401"/>
                  </a:cubicBezTo>
                  <a:lnTo>
                    <a:pt x="10000" y="777"/>
                  </a:lnTo>
                  <a:cubicBezTo>
                    <a:pt x="9625" y="1153"/>
                    <a:pt x="9625" y="1755"/>
                    <a:pt x="10000" y="2105"/>
                  </a:cubicBezTo>
                  <a:lnTo>
                    <a:pt x="12081" y="4136"/>
                  </a:lnTo>
                  <a:cubicBezTo>
                    <a:pt x="11905" y="4111"/>
                    <a:pt x="11730" y="4111"/>
                    <a:pt x="11529" y="4136"/>
                  </a:cubicBezTo>
                  <a:cubicBezTo>
                    <a:pt x="11454" y="4161"/>
                    <a:pt x="11354" y="4161"/>
                    <a:pt x="11279" y="4186"/>
                  </a:cubicBezTo>
                  <a:lnTo>
                    <a:pt x="7469" y="2657"/>
                  </a:lnTo>
                  <a:cubicBezTo>
                    <a:pt x="7369" y="2607"/>
                    <a:pt x="7244" y="2607"/>
                    <a:pt x="7118" y="2582"/>
                  </a:cubicBezTo>
                  <a:cubicBezTo>
                    <a:pt x="6968" y="2557"/>
                    <a:pt x="6792" y="2557"/>
                    <a:pt x="6642" y="2607"/>
                  </a:cubicBezTo>
                  <a:lnTo>
                    <a:pt x="1755" y="4060"/>
                  </a:lnTo>
                  <a:cubicBezTo>
                    <a:pt x="1228" y="4236"/>
                    <a:pt x="903" y="4787"/>
                    <a:pt x="1078" y="5314"/>
                  </a:cubicBezTo>
                  <a:lnTo>
                    <a:pt x="1103" y="5439"/>
                  </a:lnTo>
                  <a:cubicBezTo>
                    <a:pt x="1254" y="5965"/>
                    <a:pt x="1830" y="6266"/>
                    <a:pt x="2356" y="6116"/>
                  </a:cubicBezTo>
                  <a:lnTo>
                    <a:pt x="6943" y="4737"/>
                  </a:lnTo>
                  <a:lnTo>
                    <a:pt x="8747" y="5464"/>
                  </a:lnTo>
                  <a:cubicBezTo>
                    <a:pt x="8622" y="5589"/>
                    <a:pt x="8522" y="5740"/>
                    <a:pt x="8396" y="5890"/>
                  </a:cubicBezTo>
                  <a:lnTo>
                    <a:pt x="5765" y="5464"/>
                  </a:lnTo>
                  <a:cubicBezTo>
                    <a:pt x="5715" y="5464"/>
                    <a:pt x="5690" y="5464"/>
                    <a:pt x="5640" y="5439"/>
                  </a:cubicBezTo>
                  <a:cubicBezTo>
                    <a:pt x="5414" y="5414"/>
                    <a:pt x="5213" y="5439"/>
                    <a:pt x="4988" y="5564"/>
                  </a:cubicBezTo>
                  <a:lnTo>
                    <a:pt x="652" y="7995"/>
                  </a:lnTo>
                  <a:cubicBezTo>
                    <a:pt x="176" y="8246"/>
                    <a:pt x="0" y="8872"/>
                    <a:pt x="276" y="9349"/>
                  </a:cubicBezTo>
                  <a:lnTo>
                    <a:pt x="301" y="9424"/>
                  </a:lnTo>
                  <a:cubicBezTo>
                    <a:pt x="376" y="9524"/>
                    <a:pt x="452" y="9624"/>
                    <a:pt x="552" y="9700"/>
                  </a:cubicBezTo>
                  <a:cubicBezTo>
                    <a:pt x="226" y="9950"/>
                    <a:pt x="76" y="10376"/>
                    <a:pt x="201" y="10777"/>
                  </a:cubicBezTo>
                  <a:lnTo>
                    <a:pt x="201" y="10827"/>
                  </a:lnTo>
                  <a:cubicBezTo>
                    <a:pt x="376" y="11379"/>
                    <a:pt x="928" y="11679"/>
                    <a:pt x="1454" y="11529"/>
                  </a:cubicBezTo>
                  <a:lnTo>
                    <a:pt x="6091" y="10151"/>
                  </a:lnTo>
                  <a:lnTo>
                    <a:pt x="7870" y="10426"/>
                  </a:lnTo>
                  <a:cubicBezTo>
                    <a:pt x="7970" y="10677"/>
                    <a:pt x="8121" y="10928"/>
                    <a:pt x="8271" y="11128"/>
                  </a:cubicBezTo>
                  <a:lnTo>
                    <a:pt x="6968" y="11529"/>
                  </a:lnTo>
                  <a:lnTo>
                    <a:pt x="3359" y="12256"/>
                  </a:lnTo>
                  <a:cubicBezTo>
                    <a:pt x="2807" y="12356"/>
                    <a:pt x="2457" y="12908"/>
                    <a:pt x="2557" y="13434"/>
                  </a:cubicBezTo>
                  <a:lnTo>
                    <a:pt x="2582" y="13584"/>
                  </a:lnTo>
                  <a:cubicBezTo>
                    <a:pt x="2707" y="14136"/>
                    <a:pt x="3234" y="14486"/>
                    <a:pt x="3785" y="14361"/>
                  </a:cubicBezTo>
                  <a:lnTo>
                    <a:pt x="7795" y="13559"/>
                  </a:lnTo>
                  <a:cubicBezTo>
                    <a:pt x="7920" y="13534"/>
                    <a:pt x="8020" y="13509"/>
                    <a:pt x="8121" y="13434"/>
                  </a:cubicBezTo>
                  <a:lnTo>
                    <a:pt x="10326" y="12782"/>
                  </a:lnTo>
                  <a:cubicBezTo>
                    <a:pt x="10953" y="13033"/>
                    <a:pt x="11655" y="13133"/>
                    <a:pt x="12381" y="13058"/>
                  </a:cubicBezTo>
                  <a:lnTo>
                    <a:pt x="19123" y="12206"/>
                  </a:lnTo>
                  <a:lnTo>
                    <a:pt x="19148" y="12206"/>
                  </a:lnTo>
                  <a:lnTo>
                    <a:pt x="44763" y="9750"/>
                  </a:lnTo>
                  <a:cubicBezTo>
                    <a:pt x="47294" y="9549"/>
                    <a:pt x="49174" y="7319"/>
                    <a:pt x="48973" y="4812"/>
                  </a:cubicBezTo>
                  <a:cubicBezTo>
                    <a:pt x="48923" y="4311"/>
                    <a:pt x="48798" y="3835"/>
                    <a:pt x="48622" y="3409"/>
                  </a:cubicBezTo>
                </a:path>
              </a:pathLst>
            </a:custGeom>
            <a:noFill/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6" name="Google Shape;1046;p71"/>
            <p:cNvSpPr/>
            <p:nvPr/>
          </p:nvSpPr>
          <p:spPr>
            <a:xfrm>
              <a:off x="1592575" y="2976500"/>
              <a:ext cx="85250" cy="26975"/>
            </a:xfrm>
            <a:custGeom>
              <a:rect b="b" l="l" r="r" t="t"/>
              <a:pathLst>
                <a:path extrusionOk="0" fill="none" h="1079" w="3410">
                  <a:moveTo>
                    <a:pt x="3409" y="1"/>
                  </a:moveTo>
                  <a:lnTo>
                    <a:pt x="0" y="1079"/>
                  </a:lnTo>
                </a:path>
              </a:pathLst>
            </a:custGeom>
            <a:noFill/>
            <a:ln cap="rnd" cmpd="sng" w="5650">
              <a:solidFill>
                <a:srgbClr val="2E2E2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7" name="Google Shape;1047;p71"/>
            <p:cNvSpPr/>
            <p:nvPr/>
          </p:nvSpPr>
          <p:spPr>
            <a:xfrm>
              <a:off x="2026775" y="2306700"/>
              <a:ext cx="175475" cy="292650"/>
            </a:xfrm>
            <a:custGeom>
              <a:rect b="b" l="l" r="r" t="t"/>
              <a:pathLst>
                <a:path extrusionOk="0" h="11706" w="7019">
                  <a:moveTo>
                    <a:pt x="3510" y="1"/>
                  </a:moveTo>
                  <a:cubicBezTo>
                    <a:pt x="1555" y="1"/>
                    <a:pt x="1" y="1580"/>
                    <a:pt x="1" y="3510"/>
                  </a:cubicBezTo>
                  <a:lnTo>
                    <a:pt x="1" y="8196"/>
                  </a:lnTo>
                  <a:cubicBezTo>
                    <a:pt x="1" y="10126"/>
                    <a:pt x="1555" y="11705"/>
                    <a:pt x="3510" y="11705"/>
                  </a:cubicBezTo>
                  <a:cubicBezTo>
                    <a:pt x="5440" y="11705"/>
                    <a:pt x="7019" y="10126"/>
                    <a:pt x="7019" y="8196"/>
                  </a:cubicBezTo>
                  <a:lnTo>
                    <a:pt x="7019" y="3510"/>
                  </a:lnTo>
                  <a:cubicBezTo>
                    <a:pt x="7019" y="1580"/>
                    <a:pt x="5440" y="1"/>
                    <a:pt x="3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71"/>
            <p:cNvSpPr/>
            <p:nvPr/>
          </p:nvSpPr>
          <p:spPr>
            <a:xfrm rot="-199161">
              <a:off x="2009248" y="2329278"/>
              <a:ext cx="211795" cy="123447"/>
            </a:xfrm>
            <a:custGeom>
              <a:rect b="b" l="l" r="r" t="t"/>
              <a:pathLst>
                <a:path extrusionOk="0" fill="none" h="4938" w="8472">
                  <a:moveTo>
                    <a:pt x="0" y="4938"/>
                  </a:moveTo>
                  <a:cubicBezTo>
                    <a:pt x="2030" y="2256"/>
                    <a:pt x="5138" y="451"/>
                    <a:pt x="8471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71"/>
            <p:cNvSpPr/>
            <p:nvPr/>
          </p:nvSpPr>
          <p:spPr>
            <a:xfrm>
              <a:off x="2009250" y="2306700"/>
              <a:ext cx="139131" cy="106550"/>
            </a:xfrm>
            <a:custGeom>
              <a:rect b="b" l="l" r="r" t="t"/>
              <a:pathLst>
                <a:path extrusionOk="0" fill="none" h="4938" w="8472">
                  <a:moveTo>
                    <a:pt x="0" y="4938"/>
                  </a:moveTo>
                  <a:cubicBezTo>
                    <a:pt x="2030" y="2256"/>
                    <a:pt x="5138" y="451"/>
                    <a:pt x="8471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71"/>
            <p:cNvSpPr/>
            <p:nvPr/>
          </p:nvSpPr>
          <p:spPr>
            <a:xfrm>
              <a:off x="2009250" y="2364975"/>
              <a:ext cx="194284" cy="127228"/>
            </a:xfrm>
            <a:custGeom>
              <a:rect b="b" l="l" r="r" t="t"/>
              <a:pathLst>
                <a:path extrusionOk="0" fill="none" h="4938" w="8472">
                  <a:moveTo>
                    <a:pt x="0" y="4937"/>
                  </a:moveTo>
                  <a:cubicBezTo>
                    <a:pt x="2030" y="2281"/>
                    <a:pt x="5138" y="451"/>
                    <a:pt x="8471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71"/>
            <p:cNvSpPr/>
            <p:nvPr/>
          </p:nvSpPr>
          <p:spPr>
            <a:xfrm>
              <a:off x="2009250" y="2404450"/>
              <a:ext cx="194284" cy="127228"/>
            </a:xfrm>
            <a:custGeom>
              <a:rect b="b" l="l" r="r" t="t"/>
              <a:pathLst>
                <a:path extrusionOk="0" fill="none" h="4938" w="8472">
                  <a:moveTo>
                    <a:pt x="0" y="4937"/>
                  </a:moveTo>
                  <a:cubicBezTo>
                    <a:pt x="2030" y="2281"/>
                    <a:pt x="5138" y="451"/>
                    <a:pt x="8471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71"/>
            <p:cNvSpPr/>
            <p:nvPr/>
          </p:nvSpPr>
          <p:spPr>
            <a:xfrm>
              <a:off x="2009250" y="2436425"/>
              <a:ext cx="194284" cy="135356"/>
            </a:xfrm>
            <a:custGeom>
              <a:rect b="b" l="l" r="r" t="t"/>
              <a:pathLst>
                <a:path extrusionOk="0" fill="none" h="4964" w="8472">
                  <a:moveTo>
                    <a:pt x="0" y="4963"/>
                  </a:moveTo>
                  <a:cubicBezTo>
                    <a:pt x="2030" y="2282"/>
                    <a:pt x="5138" y="452"/>
                    <a:pt x="8471" y="1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71"/>
            <p:cNvSpPr/>
            <p:nvPr/>
          </p:nvSpPr>
          <p:spPr>
            <a:xfrm>
              <a:off x="2026775" y="2342875"/>
              <a:ext cx="182233" cy="106550"/>
            </a:xfrm>
            <a:custGeom>
              <a:rect b="b" l="l" r="r" t="t"/>
              <a:pathLst>
                <a:path extrusionOk="0" fill="none" h="4938" w="8472">
                  <a:moveTo>
                    <a:pt x="8471" y="4938"/>
                  </a:moveTo>
                  <a:cubicBezTo>
                    <a:pt x="6441" y="2256"/>
                    <a:pt x="3309" y="451"/>
                    <a:pt x="0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71"/>
            <p:cNvSpPr/>
            <p:nvPr/>
          </p:nvSpPr>
          <p:spPr>
            <a:xfrm rot="-262904">
              <a:off x="2026776" y="2306704"/>
              <a:ext cx="175481" cy="106553"/>
            </a:xfrm>
            <a:custGeom>
              <a:rect b="b" l="l" r="r" t="t"/>
              <a:pathLst>
                <a:path extrusionOk="0" fill="none" h="4938" w="8472">
                  <a:moveTo>
                    <a:pt x="8471" y="4938"/>
                  </a:moveTo>
                  <a:cubicBezTo>
                    <a:pt x="6441" y="2256"/>
                    <a:pt x="3309" y="451"/>
                    <a:pt x="0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71"/>
            <p:cNvSpPr/>
            <p:nvPr/>
          </p:nvSpPr>
          <p:spPr>
            <a:xfrm>
              <a:off x="2025686" y="2379050"/>
              <a:ext cx="182212" cy="113142"/>
            </a:xfrm>
            <a:custGeom>
              <a:rect b="b" l="l" r="r" t="t"/>
              <a:pathLst>
                <a:path extrusionOk="0" fill="none" h="4938" w="8472">
                  <a:moveTo>
                    <a:pt x="8471" y="4937"/>
                  </a:moveTo>
                  <a:cubicBezTo>
                    <a:pt x="6441" y="2281"/>
                    <a:pt x="3309" y="451"/>
                    <a:pt x="0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71"/>
            <p:cNvSpPr/>
            <p:nvPr/>
          </p:nvSpPr>
          <p:spPr>
            <a:xfrm>
              <a:off x="2009250" y="2408218"/>
              <a:ext cx="198647" cy="123450"/>
            </a:xfrm>
            <a:custGeom>
              <a:rect b="b" l="l" r="r" t="t"/>
              <a:pathLst>
                <a:path extrusionOk="0" fill="none" h="4938" w="8472">
                  <a:moveTo>
                    <a:pt x="8471" y="4937"/>
                  </a:moveTo>
                  <a:cubicBezTo>
                    <a:pt x="6441" y="2281"/>
                    <a:pt x="3309" y="451"/>
                    <a:pt x="0" y="0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71"/>
            <p:cNvSpPr/>
            <p:nvPr/>
          </p:nvSpPr>
          <p:spPr>
            <a:xfrm>
              <a:off x="2009250" y="2447670"/>
              <a:ext cx="198647" cy="124100"/>
            </a:xfrm>
            <a:custGeom>
              <a:rect b="b" l="l" r="r" t="t"/>
              <a:pathLst>
                <a:path extrusionOk="0" fill="none" h="4964" w="8472">
                  <a:moveTo>
                    <a:pt x="8471" y="4963"/>
                  </a:moveTo>
                  <a:cubicBezTo>
                    <a:pt x="6441" y="2282"/>
                    <a:pt x="3309" y="452"/>
                    <a:pt x="0" y="1"/>
                  </a:cubicBezTo>
                </a:path>
              </a:pathLst>
            </a:custGeom>
            <a:noFill/>
            <a:ln cap="flat" cmpd="sng" w="2500">
              <a:solidFill>
                <a:schemeClr val="lt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71"/>
            <p:cNvSpPr/>
            <p:nvPr/>
          </p:nvSpPr>
          <p:spPr>
            <a:xfrm>
              <a:off x="2186550" y="2601200"/>
              <a:ext cx="59550" cy="275075"/>
            </a:xfrm>
            <a:custGeom>
              <a:rect b="b" l="l" r="r" t="t"/>
              <a:pathLst>
                <a:path extrusionOk="0" h="11003" w="2382">
                  <a:moveTo>
                    <a:pt x="1179" y="0"/>
                  </a:moveTo>
                  <a:cubicBezTo>
                    <a:pt x="527" y="0"/>
                    <a:pt x="1" y="552"/>
                    <a:pt x="1" y="1203"/>
                  </a:cubicBezTo>
                  <a:lnTo>
                    <a:pt x="1" y="9825"/>
                  </a:lnTo>
                  <a:cubicBezTo>
                    <a:pt x="1" y="10477"/>
                    <a:pt x="527" y="11003"/>
                    <a:pt x="1179" y="11003"/>
                  </a:cubicBezTo>
                  <a:cubicBezTo>
                    <a:pt x="1856" y="11003"/>
                    <a:pt x="2382" y="10477"/>
                    <a:pt x="2382" y="9825"/>
                  </a:cubicBezTo>
                  <a:lnTo>
                    <a:pt x="2382" y="1203"/>
                  </a:lnTo>
                  <a:cubicBezTo>
                    <a:pt x="2382" y="552"/>
                    <a:pt x="1856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71"/>
            <p:cNvSpPr/>
            <p:nvPr/>
          </p:nvSpPr>
          <p:spPr>
            <a:xfrm>
              <a:off x="2014875" y="2465850"/>
              <a:ext cx="198650" cy="410425"/>
            </a:xfrm>
            <a:custGeom>
              <a:rect b="b" l="l" r="r" t="t"/>
              <a:pathLst>
                <a:path extrusionOk="0" h="16417" w="7946">
                  <a:moveTo>
                    <a:pt x="1" y="1"/>
                  </a:moveTo>
                  <a:lnTo>
                    <a:pt x="1" y="12457"/>
                  </a:lnTo>
                  <a:cubicBezTo>
                    <a:pt x="1" y="14637"/>
                    <a:pt x="1780" y="16417"/>
                    <a:pt x="3986" y="16417"/>
                  </a:cubicBezTo>
                  <a:cubicBezTo>
                    <a:pt x="6166" y="16417"/>
                    <a:pt x="7946" y="14637"/>
                    <a:pt x="7946" y="12457"/>
                  </a:cubicBezTo>
                  <a:lnTo>
                    <a:pt x="794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71"/>
            <p:cNvSpPr/>
            <p:nvPr/>
          </p:nvSpPr>
          <p:spPr>
            <a:xfrm>
              <a:off x="2014875" y="2465850"/>
              <a:ext cx="198650" cy="410425"/>
            </a:xfrm>
            <a:custGeom>
              <a:rect b="b" l="l" r="r" t="t"/>
              <a:pathLst>
                <a:path extrusionOk="0" fill="none" h="16417" w="7946">
                  <a:moveTo>
                    <a:pt x="3986" y="16417"/>
                  </a:moveTo>
                  <a:lnTo>
                    <a:pt x="3986" y="16417"/>
                  </a:lnTo>
                  <a:cubicBezTo>
                    <a:pt x="1780" y="16417"/>
                    <a:pt x="1" y="14637"/>
                    <a:pt x="1" y="12457"/>
                  </a:cubicBezTo>
                  <a:lnTo>
                    <a:pt x="1" y="1"/>
                  </a:lnTo>
                  <a:lnTo>
                    <a:pt x="7946" y="1"/>
                  </a:lnTo>
                  <a:lnTo>
                    <a:pt x="7946" y="12457"/>
                  </a:lnTo>
                  <a:cubicBezTo>
                    <a:pt x="7946" y="14637"/>
                    <a:pt x="6166" y="16417"/>
                    <a:pt x="3986" y="16417"/>
                  </a:cubicBezTo>
                  <a:close/>
                </a:path>
              </a:pathLst>
            </a:custGeom>
            <a:noFill/>
            <a:ln cap="flat" cmpd="sng" w="5025">
              <a:solidFill>
                <a:srgbClr val="2E2E2E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71"/>
            <p:cNvSpPr/>
            <p:nvPr/>
          </p:nvSpPr>
          <p:spPr>
            <a:xfrm>
              <a:off x="2004225" y="2601200"/>
              <a:ext cx="59550" cy="275075"/>
            </a:xfrm>
            <a:custGeom>
              <a:rect b="b" l="l" r="r" t="t"/>
              <a:pathLst>
                <a:path extrusionOk="0" h="11003" w="2382">
                  <a:moveTo>
                    <a:pt x="1204" y="0"/>
                  </a:moveTo>
                  <a:cubicBezTo>
                    <a:pt x="527" y="0"/>
                    <a:pt x="1" y="552"/>
                    <a:pt x="1" y="1203"/>
                  </a:cubicBezTo>
                  <a:lnTo>
                    <a:pt x="1" y="9825"/>
                  </a:lnTo>
                  <a:cubicBezTo>
                    <a:pt x="1" y="10477"/>
                    <a:pt x="527" y="11003"/>
                    <a:pt x="1204" y="11003"/>
                  </a:cubicBezTo>
                  <a:cubicBezTo>
                    <a:pt x="1855" y="11003"/>
                    <a:pt x="2382" y="10477"/>
                    <a:pt x="2382" y="9825"/>
                  </a:cubicBezTo>
                  <a:lnTo>
                    <a:pt x="2382" y="1203"/>
                  </a:lnTo>
                  <a:cubicBezTo>
                    <a:pt x="2382" y="552"/>
                    <a:pt x="1855" y="0"/>
                    <a:pt x="12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71"/>
            <p:cNvSpPr/>
            <p:nvPr/>
          </p:nvSpPr>
          <p:spPr>
            <a:xfrm>
              <a:off x="2004225" y="2849950"/>
              <a:ext cx="241875" cy="56400"/>
            </a:xfrm>
            <a:custGeom>
              <a:rect b="b" l="l" r="r" t="t"/>
              <a:pathLst>
                <a:path extrusionOk="0" h="2256" w="9675">
                  <a:moveTo>
                    <a:pt x="1" y="0"/>
                  </a:moveTo>
                  <a:cubicBezTo>
                    <a:pt x="1" y="1228"/>
                    <a:pt x="1003" y="2256"/>
                    <a:pt x="2256" y="2256"/>
                  </a:cubicBezTo>
                  <a:lnTo>
                    <a:pt x="7419" y="2256"/>
                  </a:lnTo>
                  <a:cubicBezTo>
                    <a:pt x="8672" y="2256"/>
                    <a:pt x="9675" y="1228"/>
                    <a:pt x="96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71"/>
            <p:cNvSpPr/>
            <p:nvPr/>
          </p:nvSpPr>
          <p:spPr>
            <a:xfrm>
              <a:off x="2114500" y="2876250"/>
              <a:ext cx="38875" cy="314575"/>
            </a:xfrm>
            <a:custGeom>
              <a:rect b="b" l="l" r="r" t="t"/>
              <a:pathLst>
                <a:path extrusionOk="0" h="12583" w="1555">
                  <a:moveTo>
                    <a:pt x="1" y="1"/>
                  </a:moveTo>
                  <a:lnTo>
                    <a:pt x="1" y="12582"/>
                  </a:lnTo>
                  <a:lnTo>
                    <a:pt x="1555" y="12582"/>
                  </a:lnTo>
                  <a:lnTo>
                    <a:pt x="15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71"/>
            <p:cNvSpPr/>
            <p:nvPr/>
          </p:nvSpPr>
          <p:spPr>
            <a:xfrm>
              <a:off x="2133300" y="2538550"/>
              <a:ext cx="46400" cy="52650"/>
            </a:xfrm>
            <a:custGeom>
              <a:rect b="b" l="l" r="r" t="t"/>
              <a:pathLst>
                <a:path extrusionOk="0" h="2106" w="1856">
                  <a:moveTo>
                    <a:pt x="928" y="0"/>
                  </a:moveTo>
                  <a:cubicBezTo>
                    <a:pt x="427" y="0"/>
                    <a:pt x="1" y="476"/>
                    <a:pt x="1" y="1053"/>
                  </a:cubicBezTo>
                  <a:cubicBezTo>
                    <a:pt x="1" y="1654"/>
                    <a:pt x="427" y="2105"/>
                    <a:pt x="928" y="2105"/>
                  </a:cubicBezTo>
                  <a:cubicBezTo>
                    <a:pt x="1454" y="2105"/>
                    <a:pt x="1855" y="1654"/>
                    <a:pt x="1855" y="1053"/>
                  </a:cubicBezTo>
                  <a:cubicBezTo>
                    <a:pt x="1855" y="476"/>
                    <a:pt x="1454" y="0"/>
                    <a:pt x="928" y="0"/>
                  </a:cubicBez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71"/>
            <p:cNvSpPr/>
            <p:nvPr/>
          </p:nvSpPr>
          <p:spPr>
            <a:xfrm>
              <a:off x="2141450" y="2547950"/>
              <a:ext cx="30100" cy="33850"/>
            </a:xfrm>
            <a:custGeom>
              <a:rect b="b" l="l" r="r" t="t"/>
              <a:pathLst>
                <a:path extrusionOk="0" h="1354" w="1204">
                  <a:moveTo>
                    <a:pt x="602" y="0"/>
                  </a:moveTo>
                  <a:cubicBezTo>
                    <a:pt x="276" y="0"/>
                    <a:pt x="0" y="301"/>
                    <a:pt x="0" y="677"/>
                  </a:cubicBezTo>
                  <a:cubicBezTo>
                    <a:pt x="0" y="1053"/>
                    <a:pt x="276" y="1353"/>
                    <a:pt x="602" y="1353"/>
                  </a:cubicBezTo>
                  <a:cubicBezTo>
                    <a:pt x="928" y="1353"/>
                    <a:pt x="1203" y="1053"/>
                    <a:pt x="1203" y="677"/>
                  </a:cubicBezTo>
                  <a:cubicBezTo>
                    <a:pt x="1203" y="30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71"/>
            <p:cNvSpPr/>
            <p:nvPr/>
          </p:nvSpPr>
          <p:spPr>
            <a:xfrm>
              <a:off x="2141450" y="2547950"/>
              <a:ext cx="30100" cy="33850"/>
            </a:xfrm>
            <a:custGeom>
              <a:rect b="b" l="l" r="r" t="t"/>
              <a:pathLst>
                <a:path extrusionOk="0" fill="none" h="1354" w="1204">
                  <a:moveTo>
                    <a:pt x="1203" y="677"/>
                  </a:moveTo>
                  <a:cubicBezTo>
                    <a:pt x="1203" y="1053"/>
                    <a:pt x="928" y="1353"/>
                    <a:pt x="602" y="1353"/>
                  </a:cubicBezTo>
                  <a:cubicBezTo>
                    <a:pt x="276" y="1353"/>
                    <a:pt x="0" y="1053"/>
                    <a:pt x="0" y="677"/>
                  </a:cubicBezTo>
                  <a:cubicBezTo>
                    <a:pt x="0" y="301"/>
                    <a:pt x="276" y="0"/>
                    <a:pt x="602" y="0"/>
                  </a:cubicBezTo>
                  <a:cubicBezTo>
                    <a:pt x="928" y="0"/>
                    <a:pt x="1203" y="301"/>
                    <a:pt x="1203" y="677"/>
                  </a:cubicBezTo>
                  <a:close/>
                </a:path>
              </a:pathLst>
            </a:custGeom>
            <a:noFill/>
            <a:ln cap="flat" cmpd="sng" w="502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71"/>
            <p:cNvSpPr/>
            <p:nvPr/>
          </p:nvSpPr>
          <p:spPr>
            <a:xfrm>
              <a:off x="2133300" y="2626250"/>
              <a:ext cx="46400" cy="52675"/>
            </a:xfrm>
            <a:custGeom>
              <a:rect b="b" l="l" r="r" t="t"/>
              <a:pathLst>
                <a:path extrusionOk="0" h="2107" w="1856">
                  <a:moveTo>
                    <a:pt x="928" y="1"/>
                  </a:moveTo>
                  <a:cubicBezTo>
                    <a:pt x="427" y="1"/>
                    <a:pt x="1" y="477"/>
                    <a:pt x="1" y="1054"/>
                  </a:cubicBezTo>
                  <a:cubicBezTo>
                    <a:pt x="1" y="1630"/>
                    <a:pt x="427" y="2106"/>
                    <a:pt x="928" y="2106"/>
                  </a:cubicBezTo>
                  <a:cubicBezTo>
                    <a:pt x="1454" y="2106"/>
                    <a:pt x="1855" y="1630"/>
                    <a:pt x="1855" y="1054"/>
                  </a:cubicBezTo>
                  <a:cubicBezTo>
                    <a:pt x="1855" y="477"/>
                    <a:pt x="1454" y="1"/>
                    <a:pt x="928" y="1"/>
                  </a:cubicBez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71"/>
            <p:cNvSpPr/>
            <p:nvPr/>
          </p:nvSpPr>
          <p:spPr>
            <a:xfrm>
              <a:off x="2141450" y="2635650"/>
              <a:ext cx="30100" cy="33875"/>
            </a:xfrm>
            <a:custGeom>
              <a:rect b="b" l="l" r="r" t="t"/>
              <a:pathLst>
                <a:path extrusionOk="0" h="1355" w="1204">
                  <a:moveTo>
                    <a:pt x="602" y="1"/>
                  </a:moveTo>
                  <a:cubicBezTo>
                    <a:pt x="276" y="1"/>
                    <a:pt x="0" y="302"/>
                    <a:pt x="0" y="678"/>
                  </a:cubicBezTo>
                  <a:cubicBezTo>
                    <a:pt x="0" y="1053"/>
                    <a:pt x="276" y="1354"/>
                    <a:pt x="602" y="1354"/>
                  </a:cubicBezTo>
                  <a:cubicBezTo>
                    <a:pt x="928" y="1354"/>
                    <a:pt x="1203" y="1053"/>
                    <a:pt x="1203" y="678"/>
                  </a:cubicBezTo>
                  <a:cubicBezTo>
                    <a:pt x="1203" y="302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71"/>
            <p:cNvSpPr/>
            <p:nvPr/>
          </p:nvSpPr>
          <p:spPr>
            <a:xfrm>
              <a:off x="2141450" y="2635650"/>
              <a:ext cx="30100" cy="33875"/>
            </a:xfrm>
            <a:custGeom>
              <a:rect b="b" l="l" r="r" t="t"/>
              <a:pathLst>
                <a:path extrusionOk="0" fill="none" h="1355" w="1204">
                  <a:moveTo>
                    <a:pt x="1203" y="678"/>
                  </a:moveTo>
                  <a:cubicBezTo>
                    <a:pt x="1203" y="1053"/>
                    <a:pt x="928" y="1354"/>
                    <a:pt x="602" y="1354"/>
                  </a:cubicBezTo>
                  <a:cubicBezTo>
                    <a:pt x="276" y="1354"/>
                    <a:pt x="0" y="1053"/>
                    <a:pt x="0" y="678"/>
                  </a:cubicBezTo>
                  <a:cubicBezTo>
                    <a:pt x="0" y="302"/>
                    <a:pt x="276" y="1"/>
                    <a:pt x="602" y="1"/>
                  </a:cubicBezTo>
                  <a:cubicBezTo>
                    <a:pt x="928" y="1"/>
                    <a:pt x="1203" y="302"/>
                    <a:pt x="1203" y="678"/>
                  </a:cubicBezTo>
                  <a:close/>
                </a:path>
              </a:pathLst>
            </a:custGeom>
            <a:noFill/>
            <a:ln cap="flat" cmpd="sng" w="5025">
              <a:solidFill>
                <a:srgbClr val="2E2E2E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71"/>
            <p:cNvSpPr/>
            <p:nvPr/>
          </p:nvSpPr>
          <p:spPr>
            <a:xfrm>
              <a:off x="1703475" y="2937050"/>
              <a:ext cx="1060175" cy="622200"/>
            </a:xfrm>
            <a:custGeom>
              <a:rect b="b" l="l" r="r" t="t"/>
              <a:pathLst>
                <a:path extrusionOk="0" h="24888" w="42407">
                  <a:moveTo>
                    <a:pt x="6266" y="0"/>
                  </a:moveTo>
                  <a:cubicBezTo>
                    <a:pt x="4412" y="0"/>
                    <a:pt x="2933" y="1504"/>
                    <a:pt x="2933" y="3333"/>
                  </a:cubicBezTo>
                  <a:lnTo>
                    <a:pt x="1" y="24887"/>
                  </a:lnTo>
                  <a:lnTo>
                    <a:pt x="39500" y="24887"/>
                  </a:lnTo>
                  <a:lnTo>
                    <a:pt x="42407" y="3333"/>
                  </a:lnTo>
                  <a:cubicBezTo>
                    <a:pt x="42407" y="1504"/>
                    <a:pt x="40928" y="0"/>
                    <a:pt x="390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71"/>
            <p:cNvSpPr/>
            <p:nvPr/>
          </p:nvSpPr>
          <p:spPr>
            <a:xfrm>
              <a:off x="1703475" y="2937050"/>
              <a:ext cx="1060175" cy="622200"/>
            </a:xfrm>
            <a:custGeom>
              <a:rect b="b" l="l" r="r" t="t"/>
              <a:pathLst>
                <a:path extrusionOk="0" fill="none" h="24888" w="42407">
                  <a:moveTo>
                    <a:pt x="39500" y="24887"/>
                  </a:moveTo>
                  <a:lnTo>
                    <a:pt x="1" y="24887"/>
                  </a:lnTo>
                  <a:lnTo>
                    <a:pt x="2933" y="3333"/>
                  </a:lnTo>
                  <a:cubicBezTo>
                    <a:pt x="2933" y="1504"/>
                    <a:pt x="4412" y="0"/>
                    <a:pt x="6266" y="0"/>
                  </a:cubicBezTo>
                  <a:lnTo>
                    <a:pt x="39073" y="0"/>
                  </a:lnTo>
                  <a:cubicBezTo>
                    <a:pt x="40928" y="0"/>
                    <a:pt x="42407" y="1504"/>
                    <a:pt x="42407" y="3333"/>
                  </a:cubicBezTo>
                  <a:close/>
                </a:path>
              </a:pathLst>
            </a:custGeom>
            <a:noFill/>
            <a:ln cap="flat" cmpd="sng" w="5025">
              <a:solidFill>
                <a:schemeClr val="dk1"/>
              </a:solidFill>
              <a:prstDash val="solid"/>
              <a:miter lim="25062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71"/>
            <p:cNvSpPr/>
            <p:nvPr/>
          </p:nvSpPr>
          <p:spPr>
            <a:xfrm>
              <a:off x="2154600" y="3168875"/>
              <a:ext cx="157925" cy="158550"/>
            </a:xfrm>
            <a:custGeom>
              <a:rect b="b" l="l" r="r" t="t"/>
              <a:pathLst>
                <a:path extrusionOk="0" h="6342" w="6317">
                  <a:moveTo>
                    <a:pt x="3159" y="0"/>
                  </a:moveTo>
                  <a:cubicBezTo>
                    <a:pt x="1404" y="0"/>
                    <a:pt x="1" y="1429"/>
                    <a:pt x="1" y="3183"/>
                  </a:cubicBezTo>
                  <a:cubicBezTo>
                    <a:pt x="1" y="4913"/>
                    <a:pt x="1404" y="6341"/>
                    <a:pt x="3159" y="6341"/>
                  </a:cubicBezTo>
                  <a:cubicBezTo>
                    <a:pt x="4913" y="6341"/>
                    <a:pt x="6317" y="4913"/>
                    <a:pt x="6317" y="3183"/>
                  </a:cubicBezTo>
                  <a:cubicBezTo>
                    <a:pt x="6317" y="1429"/>
                    <a:pt x="4913" y="0"/>
                    <a:pt x="315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3" name="Google Shape;1073;p71"/>
          <p:cNvSpPr/>
          <p:nvPr/>
        </p:nvSpPr>
        <p:spPr>
          <a:xfrm>
            <a:off x="3059960" y="1035625"/>
            <a:ext cx="803400" cy="535500"/>
          </a:xfrm>
          <a:prstGeom prst="wedgeEllipseCallout">
            <a:avLst>
              <a:gd fmla="val -20833" name="adj1"/>
              <a:gd fmla="val 62500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7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p72"/>
          <p:cNvSpPr/>
          <p:nvPr/>
        </p:nvSpPr>
        <p:spPr>
          <a:xfrm>
            <a:off x="5658700" y="1054553"/>
            <a:ext cx="1179900" cy="1140300"/>
          </a:xfrm>
          <a:prstGeom prst="wedgeEllipseCallout">
            <a:avLst>
              <a:gd fmla="val -49344" name="adj1"/>
              <a:gd fmla="val 50738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079" name="Google Shape;1079;p72"/>
          <p:cNvSpPr txBox="1"/>
          <p:nvPr>
            <p:ph idx="1" type="subTitle"/>
          </p:nvPr>
        </p:nvSpPr>
        <p:spPr>
          <a:xfrm>
            <a:off x="4068550" y="3249857"/>
            <a:ext cx="4360200" cy="6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have a special interest for cosmology and particle physics since I was in highschool</a:t>
            </a:r>
            <a:endParaRPr/>
          </a:p>
        </p:txBody>
      </p:sp>
      <p:sp>
        <p:nvSpPr>
          <p:cNvPr id="1080" name="Google Shape;1080;p72"/>
          <p:cNvSpPr txBox="1"/>
          <p:nvPr>
            <p:ph type="title"/>
          </p:nvPr>
        </p:nvSpPr>
        <p:spPr>
          <a:xfrm>
            <a:off x="4068700" y="2301438"/>
            <a:ext cx="4360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COSMOLOGY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PARTICLE</a:t>
            </a:r>
            <a:endParaRPr sz="3000"/>
          </a:p>
        </p:txBody>
      </p:sp>
      <p:sp>
        <p:nvSpPr>
          <p:cNvPr id="1081" name="Google Shape;1081;p72"/>
          <p:cNvSpPr txBox="1"/>
          <p:nvPr>
            <p:ph idx="2" type="title"/>
          </p:nvPr>
        </p:nvSpPr>
        <p:spPr>
          <a:xfrm>
            <a:off x="5799100" y="1307138"/>
            <a:ext cx="899100" cy="635100"/>
          </a:xfrm>
          <a:prstGeom prst="rect">
            <a:avLst/>
          </a:prstGeom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grpSp>
        <p:nvGrpSpPr>
          <p:cNvPr id="1082" name="Google Shape;1082;p72"/>
          <p:cNvGrpSpPr/>
          <p:nvPr/>
        </p:nvGrpSpPr>
        <p:grpSpPr>
          <a:xfrm>
            <a:off x="558073" y="1511524"/>
            <a:ext cx="3240825" cy="3637103"/>
            <a:chOff x="558073" y="1511524"/>
            <a:chExt cx="3240825" cy="3637103"/>
          </a:xfrm>
        </p:grpSpPr>
        <p:sp>
          <p:nvSpPr>
            <p:cNvPr id="1083" name="Google Shape;1083;p72"/>
            <p:cNvSpPr/>
            <p:nvPr/>
          </p:nvSpPr>
          <p:spPr>
            <a:xfrm>
              <a:off x="558073" y="1511524"/>
              <a:ext cx="3240825" cy="3242425"/>
            </a:xfrm>
            <a:custGeom>
              <a:rect b="b" l="l" r="r" t="t"/>
              <a:pathLst>
                <a:path extrusionOk="0" h="50653" w="50628">
                  <a:moveTo>
                    <a:pt x="25314" y="1"/>
                  </a:moveTo>
                  <a:cubicBezTo>
                    <a:pt x="11329" y="1"/>
                    <a:pt x="0" y="11329"/>
                    <a:pt x="0" y="25314"/>
                  </a:cubicBezTo>
                  <a:cubicBezTo>
                    <a:pt x="0" y="39299"/>
                    <a:pt x="11329" y="50653"/>
                    <a:pt x="25314" y="50653"/>
                  </a:cubicBezTo>
                  <a:cubicBezTo>
                    <a:pt x="39299" y="50653"/>
                    <a:pt x="50627" y="39299"/>
                    <a:pt x="50627" y="25314"/>
                  </a:cubicBezTo>
                  <a:cubicBezTo>
                    <a:pt x="50627" y="11329"/>
                    <a:pt x="39299" y="1"/>
                    <a:pt x="253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84" name="Google Shape;1084;p72"/>
            <p:cNvGrpSpPr/>
            <p:nvPr/>
          </p:nvGrpSpPr>
          <p:grpSpPr>
            <a:xfrm>
              <a:off x="715103" y="1744574"/>
              <a:ext cx="2926721" cy="3404053"/>
              <a:chOff x="715103" y="1744574"/>
              <a:chExt cx="2926721" cy="3404053"/>
            </a:xfrm>
          </p:grpSpPr>
          <p:sp>
            <p:nvSpPr>
              <p:cNvPr id="1085" name="Google Shape;1085;p72"/>
              <p:cNvSpPr/>
              <p:nvPr/>
            </p:nvSpPr>
            <p:spPr>
              <a:xfrm>
                <a:off x="2752509" y="4368727"/>
                <a:ext cx="770296" cy="381835"/>
              </a:xfrm>
              <a:custGeom>
                <a:rect b="b" l="l" r="r" t="t"/>
                <a:pathLst>
                  <a:path extrusionOk="0" h="7318" w="14763">
                    <a:moveTo>
                      <a:pt x="12769" y="1"/>
                    </a:moveTo>
                    <a:cubicBezTo>
                      <a:pt x="11311" y="1"/>
                      <a:pt x="8988" y="616"/>
                      <a:pt x="6517" y="1738"/>
                    </a:cubicBezTo>
                    <a:cubicBezTo>
                      <a:pt x="2707" y="3442"/>
                      <a:pt x="0" y="5698"/>
                      <a:pt x="477" y="6776"/>
                    </a:cubicBezTo>
                    <a:cubicBezTo>
                      <a:pt x="643" y="7143"/>
                      <a:pt x="1175" y="7318"/>
                      <a:pt x="1959" y="7318"/>
                    </a:cubicBezTo>
                    <a:cubicBezTo>
                      <a:pt x="3423" y="7318"/>
                      <a:pt x="5765" y="6708"/>
                      <a:pt x="8246" y="5598"/>
                    </a:cubicBezTo>
                    <a:cubicBezTo>
                      <a:pt x="12056" y="3868"/>
                      <a:pt x="14762" y="1613"/>
                      <a:pt x="14261" y="560"/>
                    </a:cubicBezTo>
                    <a:cubicBezTo>
                      <a:pt x="14094" y="181"/>
                      <a:pt x="13558" y="1"/>
                      <a:pt x="127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6" name="Google Shape;1086;p72"/>
              <p:cNvSpPr/>
              <p:nvPr/>
            </p:nvSpPr>
            <p:spPr>
              <a:xfrm>
                <a:off x="2651808" y="3816013"/>
                <a:ext cx="990016" cy="1332613"/>
              </a:xfrm>
              <a:custGeom>
                <a:rect b="b" l="l" r="r" t="t"/>
                <a:pathLst>
                  <a:path extrusionOk="0" h="25540" w="18974">
                    <a:moveTo>
                      <a:pt x="5915" y="0"/>
                    </a:moveTo>
                    <a:cubicBezTo>
                      <a:pt x="5389" y="0"/>
                      <a:pt x="4863" y="100"/>
                      <a:pt x="4337" y="276"/>
                    </a:cubicBezTo>
                    <a:cubicBezTo>
                      <a:pt x="1329" y="1328"/>
                      <a:pt x="1" y="5088"/>
                      <a:pt x="1404" y="8446"/>
                    </a:cubicBezTo>
                    <a:lnTo>
                      <a:pt x="4111" y="14862"/>
                    </a:lnTo>
                    <a:lnTo>
                      <a:pt x="5339" y="17770"/>
                    </a:lnTo>
                    <a:lnTo>
                      <a:pt x="6793" y="21228"/>
                    </a:lnTo>
                    <a:lnTo>
                      <a:pt x="8597" y="25539"/>
                    </a:lnTo>
                    <a:lnTo>
                      <a:pt x="18973" y="25539"/>
                    </a:lnTo>
                    <a:lnTo>
                      <a:pt x="14738" y="13459"/>
                    </a:lnTo>
                    <a:lnTo>
                      <a:pt x="13760" y="10652"/>
                    </a:lnTo>
                    <a:lnTo>
                      <a:pt x="11580" y="4411"/>
                    </a:lnTo>
                    <a:cubicBezTo>
                      <a:pt x="10652" y="1780"/>
                      <a:pt x="8397" y="75"/>
                      <a:pt x="606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7" name="Google Shape;1087;p72"/>
              <p:cNvSpPr/>
              <p:nvPr/>
            </p:nvSpPr>
            <p:spPr>
              <a:xfrm>
                <a:off x="2651808" y="3816013"/>
                <a:ext cx="990016" cy="1332613"/>
              </a:xfrm>
              <a:custGeom>
                <a:rect b="b" l="l" r="r" t="t"/>
                <a:pathLst>
                  <a:path extrusionOk="0" fill="none" h="25540" w="18974">
                    <a:moveTo>
                      <a:pt x="8597" y="25539"/>
                    </a:moveTo>
                    <a:lnTo>
                      <a:pt x="6793" y="21228"/>
                    </a:lnTo>
                    <a:lnTo>
                      <a:pt x="5339" y="17770"/>
                    </a:lnTo>
                    <a:lnTo>
                      <a:pt x="4111" y="14862"/>
                    </a:lnTo>
                    <a:lnTo>
                      <a:pt x="1404" y="8446"/>
                    </a:lnTo>
                    <a:cubicBezTo>
                      <a:pt x="1" y="5088"/>
                      <a:pt x="1329" y="1328"/>
                      <a:pt x="4337" y="276"/>
                    </a:cubicBezTo>
                    <a:cubicBezTo>
                      <a:pt x="4863" y="100"/>
                      <a:pt x="5389" y="0"/>
                      <a:pt x="5915" y="0"/>
                    </a:cubicBezTo>
                    <a:cubicBezTo>
                      <a:pt x="5966" y="0"/>
                      <a:pt x="6016" y="0"/>
                      <a:pt x="6066" y="0"/>
                    </a:cubicBezTo>
                    <a:cubicBezTo>
                      <a:pt x="8397" y="75"/>
                      <a:pt x="10652" y="1780"/>
                      <a:pt x="11580" y="4411"/>
                    </a:cubicBezTo>
                    <a:lnTo>
                      <a:pt x="13760" y="10652"/>
                    </a:lnTo>
                    <a:lnTo>
                      <a:pt x="14738" y="13459"/>
                    </a:lnTo>
                    <a:lnTo>
                      <a:pt x="18973" y="25539"/>
                    </a:lnTo>
                  </a:path>
                </a:pathLst>
              </a:custGeom>
              <a:noFill/>
              <a:ln cap="rnd" cmpd="sng" w="5650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8" name="Google Shape;1088;p72"/>
              <p:cNvSpPr/>
              <p:nvPr/>
            </p:nvSpPr>
            <p:spPr>
              <a:xfrm>
                <a:off x="2472684" y="3691779"/>
                <a:ext cx="1020070" cy="1034419"/>
              </a:xfrm>
              <a:custGeom>
                <a:rect b="b" l="l" r="r" t="t"/>
                <a:pathLst>
                  <a:path extrusionOk="0" h="19825" w="19550">
                    <a:moveTo>
                      <a:pt x="7669" y="0"/>
                    </a:moveTo>
                    <a:cubicBezTo>
                      <a:pt x="6942" y="0"/>
                      <a:pt x="6241" y="126"/>
                      <a:pt x="5514" y="376"/>
                    </a:cubicBezTo>
                    <a:cubicBezTo>
                      <a:pt x="1779" y="1679"/>
                      <a:pt x="0" y="6090"/>
                      <a:pt x="1629" y="9975"/>
                    </a:cubicBezTo>
                    <a:lnTo>
                      <a:pt x="5840" y="19825"/>
                    </a:lnTo>
                    <a:lnTo>
                      <a:pt x="5890" y="19825"/>
                    </a:lnTo>
                    <a:cubicBezTo>
                      <a:pt x="5865" y="19800"/>
                      <a:pt x="5865" y="19775"/>
                      <a:pt x="5840" y="19750"/>
                    </a:cubicBezTo>
                    <a:cubicBezTo>
                      <a:pt x="5363" y="18672"/>
                      <a:pt x="8070" y="16416"/>
                      <a:pt x="11880" y="14712"/>
                    </a:cubicBezTo>
                    <a:cubicBezTo>
                      <a:pt x="14340" y="13592"/>
                      <a:pt x="16663" y="12978"/>
                      <a:pt x="18124" y="12978"/>
                    </a:cubicBezTo>
                    <a:cubicBezTo>
                      <a:pt x="18821" y="12978"/>
                      <a:pt x="19322" y="13117"/>
                      <a:pt x="19549" y="13409"/>
                    </a:cubicBezTo>
                    <a:lnTo>
                      <a:pt x="13985" y="3985"/>
                    </a:lnTo>
                    <a:cubicBezTo>
                      <a:pt x="12707" y="1529"/>
                      <a:pt x="10251" y="0"/>
                      <a:pt x="766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9" name="Google Shape;1089;p72"/>
              <p:cNvSpPr/>
              <p:nvPr/>
            </p:nvSpPr>
            <p:spPr>
              <a:xfrm>
                <a:off x="834118" y="4368727"/>
                <a:ext cx="770296" cy="381835"/>
              </a:xfrm>
              <a:custGeom>
                <a:rect b="b" l="l" r="r" t="t"/>
                <a:pathLst>
                  <a:path extrusionOk="0" h="7318" w="14763">
                    <a:moveTo>
                      <a:pt x="2001" y="1"/>
                    </a:moveTo>
                    <a:cubicBezTo>
                      <a:pt x="1208" y="1"/>
                      <a:pt x="669" y="181"/>
                      <a:pt x="502" y="560"/>
                    </a:cubicBezTo>
                    <a:cubicBezTo>
                      <a:pt x="0" y="1613"/>
                      <a:pt x="2707" y="3868"/>
                      <a:pt x="6517" y="5598"/>
                    </a:cubicBezTo>
                    <a:cubicBezTo>
                      <a:pt x="8998" y="6708"/>
                      <a:pt x="11340" y="7318"/>
                      <a:pt x="12804" y="7318"/>
                    </a:cubicBezTo>
                    <a:cubicBezTo>
                      <a:pt x="13588" y="7318"/>
                      <a:pt x="14120" y="7143"/>
                      <a:pt x="14286" y="6776"/>
                    </a:cubicBezTo>
                    <a:cubicBezTo>
                      <a:pt x="14762" y="5698"/>
                      <a:pt x="12056" y="3442"/>
                      <a:pt x="8271" y="1738"/>
                    </a:cubicBezTo>
                    <a:cubicBezTo>
                      <a:pt x="5800" y="616"/>
                      <a:pt x="3466" y="1"/>
                      <a:pt x="20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0" name="Google Shape;1090;p72"/>
              <p:cNvSpPr/>
              <p:nvPr/>
            </p:nvSpPr>
            <p:spPr>
              <a:xfrm>
                <a:off x="715103" y="3816013"/>
                <a:ext cx="990016" cy="1332613"/>
              </a:xfrm>
              <a:custGeom>
                <a:rect b="b" l="l" r="r" t="t"/>
                <a:pathLst>
                  <a:path extrusionOk="0" h="25540" w="18974">
                    <a:moveTo>
                      <a:pt x="13058" y="0"/>
                    </a:moveTo>
                    <a:cubicBezTo>
                      <a:pt x="10677" y="0"/>
                      <a:pt x="8321" y="1729"/>
                      <a:pt x="7394" y="4411"/>
                    </a:cubicBezTo>
                    <a:lnTo>
                      <a:pt x="5214" y="10652"/>
                    </a:lnTo>
                    <a:lnTo>
                      <a:pt x="4236" y="13459"/>
                    </a:lnTo>
                    <a:lnTo>
                      <a:pt x="1" y="25539"/>
                    </a:lnTo>
                    <a:lnTo>
                      <a:pt x="10377" y="25539"/>
                    </a:lnTo>
                    <a:lnTo>
                      <a:pt x="12332" y="20877"/>
                    </a:lnTo>
                    <a:lnTo>
                      <a:pt x="13635" y="17770"/>
                    </a:lnTo>
                    <a:lnTo>
                      <a:pt x="14863" y="14862"/>
                    </a:lnTo>
                    <a:lnTo>
                      <a:pt x="17570" y="8446"/>
                    </a:lnTo>
                    <a:cubicBezTo>
                      <a:pt x="18973" y="5088"/>
                      <a:pt x="17645" y="1328"/>
                      <a:pt x="14637" y="276"/>
                    </a:cubicBezTo>
                    <a:cubicBezTo>
                      <a:pt x="14136" y="100"/>
                      <a:pt x="13610" y="0"/>
                      <a:pt x="130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1" name="Google Shape;1091;p72"/>
              <p:cNvSpPr/>
              <p:nvPr/>
            </p:nvSpPr>
            <p:spPr>
              <a:xfrm>
                <a:off x="715103" y="3816013"/>
                <a:ext cx="990016" cy="1332613"/>
              </a:xfrm>
              <a:custGeom>
                <a:rect b="b" l="l" r="r" t="t"/>
                <a:pathLst>
                  <a:path extrusionOk="0" fill="none" h="25540" w="18974">
                    <a:moveTo>
                      <a:pt x="1" y="25539"/>
                    </a:moveTo>
                    <a:lnTo>
                      <a:pt x="4236" y="13459"/>
                    </a:lnTo>
                    <a:lnTo>
                      <a:pt x="5214" y="10652"/>
                    </a:lnTo>
                    <a:lnTo>
                      <a:pt x="7394" y="4411"/>
                    </a:lnTo>
                    <a:cubicBezTo>
                      <a:pt x="8321" y="1729"/>
                      <a:pt x="10677" y="0"/>
                      <a:pt x="13058" y="0"/>
                    </a:cubicBezTo>
                    <a:lnTo>
                      <a:pt x="13083" y="0"/>
                    </a:lnTo>
                    <a:cubicBezTo>
                      <a:pt x="13610" y="0"/>
                      <a:pt x="14136" y="100"/>
                      <a:pt x="14637" y="276"/>
                    </a:cubicBezTo>
                    <a:cubicBezTo>
                      <a:pt x="17645" y="1328"/>
                      <a:pt x="18973" y="5088"/>
                      <a:pt x="17570" y="8446"/>
                    </a:cubicBezTo>
                    <a:lnTo>
                      <a:pt x="14863" y="14862"/>
                    </a:lnTo>
                    <a:lnTo>
                      <a:pt x="14863" y="14862"/>
                    </a:lnTo>
                    <a:lnTo>
                      <a:pt x="13635" y="17770"/>
                    </a:lnTo>
                    <a:lnTo>
                      <a:pt x="12332" y="20877"/>
                    </a:lnTo>
                    <a:lnTo>
                      <a:pt x="10377" y="25539"/>
                    </a:lnTo>
                  </a:path>
                </a:pathLst>
              </a:custGeom>
              <a:noFill/>
              <a:ln cap="rnd" cmpd="sng" w="5650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2" name="Google Shape;1092;p72"/>
              <p:cNvSpPr/>
              <p:nvPr/>
            </p:nvSpPr>
            <p:spPr>
              <a:xfrm>
                <a:off x="864172" y="3691779"/>
                <a:ext cx="1021375" cy="1034419"/>
              </a:xfrm>
              <a:custGeom>
                <a:rect b="b" l="l" r="r" t="t"/>
                <a:pathLst>
                  <a:path extrusionOk="0" h="19825" w="19575">
                    <a:moveTo>
                      <a:pt x="11881" y="0"/>
                    </a:moveTo>
                    <a:cubicBezTo>
                      <a:pt x="9299" y="0"/>
                      <a:pt x="6843" y="1529"/>
                      <a:pt x="5590" y="3985"/>
                    </a:cubicBezTo>
                    <a:lnTo>
                      <a:pt x="1" y="13409"/>
                    </a:lnTo>
                    <a:cubicBezTo>
                      <a:pt x="227" y="13117"/>
                      <a:pt x="728" y="12978"/>
                      <a:pt x="1425" y="12978"/>
                    </a:cubicBezTo>
                    <a:cubicBezTo>
                      <a:pt x="2887" y="12978"/>
                      <a:pt x="5209" y="13592"/>
                      <a:pt x="7670" y="14712"/>
                    </a:cubicBezTo>
                    <a:cubicBezTo>
                      <a:pt x="11480" y="16416"/>
                      <a:pt x="14186" y="18672"/>
                      <a:pt x="13710" y="19750"/>
                    </a:cubicBezTo>
                    <a:cubicBezTo>
                      <a:pt x="13685" y="19775"/>
                      <a:pt x="13685" y="19800"/>
                      <a:pt x="13660" y="19825"/>
                    </a:cubicBezTo>
                    <a:lnTo>
                      <a:pt x="13710" y="19825"/>
                    </a:lnTo>
                    <a:lnTo>
                      <a:pt x="17921" y="9975"/>
                    </a:lnTo>
                    <a:cubicBezTo>
                      <a:pt x="19575" y="6090"/>
                      <a:pt x="17770" y="1679"/>
                      <a:pt x="14036" y="376"/>
                    </a:cubicBezTo>
                    <a:cubicBezTo>
                      <a:pt x="13309" y="126"/>
                      <a:pt x="12607" y="0"/>
                      <a:pt x="118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3" name="Google Shape;1093;p72"/>
              <p:cNvSpPr/>
              <p:nvPr/>
            </p:nvSpPr>
            <p:spPr>
              <a:xfrm>
                <a:off x="2476597" y="2565271"/>
                <a:ext cx="325640" cy="345102"/>
              </a:xfrm>
              <a:custGeom>
                <a:rect b="b" l="l" r="r" t="t"/>
                <a:pathLst>
                  <a:path extrusionOk="0" h="6614" w="6241">
                    <a:moveTo>
                      <a:pt x="3933" y="0"/>
                    </a:moveTo>
                    <a:cubicBezTo>
                      <a:pt x="2921" y="0"/>
                      <a:pt x="1775" y="713"/>
                      <a:pt x="1028" y="1916"/>
                    </a:cubicBezTo>
                    <a:cubicBezTo>
                      <a:pt x="0" y="3570"/>
                      <a:pt x="100" y="5550"/>
                      <a:pt x="1253" y="6302"/>
                    </a:cubicBezTo>
                    <a:cubicBezTo>
                      <a:pt x="1568" y="6514"/>
                      <a:pt x="1928" y="6614"/>
                      <a:pt x="2308" y="6614"/>
                    </a:cubicBezTo>
                    <a:cubicBezTo>
                      <a:pt x="3320" y="6614"/>
                      <a:pt x="4466" y="5901"/>
                      <a:pt x="5213" y="4698"/>
                    </a:cubicBezTo>
                    <a:cubicBezTo>
                      <a:pt x="6241" y="3044"/>
                      <a:pt x="6141" y="1064"/>
                      <a:pt x="4988" y="312"/>
                    </a:cubicBezTo>
                    <a:cubicBezTo>
                      <a:pt x="4673" y="100"/>
                      <a:pt x="4313" y="0"/>
                      <a:pt x="393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4" name="Google Shape;1094;p72"/>
              <p:cNvSpPr/>
              <p:nvPr/>
            </p:nvSpPr>
            <p:spPr>
              <a:xfrm>
                <a:off x="2476597" y="2540956"/>
                <a:ext cx="325640" cy="393679"/>
              </a:xfrm>
              <a:custGeom>
                <a:rect b="b" l="l" r="r" t="t"/>
                <a:pathLst>
                  <a:path extrusionOk="0" fill="none" h="7545" w="6241">
                    <a:moveTo>
                      <a:pt x="1028" y="2382"/>
                    </a:moveTo>
                    <a:cubicBezTo>
                      <a:pt x="0" y="4036"/>
                      <a:pt x="100" y="6016"/>
                      <a:pt x="1253" y="6768"/>
                    </a:cubicBezTo>
                    <a:cubicBezTo>
                      <a:pt x="2406" y="7545"/>
                      <a:pt x="4186" y="6818"/>
                      <a:pt x="5213" y="5164"/>
                    </a:cubicBezTo>
                    <a:cubicBezTo>
                      <a:pt x="6241" y="3510"/>
                      <a:pt x="6141" y="1530"/>
                      <a:pt x="4988" y="778"/>
                    </a:cubicBezTo>
                    <a:cubicBezTo>
                      <a:pt x="3835" y="1"/>
                      <a:pt x="2055" y="728"/>
                      <a:pt x="1028" y="2382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5" name="Google Shape;1095;p72"/>
              <p:cNvSpPr/>
              <p:nvPr/>
            </p:nvSpPr>
            <p:spPr>
              <a:xfrm>
                <a:off x="2691045" y="2622040"/>
                <a:ext cx="54995" cy="138688"/>
              </a:xfrm>
              <a:custGeom>
                <a:rect b="b" l="l" r="r" t="t"/>
                <a:pathLst>
                  <a:path extrusionOk="0" fill="none" h="2658" w="1054">
                    <a:moveTo>
                      <a:pt x="1" y="1"/>
                    </a:moveTo>
                    <a:cubicBezTo>
                      <a:pt x="502" y="201"/>
                      <a:pt x="903" y="678"/>
                      <a:pt x="978" y="1204"/>
                    </a:cubicBezTo>
                    <a:cubicBezTo>
                      <a:pt x="1053" y="1755"/>
                      <a:pt x="828" y="2307"/>
                      <a:pt x="402" y="265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6" name="Google Shape;1096;p72"/>
              <p:cNvSpPr/>
              <p:nvPr/>
            </p:nvSpPr>
            <p:spPr>
              <a:xfrm>
                <a:off x="1529794" y="2565271"/>
                <a:ext cx="326996" cy="345102"/>
              </a:xfrm>
              <a:custGeom>
                <a:rect b="b" l="l" r="r" t="t"/>
                <a:pathLst>
                  <a:path extrusionOk="0" h="6614" w="6267">
                    <a:moveTo>
                      <a:pt x="2308" y="0"/>
                    </a:moveTo>
                    <a:cubicBezTo>
                      <a:pt x="1929" y="0"/>
                      <a:pt x="1568" y="100"/>
                      <a:pt x="1254" y="312"/>
                    </a:cubicBezTo>
                    <a:cubicBezTo>
                      <a:pt x="101" y="1064"/>
                      <a:pt x="1" y="3044"/>
                      <a:pt x="1028" y="4698"/>
                    </a:cubicBezTo>
                    <a:cubicBezTo>
                      <a:pt x="1776" y="5901"/>
                      <a:pt x="2921" y="6614"/>
                      <a:pt x="3934" y="6614"/>
                    </a:cubicBezTo>
                    <a:cubicBezTo>
                      <a:pt x="4313" y="6614"/>
                      <a:pt x="4674" y="6514"/>
                      <a:pt x="4988" y="6302"/>
                    </a:cubicBezTo>
                    <a:cubicBezTo>
                      <a:pt x="6166" y="5550"/>
                      <a:pt x="6266" y="3570"/>
                      <a:pt x="5214" y="1916"/>
                    </a:cubicBezTo>
                    <a:cubicBezTo>
                      <a:pt x="4466" y="713"/>
                      <a:pt x="3321" y="0"/>
                      <a:pt x="23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7" name="Google Shape;1097;p72"/>
              <p:cNvSpPr/>
              <p:nvPr/>
            </p:nvSpPr>
            <p:spPr>
              <a:xfrm>
                <a:off x="1529794" y="2540956"/>
                <a:ext cx="326996" cy="393679"/>
              </a:xfrm>
              <a:custGeom>
                <a:rect b="b" l="l" r="r" t="t"/>
                <a:pathLst>
                  <a:path extrusionOk="0" fill="none" h="7545" w="6267">
                    <a:moveTo>
                      <a:pt x="5214" y="2382"/>
                    </a:moveTo>
                    <a:cubicBezTo>
                      <a:pt x="6266" y="4036"/>
                      <a:pt x="6166" y="6016"/>
                      <a:pt x="4988" y="6768"/>
                    </a:cubicBezTo>
                    <a:cubicBezTo>
                      <a:pt x="3835" y="7545"/>
                      <a:pt x="2056" y="6818"/>
                      <a:pt x="1028" y="5164"/>
                    </a:cubicBezTo>
                    <a:cubicBezTo>
                      <a:pt x="1" y="3510"/>
                      <a:pt x="101" y="1530"/>
                      <a:pt x="1254" y="778"/>
                    </a:cubicBezTo>
                    <a:cubicBezTo>
                      <a:pt x="2407" y="1"/>
                      <a:pt x="4186" y="728"/>
                      <a:pt x="5214" y="2382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8" name="Google Shape;1098;p72"/>
              <p:cNvSpPr/>
              <p:nvPr/>
            </p:nvSpPr>
            <p:spPr>
              <a:xfrm>
                <a:off x="1586041" y="2622040"/>
                <a:ext cx="54995" cy="138688"/>
              </a:xfrm>
              <a:custGeom>
                <a:rect b="b" l="l" r="r" t="t"/>
                <a:pathLst>
                  <a:path extrusionOk="0" fill="none" h="2658" w="1054">
                    <a:moveTo>
                      <a:pt x="1053" y="1"/>
                    </a:moveTo>
                    <a:cubicBezTo>
                      <a:pt x="552" y="201"/>
                      <a:pt x="176" y="678"/>
                      <a:pt x="76" y="1204"/>
                    </a:cubicBezTo>
                    <a:cubicBezTo>
                      <a:pt x="0" y="1755"/>
                      <a:pt x="226" y="2307"/>
                      <a:pt x="652" y="265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9" name="Google Shape;1099;p72"/>
              <p:cNvSpPr/>
              <p:nvPr/>
            </p:nvSpPr>
            <p:spPr>
              <a:xfrm>
                <a:off x="1915591" y="2960775"/>
                <a:ext cx="523132" cy="942900"/>
              </a:xfrm>
              <a:custGeom>
                <a:rect b="b" l="l" r="r" t="t"/>
                <a:pathLst>
                  <a:path extrusionOk="0" h="18071" w="10026">
                    <a:moveTo>
                      <a:pt x="978" y="0"/>
                    </a:moveTo>
                    <a:lnTo>
                      <a:pt x="702" y="3659"/>
                    </a:lnTo>
                    <a:lnTo>
                      <a:pt x="552" y="5539"/>
                    </a:lnTo>
                    <a:lnTo>
                      <a:pt x="0" y="12932"/>
                    </a:lnTo>
                    <a:cubicBezTo>
                      <a:pt x="0" y="12983"/>
                      <a:pt x="0" y="13058"/>
                      <a:pt x="0" y="13108"/>
                    </a:cubicBezTo>
                    <a:cubicBezTo>
                      <a:pt x="0" y="15840"/>
                      <a:pt x="2231" y="18070"/>
                      <a:pt x="4963" y="18070"/>
                    </a:cubicBezTo>
                    <a:cubicBezTo>
                      <a:pt x="7770" y="18070"/>
                      <a:pt x="10025" y="15740"/>
                      <a:pt x="9925" y="12932"/>
                    </a:cubicBezTo>
                    <a:lnTo>
                      <a:pt x="9700" y="10025"/>
                    </a:lnTo>
                    <a:lnTo>
                      <a:pt x="9399" y="5815"/>
                    </a:lnTo>
                    <a:lnTo>
                      <a:pt x="894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0" name="Google Shape;1100;p72"/>
              <p:cNvSpPr/>
              <p:nvPr/>
            </p:nvSpPr>
            <p:spPr>
              <a:xfrm>
                <a:off x="1915591" y="2960775"/>
                <a:ext cx="523132" cy="942900"/>
              </a:xfrm>
              <a:custGeom>
                <a:rect b="b" l="l" r="r" t="t"/>
                <a:pathLst>
                  <a:path extrusionOk="0" fill="none" h="18071" w="10026">
                    <a:moveTo>
                      <a:pt x="9925" y="12932"/>
                    </a:moveTo>
                    <a:cubicBezTo>
                      <a:pt x="10025" y="15740"/>
                      <a:pt x="7770" y="18070"/>
                      <a:pt x="4963" y="18070"/>
                    </a:cubicBezTo>
                    <a:cubicBezTo>
                      <a:pt x="2231" y="18070"/>
                      <a:pt x="0" y="15840"/>
                      <a:pt x="0" y="13108"/>
                    </a:cubicBezTo>
                    <a:cubicBezTo>
                      <a:pt x="0" y="13058"/>
                      <a:pt x="0" y="12983"/>
                      <a:pt x="0" y="12932"/>
                    </a:cubicBezTo>
                    <a:lnTo>
                      <a:pt x="552" y="5539"/>
                    </a:lnTo>
                    <a:lnTo>
                      <a:pt x="702" y="3659"/>
                    </a:lnTo>
                    <a:lnTo>
                      <a:pt x="978" y="0"/>
                    </a:lnTo>
                    <a:lnTo>
                      <a:pt x="8948" y="0"/>
                    </a:lnTo>
                    <a:lnTo>
                      <a:pt x="9399" y="5815"/>
                    </a:lnTo>
                    <a:lnTo>
                      <a:pt x="9700" y="10025"/>
                    </a:lnTo>
                    <a:close/>
                  </a:path>
                </a:pathLst>
              </a:custGeom>
              <a:noFill/>
              <a:ln cap="rnd" cmpd="sng" w="5650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1" name="Google Shape;1101;p72"/>
              <p:cNvSpPr/>
              <p:nvPr/>
            </p:nvSpPr>
            <p:spPr>
              <a:xfrm>
                <a:off x="1952219" y="2960775"/>
                <a:ext cx="469493" cy="524175"/>
              </a:xfrm>
              <a:custGeom>
                <a:rect b="b" l="l" r="r" t="t"/>
                <a:pathLst>
                  <a:path extrusionOk="0" h="10046" w="8998">
                    <a:moveTo>
                      <a:pt x="276" y="0"/>
                    </a:moveTo>
                    <a:lnTo>
                      <a:pt x="0" y="3659"/>
                    </a:lnTo>
                    <a:cubicBezTo>
                      <a:pt x="351" y="4612"/>
                      <a:pt x="852" y="5539"/>
                      <a:pt x="1529" y="6391"/>
                    </a:cubicBezTo>
                    <a:cubicBezTo>
                      <a:pt x="3376" y="8753"/>
                      <a:pt x="6008" y="10045"/>
                      <a:pt x="8470" y="10045"/>
                    </a:cubicBezTo>
                    <a:cubicBezTo>
                      <a:pt x="8647" y="10045"/>
                      <a:pt x="8823" y="10039"/>
                      <a:pt x="8998" y="10025"/>
                    </a:cubicBezTo>
                    <a:lnTo>
                      <a:pt x="8697" y="5815"/>
                    </a:lnTo>
                    <a:lnTo>
                      <a:pt x="824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2" name="Google Shape;1102;p72"/>
              <p:cNvSpPr/>
              <p:nvPr/>
            </p:nvSpPr>
            <p:spPr>
              <a:xfrm>
                <a:off x="1703752" y="1965754"/>
                <a:ext cx="946813" cy="1325048"/>
              </a:xfrm>
              <a:custGeom>
                <a:rect b="b" l="l" r="r" t="t"/>
                <a:pathLst>
                  <a:path extrusionOk="0" h="25395" w="18146">
                    <a:moveTo>
                      <a:pt x="9192" y="0"/>
                    </a:moveTo>
                    <a:cubicBezTo>
                      <a:pt x="7620" y="0"/>
                      <a:pt x="6049" y="404"/>
                      <a:pt x="4687" y="1200"/>
                    </a:cubicBezTo>
                    <a:cubicBezTo>
                      <a:pt x="2281" y="2604"/>
                      <a:pt x="602" y="5235"/>
                      <a:pt x="351" y="8017"/>
                    </a:cubicBezTo>
                    <a:cubicBezTo>
                      <a:pt x="251" y="9195"/>
                      <a:pt x="125" y="10448"/>
                      <a:pt x="50" y="11727"/>
                    </a:cubicBezTo>
                    <a:cubicBezTo>
                      <a:pt x="25" y="12504"/>
                      <a:pt x="0" y="13281"/>
                      <a:pt x="25" y="14058"/>
                    </a:cubicBezTo>
                    <a:cubicBezTo>
                      <a:pt x="100" y="15536"/>
                      <a:pt x="301" y="16965"/>
                      <a:pt x="802" y="18268"/>
                    </a:cubicBezTo>
                    <a:cubicBezTo>
                      <a:pt x="1429" y="19947"/>
                      <a:pt x="2582" y="21376"/>
                      <a:pt x="3835" y="22654"/>
                    </a:cubicBezTo>
                    <a:cubicBezTo>
                      <a:pt x="4812" y="23682"/>
                      <a:pt x="5940" y="24634"/>
                      <a:pt x="7293" y="25110"/>
                    </a:cubicBezTo>
                    <a:cubicBezTo>
                      <a:pt x="7870" y="25302"/>
                      <a:pt x="8474" y="25394"/>
                      <a:pt x="9079" y="25394"/>
                    </a:cubicBezTo>
                    <a:cubicBezTo>
                      <a:pt x="10290" y="25394"/>
                      <a:pt x="11504" y="25027"/>
                      <a:pt x="12506" y="24358"/>
                    </a:cubicBezTo>
                    <a:cubicBezTo>
                      <a:pt x="13885" y="23431"/>
                      <a:pt x="15263" y="21977"/>
                      <a:pt x="16291" y="20423"/>
                    </a:cubicBezTo>
                    <a:cubicBezTo>
                      <a:pt x="16842" y="19596"/>
                      <a:pt x="17293" y="18769"/>
                      <a:pt x="17594" y="17967"/>
                    </a:cubicBezTo>
                    <a:cubicBezTo>
                      <a:pt x="18095" y="16689"/>
                      <a:pt x="18121" y="15361"/>
                      <a:pt x="18095" y="14007"/>
                    </a:cubicBezTo>
                    <a:cubicBezTo>
                      <a:pt x="18070" y="13456"/>
                      <a:pt x="18045" y="12930"/>
                      <a:pt x="18045" y="12378"/>
                    </a:cubicBezTo>
                    <a:cubicBezTo>
                      <a:pt x="18045" y="12278"/>
                      <a:pt x="18045" y="12153"/>
                      <a:pt x="18045" y="12053"/>
                    </a:cubicBezTo>
                    <a:cubicBezTo>
                      <a:pt x="18020" y="10248"/>
                      <a:pt x="18146" y="8418"/>
                      <a:pt x="17694" y="6639"/>
                    </a:cubicBezTo>
                    <a:cubicBezTo>
                      <a:pt x="17043" y="3982"/>
                      <a:pt x="15063" y="1702"/>
                      <a:pt x="12557" y="649"/>
                    </a:cubicBezTo>
                    <a:cubicBezTo>
                      <a:pt x="11488" y="215"/>
                      <a:pt x="10340" y="0"/>
                      <a:pt x="919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3" name="Google Shape;1103;p72"/>
              <p:cNvSpPr/>
              <p:nvPr/>
            </p:nvSpPr>
            <p:spPr>
              <a:xfrm>
                <a:off x="1703752" y="1945978"/>
                <a:ext cx="946813" cy="1360059"/>
              </a:xfrm>
              <a:custGeom>
                <a:rect b="b" l="l" r="r" t="t"/>
                <a:pathLst>
                  <a:path extrusionOk="0" fill="none" h="26066" w="18146">
                    <a:moveTo>
                      <a:pt x="17594" y="18346"/>
                    </a:moveTo>
                    <a:cubicBezTo>
                      <a:pt x="17293" y="19148"/>
                      <a:pt x="16842" y="19975"/>
                      <a:pt x="16291" y="20802"/>
                    </a:cubicBezTo>
                    <a:cubicBezTo>
                      <a:pt x="15263" y="22356"/>
                      <a:pt x="13885" y="23810"/>
                      <a:pt x="12506" y="24737"/>
                    </a:cubicBezTo>
                    <a:cubicBezTo>
                      <a:pt x="11003" y="25740"/>
                      <a:pt x="9023" y="26066"/>
                      <a:pt x="7293" y="25489"/>
                    </a:cubicBezTo>
                    <a:cubicBezTo>
                      <a:pt x="5940" y="25013"/>
                      <a:pt x="4812" y="24061"/>
                      <a:pt x="3835" y="23033"/>
                    </a:cubicBezTo>
                    <a:cubicBezTo>
                      <a:pt x="2582" y="21755"/>
                      <a:pt x="1429" y="20326"/>
                      <a:pt x="802" y="18647"/>
                    </a:cubicBezTo>
                    <a:cubicBezTo>
                      <a:pt x="301" y="17344"/>
                      <a:pt x="100" y="15915"/>
                      <a:pt x="25" y="14437"/>
                    </a:cubicBezTo>
                    <a:cubicBezTo>
                      <a:pt x="0" y="13660"/>
                      <a:pt x="25" y="12883"/>
                      <a:pt x="50" y="12106"/>
                    </a:cubicBezTo>
                    <a:cubicBezTo>
                      <a:pt x="125" y="10827"/>
                      <a:pt x="251" y="9574"/>
                      <a:pt x="351" y="8396"/>
                    </a:cubicBezTo>
                    <a:cubicBezTo>
                      <a:pt x="602" y="5614"/>
                      <a:pt x="2281" y="2983"/>
                      <a:pt x="4687" y="1579"/>
                    </a:cubicBezTo>
                    <a:cubicBezTo>
                      <a:pt x="7043" y="201"/>
                      <a:pt x="10025" y="0"/>
                      <a:pt x="12557" y="1028"/>
                    </a:cubicBezTo>
                    <a:cubicBezTo>
                      <a:pt x="15063" y="2081"/>
                      <a:pt x="17043" y="4361"/>
                      <a:pt x="17694" y="7018"/>
                    </a:cubicBezTo>
                    <a:cubicBezTo>
                      <a:pt x="18146" y="8797"/>
                      <a:pt x="18020" y="10627"/>
                      <a:pt x="18045" y="12432"/>
                    </a:cubicBezTo>
                    <a:cubicBezTo>
                      <a:pt x="18045" y="12532"/>
                      <a:pt x="18045" y="12657"/>
                      <a:pt x="18045" y="12757"/>
                    </a:cubicBezTo>
                    <a:cubicBezTo>
                      <a:pt x="18045" y="13309"/>
                      <a:pt x="18070" y="13835"/>
                      <a:pt x="18095" y="14386"/>
                    </a:cubicBezTo>
                    <a:cubicBezTo>
                      <a:pt x="18121" y="15740"/>
                      <a:pt x="18095" y="17068"/>
                      <a:pt x="17594" y="18346"/>
                    </a:cubicBez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4" name="Google Shape;1104;p72"/>
              <p:cNvSpPr/>
              <p:nvPr/>
            </p:nvSpPr>
            <p:spPr>
              <a:xfrm>
                <a:off x="1783478" y="2058994"/>
                <a:ext cx="901105" cy="380583"/>
              </a:xfrm>
              <a:custGeom>
                <a:rect b="b" l="l" r="r" t="t"/>
                <a:pathLst>
                  <a:path extrusionOk="0" h="7294" w="17270">
                    <a:moveTo>
                      <a:pt x="8991" y="0"/>
                    </a:moveTo>
                    <a:cubicBezTo>
                      <a:pt x="7334" y="0"/>
                      <a:pt x="5680" y="215"/>
                      <a:pt x="4086" y="641"/>
                    </a:cubicBezTo>
                    <a:cubicBezTo>
                      <a:pt x="3184" y="867"/>
                      <a:pt x="678" y="1318"/>
                      <a:pt x="352" y="2296"/>
                    </a:cubicBezTo>
                    <a:cubicBezTo>
                      <a:pt x="1" y="3298"/>
                      <a:pt x="1430" y="4902"/>
                      <a:pt x="2081" y="5529"/>
                    </a:cubicBezTo>
                    <a:cubicBezTo>
                      <a:pt x="3184" y="6531"/>
                      <a:pt x="4613" y="7208"/>
                      <a:pt x="6141" y="7283"/>
                    </a:cubicBezTo>
                    <a:cubicBezTo>
                      <a:pt x="6246" y="7290"/>
                      <a:pt x="6351" y="7294"/>
                      <a:pt x="6457" y="7294"/>
                    </a:cubicBezTo>
                    <a:cubicBezTo>
                      <a:pt x="7113" y="7294"/>
                      <a:pt x="7789" y="7156"/>
                      <a:pt x="8372" y="6832"/>
                    </a:cubicBezTo>
                    <a:cubicBezTo>
                      <a:pt x="9049" y="6481"/>
                      <a:pt x="9575" y="5804"/>
                      <a:pt x="9675" y="5052"/>
                    </a:cubicBezTo>
                    <a:cubicBezTo>
                      <a:pt x="10176" y="6055"/>
                      <a:pt x="11129" y="6832"/>
                      <a:pt x="12232" y="7083"/>
                    </a:cubicBezTo>
                    <a:cubicBezTo>
                      <a:pt x="12546" y="7163"/>
                      <a:pt x="12873" y="7203"/>
                      <a:pt x="13202" y="7203"/>
                    </a:cubicBezTo>
                    <a:cubicBezTo>
                      <a:pt x="14000" y="7203"/>
                      <a:pt x="14808" y="6968"/>
                      <a:pt x="15465" y="6506"/>
                    </a:cubicBezTo>
                    <a:cubicBezTo>
                      <a:pt x="16593" y="5729"/>
                      <a:pt x="17269" y="4175"/>
                      <a:pt x="16768" y="2872"/>
                    </a:cubicBezTo>
                    <a:cubicBezTo>
                      <a:pt x="16217" y="1443"/>
                      <a:pt x="14562" y="767"/>
                      <a:pt x="13059" y="441"/>
                    </a:cubicBezTo>
                    <a:cubicBezTo>
                      <a:pt x="11723" y="146"/>
                      <a:pt x="10356" y="0"/>
                      <a:pt x="899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5" name="Google Shape;1105;p72"/>
              <p:cNvSpPr/>
              <p:nvPr/>
            </p:nvSpPr>
            <p:spPr>
              <a:xfrm>
                <a:off x="2279108" y="2457055"/>
                <a:ext cx="285150" cy="92198"/>
              </a:xfrm>
              <a:custGeom>
                <a:rect b="b" l="l" r="r" t="t"/>
                <a:pathLst>
                  <a:path extrusionOk="0" h="1767" w="5465">
                    <a:moveTo>
                      <a:pt x="2815" y="0"/>
                    </a:moveTo>
                    <a:cubicBezTo>
                      <a:pt x="2384" y="0"/>
                      <a:pt x="1973" y="71"/>
                      <a:pt x="1580" y="180"/>
                    </a:cubicBezTo>
                    <a:cubicBezTo>
                      <a:pt x="1129" y="281"/>
                      <a:pt x="703" y="456"/>
                      <a:pt x="327" y="682"/>
                    </a:cubicBezTo>
                    <a:cubicBezTo>
                      <a:pt x="126" y="807"/>
                      <a:pt x="1" y="1032"/>
                      <a:pt x="51" y="1258"/>
                    </a:cubicBezTo>
                    <a:cubicBezTo>
                      <a:pt x="74" y="1553"/>
                      <a:pt x="323" y="1766"/>
                      <a:pt x="612" y="1766"/>
                    </a:cubicBezTo>
                    <a:cubicBezTo>
                      <a:pt x="642" y="1766"/>
                      <a:pt x="672" y="1764"/>
                      <a:pt x="703" y="1759"/>
                    </a:cubicBezTo>
                    <a:cubicBezTo>
                      <a:pt x="1555" y="1659"/>
                      <a:pt x="2332" y="1383"/>
                      <a:pt x="3083" y="1258"/>
                    </a:cubicBezTo>
                    <a:cubicBezTo>
                      <a:pt x="3393" y="1196"/>
                      <a:pt x="3685" y="1151"/>
                      <a:pt x="4003" y="1151"/>
                    </a:cubicBezTo>
                    <a:cubicBezTo>
                      <a:pt x="4071" y="1151"/>
                      <a:pt x="4140" y="1153"/>
                      <a:pt x="4211" y="1158"/>
                    </a:cubicBezTo>
                    <a:cubicBezTo>
                      <a:pt x="4587" y="1158"/>
                      <a:pt x="5013" y="1233"/>
                      <a:pt x="5464" y="1383"/>
                    </a:cubicBezTo>
                    <a:cubicBezTo>
                      <a:pt x="5264" y="957"/>
                      <a:pt x="4888" y="606"/>
                      <a:pt x="4437" y="381"/>
                    </a:cubicBezTo>
                    <a:cubicBezTo>
                      <a:pt x="3986" y="130"/>
                      <a:pt x="3484" y="30"/>
                      <a:pt x="3008" y="5"/>
                    </a:cubicBezTo>
                    <a:cubicBezTo>
                      <a:pt x="2944" y="2"/>
                      <a:pt x="2879" y="0"/>
                      <a:pt x="28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6" name="Google Shape;1106;p72"/>
              <p:cNvSpPr/>
              <p:nvPr/>
            </p:nvSpPr>
            <p:spPr>
              <a:xfrm>
                <a:off x="1837116" y="2457055"/>
                <a:ext cx="286454" cy="92041"/>
              </a:xfrm>
              <a:custGeom>
                <a:rect b="b" l="l" r="r" t="t"/>
                <a:pathLst>
                  <a:path extrusionOk="0" h="1764" w="5490">
                    <a:moveTo>
                      <a:pt x="2641" y="0"/>
                    </a:moveTo>
                    <a:cubicBezTo>
                      <a:pt x="2580" y="0"/>
                      <a:pt x="2518" y="2"/>
                      <a:pt x="2457" y="5"/>
                    </a:cubicBezTo>
                    <a:cubicBezTo>
                      <a:pt x="1955" y="30"/>
                      <a:pt x="1454" y="130"/>
                      <a:pt x="1003" y="381"/>
                    </a:cubicBezTo>
                    <a:cubicBezTo>
                      <a:pt x="552" y="606"/>
                      <a:pt x="176" y="957"/>
                      <a:pt x="1" y="1383"/>
                    </a:cubicBezTo>
                    <a:cubicBezTo>
                      <a:pt x="452" y="1233"/>
                      <a:pt x="853" y="1158"/>
                      <a:pt x="1229" y="1158"/>
                    </a:cubicBezTo>
                    <a:cubicBezTo>
                      <a:pt x="1300" y="1153"/>
                      <a:pt x="1370" y="1151"/>
                      <a:pt x="1439" y="1151"/>
                    </a:cubicBezTo>
                    <a:cubicBezTo>
                      <a:pt x="1763" y="1151"/>
                      <a:pt x="2072" y="1196"/>
                      <a:pt x="2381" y="1258"/>
                    </a:cubicBezTo>
                    <a:cubicBezTo>
                      <a:pt x="3133" y="1383"/>
                      <a:pt x="3885" y="1659"/>
                      <a:pt x="4762" y="1759"/>
                    </a:cubicBezTo>
                    <a:cubicBezTo>
                      <a:pt x="4785" y="1762"/>
                      <a:pt x="4808" y="1763"/>
                      <a:pt x="4831" y="1763"/>
                    </a:cubicBezTo>
                    <a:cubicBezTo>
                      <a:pt x="5033" y="1763"/>
                      <a:pt x="5226" y="1664"/>
                      <a:pt x="5339" y="1484"/>
                    </a:cubicBezTo>
                    <a:cubicBezTo>
                      <a:pt x="5489" y="1208"/>
                      <a:pt x="5414" y="857"/>
                      <a:pt x="5138" y="682"/>
                    </a:cubicBezTo>
                    <a:cubicBezTo>
                      <a:pt x="4737" y="456"/>
                      <a:pt x="4311" y="281"/>
                      <a:pt x="3860" y="180"/>
                    </a:cubicBezTo>
                    <a:cubicBezTo>
                      <a:pt x="3467" y="71"/>
                      <a:pt x="3055" y="0"/>
                      <a:pt x="26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7" name="Google Shape;1107;p72"/>
              <p:cNvSpPr/>
              <p:nvPr/>
            </p:nvSpPr>
            <p:spPr>
              <a:xfrm>
                <a:off x="1843638" y="2617918"/>
                <a:ext cx="247217" cy="83641"/>
              </a:xfrm>
              <a:custGeom>
                <a:rect b="b" l="l" r="r" t="t"/>
                <a:pathLst>
                  <a:path extrusionOk="0" h="1603" w="4738">
                    <a:moveTo>
                      <a:pt x="2236" y="0"/>
                    </a:moveTo>
                    <a:cubicBezTo>
                      <a:pt x="1817" y="0"/>
                      <a:pt x="1404" y="85"/>
                      <a:pt x="1028" y="305"/>
                    </a:cubicBezTo>
                    <a:cubicBezTo>
                      <a:pt x="803" y="406"/>
                      <a:pt x="602" y="556"/>
                      <a:pt x="427" y="706"/>
                    </a:cubicBezTo>
                    <a:cubicBezTo>
                      <a:pt x="277" y="857"/>
                      <a:pt x="101" y="982"/>
                      <a:pt x="1" y="1233"/>
                    </a:cubicBezTo>
                    <a:cubicBezTo>
                      <a:pt x="1" y="1233"/>
                      <a:pt x="1" y="1258"/>
                      <a:pt x="1" y="1283"/>
                    </a:cubicBezTo>
                    <a:cubicBezTo>
                      <a:pt x="1" y="1324"/>
                      <a:pt x="51" y="1365"/>
                      <a:pt x="97" y="1365"/>
                    </a:cubicBezTo>
                    <a:cubicBezTo>
                      <a:pt x="107" y="1365"/>
                      <a:pt x="117" y="1363"/>
                      <a:pt x="126" y="1358"/>
                    </a:cubicBezTo>
                    <a:cubicBezTo>
                      <a:pt x="352" y="1308"/>
                      <a:pt x="527" y="1183"/>
                      <a:pt x="703" y="1032"/>
                    </a:cubicBezTo>
                    <a:cubicBezTo>
                      <a:pt x="878" y="932"/>
                      <a:pt x="1053" y="807"/>
                      <a:pt x="1229" y="731"/>
                    </a:cubicBezTo>
                    <a:cubicBezTo>
                      <a:pt x="1605" y="581"/>
                      <a:pt x="2006" y="506"/>
                      <a:pt x="2407" y="506"/>
                    </a:cubicBezTo>
                    <a:cubicBezTo>
                      <a:pt x="2783" y="506"/>
                      <a:pt x="3209" y="606"/>
                      <a:pt x="3560" y="807"/>
                    </a:cubicBezTo>
                    <a:cubicBezTo>
                      <a:pt x="3735" y="882"/>
                      <a:pt x="3911" y="1007"/>
                      <a:pt x="4061" y="1132"/>
                    </a:cubicBezTo>
                    <a:cubicBezTo>
                      <a:pt x="4236" y="1283"/>
                      <a:pt x="4387" y="1433"/>
                      <a:pt x="4562" y="1584"/>
                    </a:cubicBezTo>
                    <a:cubicBezTo>
                      <a:pt x="4575" y="1596"/>
                      <a:pt x="4594" y="1602"/>
                      <a:pt x="4616" y="1602"/>
                    </a:cubicBezTo>
                    <a:cubicBezTo>
                      <a:pt x="4637" y="1602"/>
                      <a:pt x="4663" y="1596"/>
                      <a:pt x="4688" y="1584"/>
                    </a:cubicBezTo>
                    <a:cubicBezTo>
                      <a:pt x="4713" y="1533"/>
                      <a:pt x="4738" y="1483"/>
                      <a:pt x="4688" y="1458"/>
                    </a:cubicBezTo>
                    <a:cubicBezTo>
                      <a:pt x="4562" y="1258"/>
                      <a:pt x="4412" y="1107"/>
                      <a:pt x="4287" y="932"/>
                    </a:cubicBezTo>
                    <a:cubicBezTo>
                      <a:pt x="4136" y="757"/>
                      <a:pt x="3961" y="581"/>
                      <a:pt x="3760" y="456"/>
                    </a:cubicBezTo>
                    <a:cubicBezTo>
                      <a:pt x="3359" y="180"/>
                      <a:pt x="2883" y="30"/>
                      <a:pt x="2407" y="5"/>
                    </a:cubicBezTo>
                    <a:cubicBezTo>
                      <a:pt x="2350" y="2"/>
                      <a:pt x="2293" y="0"/>
                      <a:pt x="22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8" name="Google Shape;1108;p72"/>
              <p:cNvSpPr/>
              <p:nvPr/>
            </p:nvSpPr>
            <p:spPr>
              <a:xfrm>
                <a:off x="1924722" y="2629605"/>
                <a:ext cx="85049" cy="80719"/>
              </a:xfrm>
              <a:custGeom>
                <a:rect b="b" l="l" r="r" t="t"/>
                <a:pathLst>
                  <a:path extrusionOk="0" h="1547" w="1630">
                    <a:moveTo>
                      <a:pt x="795" y="1"/>
                    </a:moveTo>
                    <a:cubicBezTo>
                      <a:pt x="765" y="1"/>
                      <a:pt x="734" y="3"/>
                      <a:pt x="702" y="6"/>
                    </a:cubicBezTo>
                    <a:cubicBezTo>
                      <a:pt x="276" y="81"/>
                      <a:pt x="1" y="457"/>
                      <a:pt x="51" y="883"/>
                    </a:cubicBezTo>
                    <a:cubicBezTo>
                      <a:pt x="118" y="1265"/>
                      <a:pt x="427" y="1547"/>
                      <a:pt x="798" y="1547"/>
                    </a:cubicBezTo>
                    <a:cubicBezTo>
                      <a:pt x="840" y="1547"/>
                      <a:pt x="884" y="1543"/>
                      <a:pt x="928" y="1535"/>
                    </a:cubicBezTo>
                    <a:cubicBezTo>
                      <a:pt x="1354" y="1485"/>
                      <a:pt x="1630" y="1084"/>
                      <a:pt x="1580" y="658"/>
                    </a:cubicBezTo>
                    <a:cubicBezTo>
                      <a:pt x="1510" y="286"/>
                      <a:pt x="1182" y="1"/>
                      <a:pt x="7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9" name="Google Shape;1109;p72"/>
              <p:cNvSpPr/>
              <p:nvPr/>
            </p:nvSpPr>
            <p:spPr>
              <a:xfrm>
                <a:off x="2016292" y="2697905"/>
                <a:ext cx="64126" cy="18366"/>
              </a:xfrm>
              <a:custGeom>
                <a:rect b="b" l="l" r="r" t="t"/>
                <a:pathLst>
                  <a:path extrusionOk="0" fill="none" h="352" w="1229">
                    <a:moveTo>
                      <a:pt x="1228" y="0"/>
                    </a:moveTo>
                    <a:cubicBezTo>
                      <a:pt x="877" y="226"/>
                      <a:pt x="451" y="351"/>
                      <a:pt x="0" y="35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0" name="Google Shape;1110;p72"/>
              <p:cNvSpPr/>
              <p:nvPr/>
            </p:nvSpPr>
            <p:spPr>
              <a:xfrm>
                <a:off x="1983577" y="2598508"/>
                <a:ext cx="99450" cy="49777"/>
              </a:xfrm>
              <a:custGeom>
                <a:rect b="b" l="l" r="r" t="t"/>
                <a:pathLst>
                  <a:path extrusionOk="0" fill="none" h="954" w="1906">
                    <a:moveTo>
                      <a:pt x="1905" y="953"/>
                    </a:moveTo>
                    <a:cubicBezTo>
                      <a:pt x="1429" y="402"/>
                      <a:pt x="727" y="51"/>
                      <a:pt x="1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1" name="Google Shape;1111;p72"/>
              <p:cNvSpPr/>
              <p:nvPr/>
            </p:nvSpPr>
            <p:spPr>
              <a:xfrm>
                <a:off x="2285682" y="2617918"/>
                <a:ext cx="247165" cy="83536"/>
              </a:xfrm>
              <a:custGeom>
                <a:rect b="b" l="l" r="r" t="t"/>
                <a:pathLst>
                  <a:path extrusionOk="0" h="1601" w="4737">
                    <a:moveTo>
                      <a:pt x="2478" y="0"/>
                    </a:moveTo>
                    <a:cubicBezTo>
                      <a:pt x="2420" y="0"/>
                      <a:pt x="2363" y="2"/>
                      <a:pt x="2306" y="5"/>
                    </a:cubicBezTo>
                    <a:cubicBezTo>
                      <a:pt x="1830" y="30"/>
                      <a:pt x="1353" y="180"/>
                      <a:pt x="952" y="456"/>
                    </a:cubicBezTo>
                    <a:cubicBezTo>
                      <a:pt x="752" y="581"/>
                      <a:pt x="577" y="757"/>
                      <a:pt x="426" y="932"/>
                    </a:cubicBezTo>
                    <a:cubicBezTo>
                      <a:pt x="301" y="1107"/>
                      <a:pt x="150" y="1258"/>
                      <a:pt x="25" y="1458"/>
                    </a:cubicBezTo>
                    <a:cubicBezTo>
                      <a:pt x="0" y="1483"/>
                      <a:pt x="0" y="1533"/>
                      <a:pt x="25" y="1559"/>
                    </a:cubicBezTo>
                    <a:cubicBezTo>
                      <a:pt x="40" y="1588"/>
                      <a:pt x="63" y="1600"/>
                      <a:pt x="90" y="1600"/>
                    </a:cubicBezTo>
                    <a:cubicBezTo>
                      <a:pt x="109" y="1600"/>
                      <a:pt x="130" y="1594"/>
                      <a:pt x="150" y="1584"/>
                    </a:cubicBezTo>
                    <a:cubicBezTo>
                      <a:pt x="326" y="1433"/>
                      <a:pt x="476" y="1283"/>
                      <a:pt x="652" y="1132"/>
                    </a:cubicBezTo>
                    <a:cubicBezTo>
                      <a:pt x="802" y="1007"/>
                      <a:pt x="978" y="882"/>
                      <a:pt x="1153" y="807"/>
                    </a:cubicBezTo>
                    <a:cubicBezTo>
                      <a:pt x="1529" y="606"/>
                      <a:pt x="1930" y="506"/>
                      <a:pt x="2331" y="506"/>
                    </a:cubicBezTo>
                    <a:cubicBezTo>
                      <a:pt x="2732" y="506"/>
                      <a:pt x="3108" y="581"/>
                      <a:pt x="3484" y="731"/>
                    </a:cubicBezTo>
                    <a:cubicBezTo>
                      <a:pt x="3659" y="807"/>
                      <a:pt x="3835" y="932"/>
                      <a:pt x="4010" y="1032"/>
                    </a:cubicBezTo>
                    <a:cubicBezTo>
                      <a:pt x="4186" y="1183"/>
                      <a:pt x="4361" y="1308"/>
                      <a:pt x="4587" y="1358"/>
                    </a:cubicBezTo>
                    <a:lnTo>
                      <a:pt x="4662" y="1358"/>
                    </a:lnTo>
                    <a:cubicBezTo>
                      <a:pt x="4712" y="1333"/>
                      <a:pt x="4737" y="1283"/>
                      <a:pt x="4712" y="1233"/>
                    </a:cubicBezTo>
                    <a:cubicBezTo>
                      <a:pt x="4612" y="982"/>
                      <a:pt x="4436" y="857"/>
                      <a:pt x="4286" y="706"/>
                    </a:cubicBezTo>
                    <a:cubicBezTo>
                      <a:pt x="4110" y="556"/>
                      <a:pt x="3910" y="406"/>
                      <a:pt x="3684" y="305"/>
                    </a:cubicBezTo>
                    <a:cubicBezTo>
                      <a:pt x="3331" y="85"/>
                      <a:pt x="2901" y="0"/>
                      <a:pt x="247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2" name="Google Shape;1112;p72"/>
              <p:cNvSpPr/>
              <p:nvPr/>
            </p:nvSpPr>
            <p:spPr>
              <a:xfrm>
                <a:off x="2365408" y="2629605"/>
                <a:ext cx="85049" cy="80719"/>
              </a:xfrm>
              <a:custGeom>
                <a:rect b="b" l="l" r="r" t="t"/>
                <a:pathLst>
                  <a:path extrusionOk="0" h="1547" w="1630">
                    <a:moveTo>
                      <a:pt x="835" y="1"/>
                    </a:moveTo>
                    <a:cubicBezTo>
                      <a:pt x="449" y="1"/>
                      <a:pt x="121" y="286"/>
                      <a:pt x="51" y="658"/>
                    </a:cubicBezTo>
                    <a:cubicBezTo>
                      <a:pt x="1" y="1084"/>
                      <a:pt x="277" y="1485"/>
                      <a:pt x="703" y="1535"/>
                    </a:cubicBezTo>
                    <a:cubicBezTo>
                      <a:pt x="747" y="1543"/>
                      <a:pt x="790" y="1547"/>
                      <a:pt x="833" y="1547"/>
                    </a:cubicBezTo>
                    <a:cubicBezTo>
                      <a:pt x="1203" y="1547"/>
                      <a:pt x="1512" y="1265"/>
                      <a:pt x="1580" y="883"/>
                    </a:cubicBezTo>
                    <a:cubicBezTo>
                      <a:pt x="1630" y="457"/>
                      <a:pt x="1354" y="81"/>
                      <a:pt x="928" y="6"/>
                    </a:cubicBezTo>
                    <a:cubicBezTo>
                      <a:pt x="897" y="3"/>
                      <a:pt x="866" y="1"/>
                      <a:pt x="8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3" name="Google Shape;1113;p72"/>
              <p:cNvSpPr/>
              <p:nvPr/>
            </p:nvSpPr>
            <p:spPr>
              <a:xfrm>
                <a:off x="2294813" y="2697905"/>
                <a:ext cx="64126" cy="18366"/>
              </a:xfrm>
              <a:custGeom>
                <a:rect b="b" l="l" r="r" t="t"/>
                <a:pathLst>
                  <a:path extrusionOk="0" fill="none" h="352" w="1229">
                    <a:moveTo>
                      <a:pt x="0" y="0"/>
                    </a:moveTo>
                    <a:cubicBezTo>
                      <a:pt x="351" y="226"/>
                      <a:pt x="777" y="351"/>
                      <a:pt x="1229" y="35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4" name="Google Shape;1114;p72"/>
              <p:cNvSpPr/>
              <p:nvPr/>
            </p:nvSpPr>
            <p:spPr>
              <a:xfrm>
                <a:off x="2292204" y="2598508"/>
                <a:ext cx="99450" cy="49777"/>
              </a:xfrm>
              <a:custGeom>
                <a:rect b="b" l="l" r="r" t="t"/>
                <a:pathLst>
                  <a:path extrusionOk="0" fill="none" h="954" w="1906">
                    <a:moveTo>
                      <a:pt x="0" y="953"/>
                    </a:moveTo>
                    <a:cubicBezTo>
                      <a:pt x="477" y="402"/>
                      <a:pt x="1178" y="51"/>
                      <a:pt x="1905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5" name="Google Shape;1115;p72"/>
              <p:cNvSpPr/>
              <p:nvPr/>
            </p:nvSpPr>
            <p:spPr>
              <a:xfrm>
                <a:off x="2160144" y="2979037"/>
                <a:ext cx="171351" cy="27550"/>
              </a:xfrm>
              <a:custGeom>
                <a:rect b="b" l="l" r="r" t="t"/>
                <a:pathLst>
                  <a:path extrusionOk="0" fill="none" h="528" w="3284">
                    <a:moveTo>
                      <a:pt x="0" y="327"/>
                    </a:moveTo>
                    <a:cubicBezTo>
                      <a:pt x="125" y="452"/>
                      <a:pt x="326" y="527"/>
                      <a:pt x="501" y="527"/>
                    </a:cubicBezTo>
                    <a:cubicBezTo>
                      <a:pt x="702" y="527"/>
                      <a:pt x="877" y="452"/>
                      <a:pt x="1028" y="327"/>
                    </a:cubicBezTo>
                    <a:cubicBezTo>
                      <a:pt x="1228" y="126"/>
                      <a:pt x="1604" y="252"/>
                      <a:pt x="1905" y="302"/>
                    </a:cubicBezTo>
                    <a:cubicBezTo>
                      <a:pt x="2180" y="327"/>
                      <a:pt x="2481" y="402"/>
                      <a:pt x="2782" y="327"/>
                    </a:cubicBezTo>
                    <a:cubicBezTo>
                      <a:pt x="2983" y="277"/>
                      <a:pt x="3158" y="176"/>
                      <a:pt x="3283" y="1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6" name="Google Shape;1116;p72"/>
              <p:cNvSpPr/>
              <p:nvPr/>
            </p:nvSpPr>
            <p:spPr>
              <a:xfrm>
                <a:off x="2042433" y="2973819"/>
                <a:ext cx="117765" cy="26193"/>
              </a:xfrm>
              <a:custGeom>
                <a:rect b="b" l="l" r="r" t="t"/>
                <a:pathLst>
                  <a:path extrusionOk="0" fill="none" h="502" w="2257">
                    <a:moveTo>
                      <a:pt x="2256" y="427"/>
                    </a:moveTo>
                    <a:cubicBezTo>
                      <a:pt x="2056" y="226"/>
                      <a:pt x="1655" y="352"/>
                      <a:pt x="1379" y="402"/>
                    </a:cubicBezTo>
                    <a:cubicBezTo>
                      <a:pt x="1078" y="427"/>
                      <a:pt x="777" y="502"/>
                      <a:pt x="502" y="427"/>
                    </a:cubicBezTo>
                    <a:cubicBezTo>
                      <a:pt x="276" y="377"/>
                      <a:pt x="51" y="226"/>
                      <a:pt x="0" y="1"/>
                    </a:cubicBezTo>
                  </a:path>
                </a:pathLst>
              </a:custGeom>
              <a:noFill/>
              <a:ln cap="rnd" cmpd="sng" w="4375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7" name="Google Shape;1117;p72"/>
              <p:cNvSpPr/>
              <p:nvPr/>
            </p:nvSpPr>
            <p:spPr>
              <a:xfrm>
                <a:off x="2116942" y="3039197"/>
                <a:ext cx="121678" cy="15758"/>
              </a:xfrm>
              <a:custGeom>
                <a:rect b="b" l="l" r="r" t="t"/>
                <a:pathLst>
                  <a:path extrusionOk="0" fill="none" h="302" w="2332">
                    <a:moveTo>
                      <a:pt x="1" y="1"/>
                    </a:moveTo>
                    <a:cubicBezTo>
                      <a:pt x="728" y="277"/>
                      <a:pt x="1555" y="302"/>
                      <a:pt x="2332" y="101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8" name="Google Shape;1118;p72"/>
              <p:cNvSpPr/>
              <p:nvPr/>
            </p:nvSpPr>
            <p:spPr>
              <a:xfrm>
                <a:off x="2183676" y="3171310"/>
                <a:ext cx="52" cy="71953"/>
              </a:xfrm>
              <a:custGeom>
                <a:rect b="b" l="l" r="r" t="t"/>
                <a:pathLst>
                  <a:path extrusionOk="0" fill="none" h="1379" w="1">
                    <a:moveTo>
                      <a:pt x="0" y="0"/>
                    </a:moveTo>
                    <a:lnTo>
                      <a:pt x="0" y="1379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9" name="Google Shape;1119;p72"/>
              <p:cNvSpPr/>
              <p:nvPr/>
            </p:nvSpPr>
            <p:spPr>
              <a:xfrm>
                <a:off x="2187589" y="2693992"/>
                <a:ext cx="52" cy="153037"/>
              </a:xfrm>
              <a:custGeom>
                <a:rect b="b" l="l" r="r" t="t"/>
                <a:pathLst>
                  <a:path extrusionOk="0" fill="none" h="2933" w="1">
                    <a:moveTo>
                      <a:pt x="0" y="2933"/>
                    </a:moveTo>
                    <a:lnTo>
                      <a:pt x="0" y="0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0" name="Google Shape;1120;p72"/>
              <p:cNvSpPr/>
              <p:nvPr/>
            </p:nvSpPr>
            <p:spPr>
              <a:xfrm>
                <a:off x="2136560" y="2877082"/>
                <a:ext cx="103364" cy="30106"/>
              </a:xfrm>
              <a:custGeom>
                <a:rect b="b" l="l" r="r" t="t"/>
                <a:pathLst>
                  <a:path extrusionOk="0" fill="none" h="577" w="1981">
                    <a:moveTo>
                      <a:pt x="1" y="0"/>
                    </a:moveTo>
                    <a:lnTo>
                      <a:pt x="477" y="351"/>
                    </a:lnTo>
                    <a:cubicBezTo>
                      <a:pt x="803" y="577"/>
                      <a:pt x="1154" y="577"/>
                      <a:pt x="1480" y="351"/>
                    </a:cubicBezTo>
                    <a:lnTo>
                      <a:pt x="1981" y="0"/>
                    </a:lnTo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1" name="Google Shape;1121;p72"/>
              <p:cNvSpPr/>
              <p:nvPr/>
            </p:nvSpPr>
            <p:spPr>
              <a:xfrm>
                <a:off x="1706361" y="1965754"/>
                <a:ext cx="944204" cy="628895"/>
              </a:xfrm>
              <a:custGeom>
                <a:rect b="b" l="l" r="r" t="t"/>
                <a:pathLst>
                  <a:path extrusionOk="0" h="12053" w="18096">
                    <a:moveTo>
                      <a:pt x="9142" y="0"/>
                    </a:moveTo>
                    <a:cubicBezTo>
                      <a:pt x="7570" y="0"/>
                      <a:pt x="5999" y="404"/>
                      <a:pt x="4637" y="1200"/>
                    </a:cubicBezTo>
                    <a:cubicBezTo>
                      <a:pt x="2231" y="2604"/>
                      <a:pt x="552" y="5235"/>
                      <a:pt x="301" y="8017"/>
                    </a:cubicBezTo>
                    <a:cubicBezTo>
                      <a:pt x="201" y="9195"/>
                      <a:pt x="75" y="10448"/>
                      <a:pt x="0" y="11727"/>
                    </a:cubicBezTo>
                    <a:cubicBezTo>
                      <a:pt x="2256" y="9797"/>
                      <a:pt x="3684" y="6890"/>
                      <a:pt x="3785" y="3907"/>
                    </a:cubicBezTo>
                    <a:cubicBezTo>
                      <a:pt x="4052" y="3922"/>
                      <a:pt x="4319" y="3929"/>
                      <a:pt x="4585" y="3929"/>
                    </a:cubicBezTo>
                    <a:cubicBezTo>
                      <a:pt x="7084" y="3929"/>
                      <a:pt x="9500" y="3286"/>
                      <a:pt x="11629" y="1927"/>
                    </a:cubicBezTo>
                    <a:cubicBezTo>
                      <a:pt x="12515" y="3722"/>
                      <a:pt x="14413" y="4986"/>
                      <a:pt x="16401" y="4986"/>
                    </a:cubicBezTo>
                    <a:cubicBezTo>
                      <a:pt x="16440" y="4986"/>
                      <a:pt x="16478" y="4986"/>
                      <a:pt x="16517" y="4985"/>
                    </a:cubicBezTo>
                    <a:lnTo>
                      <a:pt x="16517" y="4985"/>
                    </a:lnTo>
                    <a:cubicBezTo>
                      <a:pt x="16216" y="6789"/>
                      <a:pt x="16241" y="8819"/>
                      <a:pt x="16842" y="10524"/>
                    </a:cubicBezTo>
                    <a:cubicBezTo>
                      <a:pt x="16968" y="10925"/>
                      <a:pt x="17118" y="11301"/>
                      <a:pt x="17394" y="11601"/>
                    </a:cubicBezTo>
                    <a:cubicBezTo>
                      <a:pt x="17544" y="11802"/>
                      <a:pt x="17745" y="11952"/>
                      <a:pt x="17995" y="12053"/>
                    </a:cubicBezTo>
                    <a:cubicBezTo>
                      <a:pt x="17970" y="10248"/>
                      <a:pt x="18096" y="8393"/>
                      <a:pt x="17644" y="6639"/>
                    </a:cubicBezTo>
                    <a:cubicBezTo>
                      <a:pt x="16993" y="3982"/>
                      <a:pt x="15013" y="1702"/>
                      <a:pt x="12507" y="649"/>
                    </a:cubicBezTo>
                    <a:cubicBezTo>
                      <a:pt x="11438" y="215"/>
                      <a:pt x="10290" y="0"/>
                      <a:pt x="91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2" name="Google Shape;1122;p72"/>
              <p:cNvSpPr/>
              <p:nvPr/>
            </p:nvSpPr>
            <p:spPr>
              <a:xfrm>
                <a:off x="1671037" y="1770245"/>
                <a:ext cx="975615" cy="459840"/>
              </a:xfrm>
              <a:custGeom>
                <a:rect b="b" l="l" r="r" t="t"/>
                <a:pathLst>
                  <a:path extrusionOk="0" h="8813" w="18698">
                    <a:moveTo>
                      <a:pt x="9134" y="1"/>
                    </a:moveTo>
                    <a:cubicBezTo>
                      <a:pt x="8828" y="1"/>
                      <a:pt x="8524" y="20"/>
                      <a:pt x="8221" y="60"/>
                    </a:cubicBezTo>
                    <a:cubicBezTo>
                      <a:pt x="4086" y="611"/>
                      <a:pt x="627" y="5048"/>
                      <a:pt x="1" y="8682"/>
                    </a:cubicBezTo>
                    <a:cubicBezTo>
                      <a:pt x="1088" y="8771"/>
                      <a:pt x="2167" y="8813"/>
                      <a:pt x="3239" y="8813"/>
                    </a:cubicBezTo>
                    <a:cubicBezTo>
                      <a:pt x="8521" y="8813"/>
                      <a:pt x="13635" y="7784"/>
                      <a:pt x="18697" y="6200"/>
                    </a:cubicBezTo>
                    <a:cubicBezTo>
                      <a:pt x="17024" y="3133"/>
                      <a:pt x="13024" y="1"/>
                      <a:pt x="913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3" name="Google Shape;1123;p72"/>
              <p:cNvSpPr/>
              <p:nvPr/>
            </p:nvSpPr>
            <p:spPr>
              <a:xfrm>
                <a:off x="1671037" y="1744574"/>
                <a:ext cx="975615" cy="506122"/>
              </a:xfrm>
              <a:custGeom>
                <a:rect b="b" l="l" r="r" t="t"/>
                <a:pathLst>
                  <a:path extrusionOk="0" fill="none" h="9700" w="18698">
                    <a:moveTo>
                      <a:pt x="1" y="9174"/>
                    </a:moveTo>
                    <a:cubicBezTo>
                      <a:pt x="627" y="5540"/>
                      <a:pt x="4086" y="1103"/>
                      <a:pt x="8221" y="552"/>
                    </a:cubicBezTo>
                    <a:cubicBezTo>
                      <a:pt x="12382" y="1"/>
                      <a:pt x="16893" y="3384"/>
                      <a:pt x="18697" y="6692"/>
                    </a:cubicBezTo>
                    <a:cubicBezTo>
                      <a:pt x="12607" y="8597"/>
                      <a:pt x="6442" y="9700"/>
                      <a:pt x="1" y="9174"/>
                    </a:cubicBezTo>
                    <a:close/>
                  </a:path>
                </a:pathLst>
              </a:custGeom>
              <a:noFill/>
              <a:ln cap="rnd" cmpd="sng" w="62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4" name="Google Shape;1124;p72"/>
              <p:cNvSpPr/>
              <p:nvPr/>
            </p:nvSpPr>
            <p:spPr>
              <a:xfrm>
                <a:off x="1603050" y="2010052"/>
                <a:ext cx="1120773" cy="370147"/>
              </a:xfrm>
              <a:custGeom>
                <a:rect b="b" l="l" r="r" t="t"/>
                <a:pathLst>
                  <a:path extrusionOk="0" h="7094" w="21480">
                    <a:moveTo>
                      <a:pt x="20251" y="0"/>
                    </a:moveTo>
                    <a:cubicBezTo>
                      <a:pt x="14161" y="2056"/>
                      <a:pt x="7720" y="3108"/>
                      <a:pt x="1178" y="3484"/>
                    </a:cubicBezTo>
                    <a:cubicBezTo>
                      <a:pt x="577" y="3960"/>
                      <a:pt x="201" y="4612"/>
                      <a:pt x="101" y="5289"/>
                    </a:cubicBezTo>
                    <a:cubicBezTo>
                      <a:pt x="0" y="5990"/>
                      <a:pt x="176" y="6517"/>
                      <a:pt x="627" y="7093"/>
                    </a:cubicBezTo>
                    <a:cubicBezTo>
                      <a:pt x="4111" y="6592"/>
                      <a:pt x="7669" y="6592"/>
                      <a:pt x="11178" y="6191"/>
                    </a:cubicBezTo>
                    <a:cubicBezTo>
                      <a:pt x="14687" y="5765"/>
                      <a:pt x="18246" y="4863"/>
                      <a:pt x="20903" y="2833"/>
                    </a:cubicBezTo>
                    <a:cubicBezTo>
                      <a:pt x="21479" y="1905"/>
                      <a:pt x="20552" y="26"/>
                      <a:pt x="202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5" name="Google Shape;1125;p72"/>
              <p:cNvSpPr/>
              <p:nvPr/>
            </p:nvSpPr>
            <p:spPr>
              <a:xfrm>
                <a:off x="1603050" y="2010052"/>
                <a:ext cx="1120773" cy="370147"/>
              </a:xfrm>
              <a:custGeom>
                <a:rect b="b" l="l" r="r" t="t"/>
                <a:pathLst>
                  <a:path extrusionOk="0" fill="none" h="7094" w="21480">
                    <a:moveTo>
                      <a:pt x="20903" y="2833"/>
                    </a:moveTo>
                    <a:cubicBezTo>
                      <a:pt x="18246" y="4863"/>
                      <a:pt x="14687" y="5765"/>
                      <a:pt x="11178" y="6191"/>
                    </a:cubicBezTo>
                    <a:cubicBezTo>
                      <a:pt x="7669" y="6592"/>
                      <a:pt x="4111" y="6592"/>
                      <a:pt x="627" y="7093"/>
                    </a:cubicBezTo>
                    <a:cubicBezTo>
                      <a:pt x="176" y="6517"/>
                      <a:pt x="0" y="5990"/>
                      <a:pt x="101" y="5289"/>
                    </a:cubicBezTo>
                    <a:cubicBezTo>
                      <a:pt x="201" y="4612"/>
                      <a:pt x="577" y="3960"/>
                      <a:pt x="1178" y="3484"/>
                    </a:cubicBezTo>
                    <a:cubicBezTo>
                      <a:pt x="7720" y="3108"/>
                      <a:pt x="14161" y="2056"/>
                      <a:pt x="20251" y="0"/>
                    </a:cubicBezTo>
                    <a:cubicBezTo>
                      <a:pt x="20552" y="26"/>
                      <a:pt x="21479" y="1905"/>
                      <a:pt x="20903" y="2833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6" name="Google Shape;1126;p72"/>
              <p:cNvSpPr/>
              <p:nvPr/>
            </p:nvSpPr>
            <p:spPr>
              <a:xfrm>
                <a:off x="1711579" y="2228414"/>
                <a:ext cx="31411" cy="138688"/>
              </a:xfrm>
              <a:custGeom>
                <a:rect b="b" l="l" r="r" t="t"/>
                <a:pathLst>
                  <a:path extrusionOk="0" fill="none" h="2658" w="602">
                    <a:moveTo>
                      <a:pt x="351" y="2658"/>
                    </a:moveTo>
                    <a:cubicBezTo>
                      <a:pt x="0" y="1805"/>
                      <a:pt x="101" y="778"/>
                      <a:pt x="602" y="1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7" name="Google Shape;1127;p72"/>
              <p:cNvSpPr/>
              <p:nvPr/>
            </p:nvSpPr>
            <p:spPr>
              <a:xfrm>
                <a:off x="2551106" y="2089831"/>
                <a:ext cx="53691" cy="124287"/>
              </a:xfrm>
              <a:custGeom>
                <a:rect b="b" l="l" r="r" t="t"/>
                <a:pathLst>
                  <a:path extrusionOk="0" fill="none" h="2382" w="1029">
                    <a:moveTo>
                      <a:pt x="1" y="0"/>
                    </a:moveTo>
                    <a:cubicBezTo>
                      <a:pt x="552" y="702"/>
                      <a:pt x="903" y="1529"/>
                      <a:pt x="1028" y="2381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8" name="Google Shape;1128;p72"/>
              <p:cNvSpPr/>
              <p:nvPr/>
            </p:nvSpPr>
            <p:spPr>
              <a:xfrm>
                <a:off x="2365408" y="2151296"/>
                <a:ext cx="47168" cy="141244"/>
              </a:xfrm>
              <a:custGeom>
                <a:rect b="b" l="l" r="r" t="t"/>
                <a:pathLst>
                  <a:path extrusionOk="0" fill="none" h="2707" w="904">
                    <a:moveTo>
                      <a:pt x="1" y="0"/>
                    </a:moveTo>
                    <a:cubicBezTo>
                      <a:pt x="527" y="802"/>
                      <a:pt x="828" y="1755"/>
                      <a:pt x="903" y="270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9" name="Google Shape;1129;p72"/>
              <p:cNvSpPr/>
              <p:nvPr/>
            </p:nvSpPr>
            <p:spPr>
              <a:xfrm>
                <a:off x="1863257" y="2223196"/>
                <a:ext cx="36681" cy="133470"/>
              </a:xfrm>
              <a:custGeom>
                <a:rect b="b" l="l" r="r" t="t"/>
                <a:pathLst>
                  <a:path extrusionOk="0" fill="none" h="2558" w="703">
                    <a:moveTo>
                      <a:pt x="201" y="1"/>
                    </a:moveTo>
                    <a:cubicBezTo>
                      <a:pt x="1" y="878"/>
                      <a:pt x="176" y="1830"/>
                      <a:pt x="703" y="255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0" name="Google Shape;1130;p72"/>
              <p:cNvSpPr/>
              <p:nvPr/>
            </p:nvSpPr>
            <p:spPr>
              <a:xfrm>
                <a:off x="2122211" y="2203578"/>
                <a:ext cx="24889" cy="133470"/>
              </a:xfrm>
              <a:custGeom>
                <a:rect b="b" l="l" r="r" t="t"/>
                <a:pathLst>
                  <a:path extrusionOk="0" fill="none" h="2558" w="477">
                    <a:moveTo>
                      <a:pt x="0" y="1"/>
                    </a:moveTo>
                    <a:cubicBezTo>
                      <a:pt x="301" y="803"/>
                      <a:pt x="476" y="1680"/>
                      <a:pt x="476" y="2557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1" name="Google Shape;1131;p72"/>
              <p:cNvSpPr/>
              <p:nvPr/>
            </p:nvSpPr>
            <p:spPr>
              <a:xfrm>
                <a:off x="2009718" y="2238902"/>
                <a:ext cx="47168" cy="109886"/>
              </a:xfrm>
              <a:custGeom>
                <a:rect b="b" l="l" r="r" t="t"/>
                <a:pathLst>
                  <a:path extrusionOk="0" fill="none" h="2106" w="904">
                    <a:moveTo>
                      <a:pt x="101" y="0"/>
                    </a:moveTo>
                    <a:cubicBezTo>
                      <a:pt x="1" y="752"/>
                      <a:pt x="302" y="1579"/>
                      <a:pt x="878" y="2106"/>
                    </a:cubicBezTo>
                    <a:cubicBezTo>
                      <a:pt x="878" y="2056"/>
                      <a:pt x="903" y="2005"/>
                      <a:pt x="903" y="1955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2" name="Google Shape;1132;p72"/>
              <p:cNvSpPr/>
              <p:nvPr/>
            </p:nvSpPr>
            <p:spPr>
              <a:xfrm>
                <a:off x="2271281" y="2210152"/>
                <a:ext cx="10488" cy="100703"/>
              </a:xfrm>
              <a:custGeom>
                <a:rect b="b" l="l" r="r" t="t"/>
                <a:pathLst>
                  <a:path extrusionOk="0" fill="none" h="1930" w="201">
                    <a:moveTo>
                      <a:pt x="0" y="0"/>
                    </a:moveTo>
                    <a:cubicBezTo>
                      <a:pt x="176" y="627"/>
                      <a:pt x="201" y="1303"/>
                      <a:pt x="76" y="1930"/>
                    </a:cubicBez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3" name="Google Shape;1133;p72"/>
              <p:cNvSpPr/>
              <p:nvPr/>
            </p:nvSpPr>
            <p:spPr>
              <a:xfrm>
                <a:off x="1350670" y="3511297"/>
                <a:ext cx="1662114" cy="1637330"/>
              </a:xfrm>
              <a:custGeom>
                <a:rect b="b" l="l" r="r" t="t"/>
                <a:pathLst>
                  <a:path extrusionOk="0" h="31380" w="31855">
                    <a:moveTo>
                      <a:pt x="11654" y="1"/>
                    </a:moveTo>
                    <a:lnTo>
                      <a:pt x="11203" y="176"/>
                    </a:lnTo>
                    <a:lnTo>
                      <a:pt x="9699" y="702"/>
                    </a:lnTo>
                    <a:lnTo>
                      <a:pt x="9123" y="903"/>
                    </a:lnTo>
                    <a:lnTo>
                      <a:pt x="7970" y="1329"/>
                    </a:lnTo>
                    <a:lnTo>
                      <a:pt x="2005" y="3484"/>
                    </a:lnTo>
                    <a:lnTo>
                      <a:pt x="978" y="3860"/>
                    </a:lnTo>
                    <a:lnTo>
                      <a:pt x="902" y="5840"/>
                    </a:lnTo>
                    <a:lnTo>
                      <a:pt x="426" y="19199"/>
                    </a:lnTo>
                    <a:lnTo>
                      <a:pt x="276" y="23359"/>
                    </a:lnTo>
                    <a:lnTo>
                      <a:pt x="151" y="26717"/>
                    </a:lnTo>
                    <a:lnTo>
                      <a:pt x="0" y="31379"/>
                    </a:lnTo>
                    <a:lnTo>
                      <a:pt x="31855" y="31379"/>
                    </a:lnTo>
                    <a:lnTo>
                      <a:pt x="31730" y="27068"/>
                    </a:lnTo>
                    <a:lnTo>
                      <a:pt x="31604" y="23309"/>
                    </a:lnTo>
                    <a:lnTo>
                      <a:pt x="31604" y="23284"/>
                    </a:lnTo>
                    <a:lnTo>
                      <a:pt x="31454" y="19123"/>
                    </a:lnTo>
                    <a:lnTo>
                      <a:pt x="31253" y="13384"/>
                    </a:lnTo>
                    <a:lnTo>
                      <a:pt x="31003" y="5840"/>
                    </a:lnTo>
                    <a:lnTo>
                      <a:pt x="30953" y="3860"/>
                    </a:lnTo>
                    <a:lnTo>
                      <a:pt x="30000" y="3509"/>
                    </a:lnTo>
                    <a:lnTo>
                      <a:pt x="23835" y="1304"/>
                    </a:lnTo>
                    <a:lnTo>
                      <a:pt x="22682" y="878"/>
                    </a:lnTo>
                    <a:lnTo>
                      <a:pt x="22131" y="677"/>
                    </a:lnTo>
                    <a:lnTo>
                      <a:pt x="20451" y="76"/>
                    </a:lnTo>
                    <a:lnTo>
                      <a:pt x="2027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7" name="Shape 1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8" name="Google Shape;1138;p73"/>
          <p:cNvGrpSpPr/>
          <p:nvPr/>
        </p:nvGrpSpPr>
        <p:grpSpPr>
          <a:xfrm>
            <a:off x="6463873" y="2436087"/>
            <a:ext cx="2244936" cy="2722464"/>
            <a:chOff x="6433160" y="2436087"/>
            <a:chExt cx="2244936" cy="2722464"/>
          </a:xfrm>
        </p:grpSpPr>
        <p:sp>
          <p:nvSpPr>
            <p:cNvPr id="1139" name="Google Shape;1139;p73"/>
            <p:cNvSpPr/>
            <p:nvPr/>
          </p:nvSpPr>
          <p:spPr>
            <a:xfrm>
              <a:off x="6537927" y="2622352"/>
              <a:ext cx="2035372" cy="2035372"/>
            </a:xfrm>
            <a:custGeom>
              <a:rect b="b" l="l" r="r" t="t"/>
              <a:pathLst>
                <a:path extrusionOk="0" h="50628" w="50628">
                  <a:moveTo>
                    <a:pt x="25314" y="1"/>
                  </a:moveTo>
                  <a:cubicBezTo>
                    <a:pt x="11329" y="1"/>
                    <a:pt x="1" y="11329"/>
                    <a:pt x="1" y="25314"/>
                  </a:cubicBezTo>
                  <a:cubicBezTo>
                    <a:pt x="1" y="39299"/>
                    <a:pt x="11329" y="50628"/>
                    <a:pt x="25314" y="50628"/>
                  </a:cubicBezTo>
                  <a:cubicBezTo>
                    <a:pt x="39299" y="50628"/>
                    <a:pt x="50628" y="39299"/>
                    <a:pt x="50628" y="25314"/>
                  </a:cubicBezTo>
                  <a:cubicBezTo>
                    <a:pt x="50628" y="11329"/>
                    <a:pt x="39299" y="1"/>
                    <a:pt x="253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40" name="Google Shape;1140;p73"/>
            <p:cNvGrpSpPr/>
            <p:nvPr/>
          </p:nvGrpSpPr>
          <p:grpSpPr>
            <a:xfrm>
              <a:off x="6433160" y="2436087"/>
              <a:ext cx="2244936" cy="2722464"/>
              <a:chOff x="6433160" y="2436087"/>
              <a:chExt cx="2244936" cy="2722464"/>
            </a:xfrm>
          </p:grpSpPr>
          <p:sp>
            <p:nvSpPr>
              <p:cNvPr id="1141" name="Google Shape;1141;p73"/>
              <p:cNvSpPr/>
              <p:nvPr/>
            </p:nvSpPr>
            <p:spPr>
              <a:xfrm>
                <a:off x="7330915" y="2468731"/>
                <a:ext cx="441343" cy="380476"/>
              </a:xfrm>
              <a:custGeom>
                <a:rect b="b" l="l" r="r" t="t"/>
                <a:pathLst>
                  <a:path extrusionOk="0" h="9464" w="10978">
                    <a:moveTo>
                      <a:pt x="5384" y="0"/>
                    </a:moveTo>
                    <a:cubicBezTo>
                      <a:pt x="3652" y="0"/>
                      <a:pt x="1919" y="900"/>
                      <a:pt x="1003" y="2397"/>
                    </a:cubicBezTo>
                    <a:cubicBezTo>
                      <a:pt x="0" y="4076"/>
                      <a:pt x="126" y="6382"/>
                      <a:pt x="1379" y="7885"/>
                    </a:cubicBezTo>
                    <a:cubicBezTo>
                      <a:pt x="2220" y="8894"/>
                      <a:pt x="3535" y="9463"/>
                      <a:pt x="4839" y="9463"/>
                    </a:cubicBezTo>
                    <a:cubicBezTo>
                      <a:pt x="5478" y="9463"/>
                      <a:pt x="6115" y="9327"/>
                      <a:pt x="6692" y="9038"/>
                    </a:cubicBezTo>
                    <a:lnTo>
                      <a:pt x="6692" y="9038"/>
                    </a:lnTo>
                    <a:lnTo>
                      <a:pt x="6216" y="9289"/>
                    </a:lnTo>
                    <a:cubicBezTo>
                      <a:pt x="7770" y="9088"/>
                      <a:pt x="9424" y="8587"/>
                      <a:pt x="10276" y="7259"/>
                    </a:cubicBezTo>
                    <a:cubicBezTo>
                      <a:pt x="10978" y="6156"/>
                      <a:pt x="10928" y="4702"/>
                      <a:pt x="10426" y="3474"/>
                    </a:cubicBezTo>
                    <a:cubicBezTo>
                      <a:pt x="9700" y="1670"/>
                      <a:pt x="7970" y="266"/>
                      <a:pt x="6015" y="41"/>
                    </a:cubicBezTo>
                    <a:cubicBezTo>
                      <a:pt x="5806" y="13"/>
                      <a:pt x="5595" y="0"/>
                      <a:pt x="53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2" name="Google Shape;1142;p73"/>
              <p:cNvSpPr/>
              <p:nvPr/>
            </p:nvSpPr>
            <p:spPr>
              <a:xfrm>
                <a:off x="7324844" y="2598302"/>
                <a:ext cx="472621" cy="255969"/>
              </a:xfrm>
              <a:custGeom>
                <a:rect b="b" l="l" r="r" t="t"/>
                <a:pathLst>
                  <a:path extrusionOk="0" fill="none" h="6367" w="11756">
                    <a:moveTo>
                      <a:pt x="10878" y="1"/>
                    </a:moveTo>
                    <a:cubicBezTo>
                      <a:pt x="11730" y="828"/>
                      <a:pt x="11755" y="2281"/>
                      <a:pt x="11154" y="3309"/>
                    </a:cubicBezTo>
                    <a:cubicBezTo>
                      <a:pt x="10552" y="4336"/>
                      <a:pt x="9475" y="5013"/>
                      <a:pt x="8372" y="5464"/>
                    </a:cubicBezTo>
                    <a:cubicBezTo>
                      <a:pt x="6693" y="6141"/>
                      <a:pt x="4763" y="6367"/>
                      <a:pt x="3059" y="5715"/>
                    </a:cubicBezTo>
                    <a:cubicBezTo>
                      <a:pt x="1354" y="5038"/>
                      <a:pt x="1" y="3359"/>
                      <a:pt x="76" y="1504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3" name="Google Shape;1143;p73"/>
              <p:cNvSpPr/>
              <p:nvPr/>
            </p:nvSpPr>
            <p:spPr>
              <a:xfrm>
                <a:off x="7330915" y="2436087"/>
                <a:ext cx="424217" cy="364797"/>
              </a:xfrm>
              <a:custGeom>
                <a:rect b="b" l="l" r="r" t="t"/>
                <a:pathLst>
                  <a:path extrusionOk="0" fill="none" h="9074" w="10552">
                    <a:moveTo>
                      <a:pt x="6792" y="9073"/>
                    </a:moveTo>
                    <a:cubicBezTo>
                      <a:pt x="8371" y="8873"/>
                      <a:pt x="9750" y="7569"/>
                      <a:pt x="10151" y="6016"/>
                    </a:cubicBezTo>
                    <a:cubicBezTo>
                      <a:pt x="10552" y="4462"/>
                      <a:pt x="10000" y="2732"/>
                      <a:pt x="8822" y="1605"/>
                    </a:cubicBezTo>
                    <a:cubicBezTo>
                      <a:pt x="7669" y="502"/>
                      <a:pt x="5965" y="1"/>
                      <a:pt x="4386" y="251"/>
                    </a:cubicBezTo>
                    <a:cubicBezTo>
                      <a:pt x="2933" y="452"/>
                      <a:pt x="1554" y="1254"/>
                      <a:pt x="802" y="2507"/>
                    </a:cubicBezTo>
                    <a:cubicBezTo>
                      <a:pt x="50" y="3760"/>
                      <a:pt x="0" y="5439"/>
                      <a:pt x="802" y="6642"/>
                    </a:cubicBezTo>
                    <a:cubicBezTo>
                      <a:pt x="1604" y="7870"/>
                      <a:pt x="3283" y="8472"/>
                      <a:pt x="4637" y="7920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4" name="Google Shape;1144;p73"/>
              <p:cNvSpPr/>
              <p:nvPr/>
            </p:nvSpPr>
            <p:spPr>
              <a:xfrm>
                <a:off x="7156598" y="2761447"/>
                <a:ext cx="789979" cy="672105"/>
              </a:xfrm>
              <a:custGeom>
                <a:rect b="b" l="l" r="r" t="t"/>
                <a:pathLst>
                  <a:path extrusionOk="0" h="16718" w="19650">
                    <a:moveTo>
                      <a:pt x="5088" y="1"/>
                    </a:moveTo>
                    <a:cubicBezTo>
                      <a:pt x="2206" y="1"/>
                      <a:pt x="0" y="3033"/>
                      <a:pt x="426" y="6417"/>
                    </a:cubicBezTo>
                    <a:lnTo>
                      <a:pt x="1153" y="11981"/>
                    </a:lnTo>
                    <a:cubicBezTo>
                      <a:pt x="1504" y="14713"/>
                      <a:pt x="3484" y="16718"/>
                      <a:pt x="5815" y="16718"/>
                    </a:cubicBezTo>
                    <a:lnTo>
                      <a:pt x="13735" y="16718"/>
                    </a:lnTo>
                    <a:cubicBezTo>
                      <a:pt x="16041" y="16718"/>
                      <a:pt x="17995" y="14738"/>
                      <a:pt x="18371" y="12056"/>
                    </a:cubicBezTo>
                    <a:lnTo>
                      <a:pt x="19173" y="6492"/>
                    </a:lnTo>
                    <a:cubicBezTo>
                      <a:pt x="19650" y="3084"/>
                      <a:pt x="17419" y="1"/>
                      <a:pt x="145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5" name="Google Shape;1145;p73"/>
              <p:cNvSpPr/>
              <p:nvPr/>
            </p:nvSpPr>
            <p:spPr>
              <a:xfrm>
                <a:off x="7768194" y="3158805"/>
                <a:ext cx="235828" cy="249215"/>
              </a:xfrm>
              <a:custGeom>
                <a:rect b="b" l="l" r="r" t="t"/>
                <a:pathLst>
                  <a:path extrusionOk="0" h="6199" w="5866">
                    <a:moveTo>
                      <a:pt x="3698" y="0"/>
                    </a:moveTo>
                    <a:cubicBezTo>
                      <a:pt x="2747" y="0"/>
                      <a:pt x="1670" y="666"/>
                      <a:pt x="978" y="1796"/>
                    </a:cubicBezTo>
                    <a:cubicBezTo>
                      <a:pt x="0" y="3350"/>
                      <a:pt x="101" y="5205"/>
                      <a:pt x="1178" y="5906"/>
                    </a:cubicBezTo>
                    <a:cubicBezTo>
                      <a:pt x="1473" y="6105"/>
                      <a:pt x="1810" y="6199"/>
                      <a:pt x="2164" y="6199"/>
                    </a:cubicBezTo>
                    <a:cubicBezTo>
                      <a:pt x="3109" y="6199"/>
                      <a:pt x="4177" y="5532"/>
                      <a:pt x="4888" y="4403"/>
                    </a:cubicBezTo>
                    <a:cubicBezTo>
                      <a:pt x="5865" y="2849"/>
                      <a:pt x="5765" y="1019"/>
                      <a:pt x="4687" y="292"/>
                    </a:cubicBezTo>
                    <a:cubicBezTo>
                      <a:pt x="4393" y="94"/>
                      <a:pt x="4054" y="0"/>
                      <a:pt x="3698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6" name="Google Shape;1146;p73"/>
              <p:cNvSpPr/>
              <p:nvPr/>
            </p:nvSpPr>
            <p:spPr>
              <a:xfrm>
                <a:off x="7768194" y="3141317"/>
                <a:ext cx="235828" cy="284191"/>
              </a:xfrm>
              <a:custGeom>
                <a:rect b="b" l="l" r="r" t="t"/>
                <a:pathLst>
                  <a:path extrusionOk="0" fill="none" h="7069" w="5866">
                    <a:moveTo>
                      <a:pt x="978" y="2231"/>
                    </a:moveTo>
                    <a:cubicBezTo>
                      <a:pt x="0" y="3785"/>
                      <a:pt x="101" y="5640"/>
                      <a:pt x="1178" y="6341"/>
                    </a:cubicBezTo>
                    <a:cubicBezTo>
                      <a:pt x="2256" y="7068"/>
                      <a:pt x="3910" y="6392"/>
                      <a:pt x="4888" y="4838"/>
                    </a:cubicBezTo>
                    <a:cubicBezTo>
                      <a:pt x="5865" y="3284"/>
                      <a:pt x="5765" y="1454"/>
                      <a:pt x="4687" y="727"/>
                    </a:cubicBezTo>
                    <a:cubicBezTo>
                      <a:pt x="3610" y="1"/>
                      <a:pt x="1930" y="677"/>
                      <a:pt x="978" y="223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7" name="Google Shape;1147;p73"/>
              <p:cNvSpPr/>
              <p:nvPr/>
            </p:nvSpPr>
            <p:spPr>
              <a:xfrm>
                <a:off x="7923374" y="3200776"/>
                <a:ext cx="39318" cy="98778"/>
              </a:xfrm>
              <a:custGeom>
                <a:rect b="b" l="l" r="r" t="t"/>
                <a:pathLst>
                  <a:path extrusionOk="0" fill="none" h="2457" w="978">
                    <a:moveTo>
                      <a:pt x="0" y="0"/>
                    </a:moveTo>
                    <a:cubicBezTo>
                      <a:pt x="476" y="176"/>
                      <a:pt x="827" y="627"/>
                      <a:pt x="902" y="1128"/>
                    </a:cubicBezTo>
                    <a:cubicBezTo>
                      <a:pt x="978" y="1604"/>
                      <a:pt x="777" y="2156"/>
                      <a:pt x="376" y="245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8" name="Google Shape;1148;p73"/>
              <p:cNvSpPr/>
              <p:nvPr/>
            </p:nvSpPr>
            <p:spPr>
              <a:xfrm>
                <a:off x="7086044" y="3158805"/>
                <a:ext cx="234823" cy="249215"/>
              </a:xfrm>
              <a:custGeom>
                <a:rect b="b" l="l" r="r" t="t"/>
                <a:pathLst>
                  <a:path extrusionOk="0" h="6199" w="5841">
                    <a:moveTo>
                      <a:pt x="2165" y="0"/>
                    </a:moveTo>
                    <a:cubicBezTo>
                      <a:pt x="1810" y="0"/>
                      <a:pt x="1473" y="94"/>
                      <a:pt x="1179" y="292"/>
                    </a:cubicBezTo>
                    <a:cubicBezTo>
                      <a:pt x="101" y="1019"/>
                      <a:pt x="1" y="2849"/>
                      <a:pt x="978" y="4403"/>
                    </a:cubicBezTo>
                    <a:cubicBezTo>
                      <a:pt x="1671" y="5532"/>
                      <a:pt x="2734" y="6199"/>
                      <a:pt x="3687" y="6199"/>
                    </a:cubicBezTo>
                    <a:cubicBezTo>
                      <a:pt x="4045" y="6199"/>
                      <a:pt x="4387" y="6105"/>
                      <a:pt x="4688" y="5906"/>
                    </a:cubicBezTo>
                    <a:cubicBezTo>
                      <a:pt x="5765" y="5205"/>
                      <a:pt x="5841" y="3350"/>
                      <a:pt x="4888" y="1796"/>
                    </a:cubicBezTo>
                    <a:cubicBezTo>
                      <a:pt x="4178" y="666"/>
                      <a:pt x="3109" y="0"/>
                      <a:pt x="2165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9" name="Google Shape;1149;p73"/>
              <p:cNvSpPr/>
              <p:nvPr/>
            </p:nvSpPr>
            <p:spPr>
              <a:xfrm>
                <a:off x="7086044" y="3141317"/>
                <a:ext cx="234823" cy="284191"/>
              </a:xfrm>
              <a:custGeom>
                <a:rect b="b" l="l" r="r" t="t"/>
                <a:pathLst>
                  <a:path extrusionOk="0" fill="none" h="7069" w="5841">
                    <a:moveTo>
                      <a:pt x="4888" y="2231"/>
                    </a:moveTo>
                    <a:cubicBezTo>
                      <a:pt x="5841" y="3785"/>
                      <a:pt x="5765" y="5640"/>
                      <a:pt x="4688" y="6341"/>
                    </a:cubicBezTo>
                    <a:cubicBezTo>
                      <a:pt x="3585" y="7068"/>
                      <a:pt x="1931" y="6392"/>
                      <a:pt x="978" y="4838"/>
                    </a:cubicBezTo>
                    <a:cubicBezTo>
                      <a:pt x="1" y="3284"/>
                      <a:pt x="101" y="1454"/>
                      <a:pt x="1179" y="727"/>
                    </a:cubicBezTo>
                    <a:cubicBezTo>
                      <a:pt x="2257" y="1"/>
                      <a:pt x="3911" y="677"/>
                      <a:pt x="4888" y="223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0" name="Google Shape;1150;p73"/>
              <p:cNvSpPr/>
              <p:nvPr/>
            </p:nvSpPr>
            <p:spPr>
              <a:xfrm>
                <a:off x="7126366" y="3200776"/>
                <a:ext cx="39318" cy="98778"/>
              </a:xfrm>
              <a:custGeom>
                <a:rect b="b" l="l" r="r" t="t"/>
                <a:pathLst>
                  <a:path extrusionOk="0" fill="none" h="2457" w="978">
                    <a:moveTo>
                      <a:pt x="978" y="0"/>
                    </a:moveTo>
                    <a:cubicBezTo>
                      <a:pt x="527" y="176"/>
                      <a:pt x="151" y="627"/>
                      <a:pt x="76" y="1128"/>
                    </a:cubicBezTo>
                    <a:cubicBezTo>
                      <a:pt x="0" y="1604"/>
                      <a:pt x="226" y="2156"/>
                      <a:pt x="602" y="245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1" name="Google Shape;1151;p73"/>
              <p:cNvSpPr/>
              <p:nvPr/>
            </p:nvSpPr>
            <p:spPr>
              <a:xfrm>
                <a:off x="7362152" y="3464743"/>
                <a:ext cx="403070" cy="726499"/>
              </a:xfrm>
              <a:custGeom>
                <a:rect b="b" l="l" r="r" t="t"/>
                <a:pathLst>
                  <a:path extrusionOk="0" h="18071" w="10026">
                    <a:moveTo>
                      <a:pt x="978" y="1"/>
                    </a:moveTo>
                    <a:lnTo>
                      <a:pt x="702" y="3685"/>
                    </a:lnTo>
                    <a:lnTo>
                      <a:pt x="552" y="5540"/>
                    </a:lnTo>
                    <a:lnTo>
                      <a:pt x="0" y="12933"/>
                    </a:lnTo>
                    <a:cubicBezTo>
                      <a:pt x="0" y="13008"/>
                      <a:pt x="0" y="13058"/>
                      <a:pt x="0" y="13109"/>
                    </a:cubicBezTo>
                    <a:cubicBezTo>
                      <a:pt x="0" y="15840"/>
                      <a:pt x="2206" y="18071"/>
                      <a:pt x="4963" y="18071"/>
                    </a:cubicBezTo>
                    <a:cubicBezTo>
                      <a:pt x="7770" y="18071"/>
                      <a:pt x="10025" y="15740"/>
                      <a:pt x="9925" y="12933"/>
                    </a:cubicBezTo>
                    <a:lnTo>
                      <a:pt x="9699" y="10026"/>
                    </a:lnTo>
                    <a:lnTo>
                      <a:pt x="9399" y="5815"/>
                    </a:lnTo>
                    <a:lnTo>
                      <a:pt x="8948" y="1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2" name="Google Shape;1152;p73"/>
              <p:cNvSpPr/>
              <p:nvPr/>
            </p:nvSpPr>
            <p:spPr>
              <a:xfrm>
                <a:off x="7362152" y="3464743"/>
                <a:ext cx="403070" cy="726499"/>
              </a:xfrm>
              <a:custGeom>
                <a:rect b="b" l="l" r="r" t="t"/>
                <a:pathLst>
                  <a:path extrusionOk="0" fill="none" h="18071" w="10026">
                    <a:moveTo>
                      <a:pt x="9925" y="12933"/>
                    </a:moveTo>
                    <a:cubicBezTo>
                      <a:pt x="10025" y="15740"/>
                      <a:pt x="7770" y="18071"/>
                      <a:pt x="4963" y="18071"/>
                    </a:cubicBezTo>
                    <a:cubicBezTo>
                      <a:pt x="2206" y="18071"/>
                      <a:pt x="0" y="15840"/>
                      <a:pt x="0" y="13109"/>
                    </a:cubicBezTo>
                    <a:cubicBezTo>
                      <a:pt x="0" y="13058"/>
                      <a:pt x="0" y="13008"/>
                      <a:pt x="0" y="12933"/>
                    </a:cubicBezTo>
                    <a:lnTo>
                      <a:pt x="552" y="5540"/>
                    </a:lnTo>
                    <a:lnTo>
                      <a:pt x="702" y="3685"/>
                    </a:lnTo>
                    <a:lnTo>
                      <a:pt x="978" y="1"/>
                    </a:lnTo>
                    <a:lnTo>
                      <a:pt x="8948" y="1"/>
                    </a:lnTo>
                    <a:lnTo>
                      <a:pt x="9399" y="5815"/>
                    </a:lnTo>
                    <a:lnTo>
                      <a:pt x="9699" y="10026"/>
                    </a:ln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3" name="Google Shape;1153;p73"/>
              <p:cNvSpPr/>
              <p:nvPr/>
            </p:nvSpPr>
            <p:spPr>
              <a:xfrm>
                <a:off x="7390334" y="3464743"/>
                <a:ext cx="361782" cy="403874"/>
              </a:xfrm>
              <a:custGeom>
                <a:rect b="b" l="l" r="r" t="t"/>
                <a:pathLst>
                  <a:path extrusionOk="0" h="10046" w="8999">
                    <a:moveTo>
                      <a:pt x="277" y="1"/>
                    </a:moveTo>
                    <a:lnTo>
                      <a:pt x="1" y="3685"/>
                    </a:lnTo>
                    <a:cubicBezTo>
                      <a:pt x="352" y="4612"/>
                      <a:pt x="853" y="5540"/>
                      <a:pt x="1505" y="6392"/>
                    </a:cubicBezTo>
                    <a:cubicBezTo>
                      <a:pt x="3352" y="8753"/>
                      <a:pt x="6006" y="10046"/>
                      <a:pt x="8470" y="10046"/>
                    </a:cubicBezTo>
                    <a:cubicBezTo>
                      <a:pt x="8647" y="10046"/>
                      <a:pt x="8824" y="10039"/>
                      <a:pt x="8998" y="10026"/>
                    </a:cubicBezTo>
                    <a:lnTo>
                      <a:pt x="8698" y="5815"/>
                    </a:lnTo>
                    <a:lnTo>
                      <a:pt x="824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4" name="Google Shape;1154;p73"/>
              <p:cNvSpPr/>
              <p:nvPr/>
            </p:nvSpPr>
            <p:spPr>
              <a:xfrm>
                <a:off x="7201946" y="2703033"/>
                <a:ext cx="704348" cy="993524"/>
              </a:xfrm>
              <a:custGeom>
                <a:rect b="b" l="l" r="r" t="t"/>
                <a:pathLst>
                  <a:path extrusionOk="0" h="24713" w="17520">
                    <a:moveTo>
                      <a:pt x="8747" y="0"/>
                    </a:moveTo>
                    <a:cubicBezTo>
                      <a:pt x="4161" y="0"/>
                      <a:pt x="426" y="3760"/>
                      <a:pt x="426" y="8396"/>
                    </a:cubicBezTo>
                    <a:lnTo>
                      <a:pt x="276" y="11203"/>
                    </a:lnTo>
                    <a:lnTo>
                      <a:pt x="50" y="14963"/>
                    </a:lnTo>
                    <a:lnTo>
                      <a:pt x="0" y="15614"/>
                    </a:lnTo>
                    <a:cubicBezTo>
                      <a:pt x="0" y="17795"/>
                      <a:pt x="902" y="19850"/>
                      <a:pt x="2481" y="21354"/>
                    </a:cubicBezTo>
                    <a:lnTo>
                      <a:pt x="4913" y="23509"/>
                    </a:lnTo>
                    <a:cubicBezTo>
                      <a:pt x="5639" y="24261"/>
                      <a:pt x="6642" y="24712"/>
                      <a:pt x="7694" y="24712"/>
                    </a:cubicBezTo>
                    <a:lnTo>
                      <a:pt x="9900" y="24712"/>
                    </a:lnTo>
                    <a:cubicBezTo>
                      <a:pt x="10978" y="24712"/>
                      <a:pt x="11980" y="24261"/>
                      <a:pt x="12707" y="23484"/>
                    </a:cubicBezTo>
                    <a:lnTo>
                      <a:pt x="15088" y="21354"/>
                    </a:lnTo>
                    <a:cubicBezTo>
                      <a:pt x="16642" y="19850"/>
                      <a:pt x="17519" y="17795"/>
                      <a:pt x="17519" y="15664"/>
                    </a:cubicBezTo>
                    <a:lnTo>
                      <a:pt x="17469" y="14712"/>
                    </a:lnTo>
                    <a:lnTo>
                      <a:pt x="17268" y="11579"/>
                    </a:lnTo>
                    <a:lnTo>
                      <a:pt x="17093" y="8396"/>
                    </a:lnTo>
                    <a:cubicBezTo>
                      <a:pt x="17093" y="6090"/>
                      <a:pt x="16166" y="3985"/>
                      <a:pt x="14662" y="2456"/>
                    </a:cubicBezTo>
                    <a:cubicBezTo>
                      <a:pt x="13158" y="953"/>
                      <a:pt x="11053" y="0"/>
                      <a:pt x="8747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5" name="Google Shape;1155;p73"/>
              <p:cNvSpPr/>
              <p:nvPr/>
            </p:nvSpPr>
            <p:spPr>
              <a:xfrm>
                <a:off x="7201946" y="2703033"/>
                <a:ext cx="704348" cy="993524"/>
              </a:xfrm>
              <a:custGeom>
                <a:rect b="b" l="l" r="r" t="t"/>
                <a:pathLst>
                  <a:path extrusionOk="0" fill="none" h="24713" w="17520">
                    <a:moveTo>
                      <a:pt x="17519" y="15664"/>
                    </a:moveTo>
                    <a:cubicBezTo>
                      <a:pt x="17519" y="17795"/>
                      <a:pt x="16642" y="19850"/>
                      <a:pt x="15088" y="21354"/>
                    </a:cubicBezTo>
                    <a:lnTo>
                      <a:pt x="12707" y="23484"/>
                    </a:lnTo>
                    <a:cubicBezTo>
                      <a:pt x="11980" y="24261"/>
                      <a:pt x="10978" y="24712"/>
                      <a:pt x="9900" y="24712"/>
                    </a:cubicBezTo>
                    <a:lnTo>
                      <a:pt x="7694" y="24712"/>
                    </a:lnTo>
                    <a:cubicBezTo>
                      <a:pt x="6642" y="24712"/>
                      <a:pt x="5639" y="24261"/>
                      <a:pt x="4913" y="23509"/>
                    </a:cubicBezTo>
                    <a:lnTo>
                      <a:pt x="2481" y="21354"/>
                    </a:lnTo>
                    <a:cubicBezTo>
                      <a:pt x="902" y="19850"/>
                      <a:pt x="0" y="17795"/>
                      <a:pt x="0" y="15614"/>
                    </a:cubicBezTo>
                    <a:lnTo>
                      <a:pt x="50" y="14963"/>
                    </a:lnTo>
                    <a:lnTo>
                      <a:pt x="276" y="11203"/>
                    </a:lnTo>
                    <a:lnTo>
                      <a:pt x="426" y="8396"/>
                    </a:lnTo>
                    <a:cubicBezTo>
                      <a:pt x="426" y="3760"/>
                      <a:pt x="4161" y="0"/>
                      <a:pt x="8747" y="0"/>
                    </a:cubicBezTo>
                    <a:cubicBezTo>
                      <a:pt x="11053" y="0"/>
                      <a:pt x="13158" y="953"/>
                      <a:pt x="14662" y="2456"/>
                    </a:cubicBezTo>
                    <a:cubicBezTo>
                      <a:pt x="16166" y="3985"/>
                      <a:pt x="17093" y="6090"/>
                      <a:pt x="17093" y="8396"/>
                    </a:cubicBezTo>
                    <a:lnTo>
                      <a:pt x="17268" y="11579"/>
                    </a:lnTo>
                    <a:lnTo>
                      <a:pt x="17469" y="14712"/>
                    </a:ln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6" name="Google Shape;1156;p73"/>
              <p:cNvSpPr/>
              <p:nvPr/>
            </p:nvSpPr>
            <p:spPr>
              <a:xfrm>
                <a:off x="7213002" y="2703033"/>
                <a:ext cx="683201" cy="465545"/>
              </a:xfrm>
              <a:custGeom>
                <a:rect b="b" l="l" r="r" t="t"/>
                <a:pathLst>
                  <a:path extrusionOk="0" h="11580" w="16994">
                    <a:moveTo>
                      <a:pt x="8472" y="0"/>
                    </a:moveTo>
                    <a:cubicBezTo>
                      <a:pt x="3886" y="0"/>
                      <a:pt x="151" y="3760"/>
                      <a:pt x="151" y="8396"/>
                    </a:cubicBezTo>
                    <a:lnTo>
                      <a:pt x="1" y="11203"/>
                    </a:lnTo>
                    <a:cubicBezTo>
                      <a:pt x="1079" y="9474"/>
                      <a:pt x="1780" y="7519"/>
                      <a:pt x="2031" y="5514"/>
                    </a:cubicBezTo>
                    <a:cubicBezTo>
                      <a:pt x="2163" y="4325"/>
                      <a:pt x="3669" y="3832"/>
                      <a:pt x="4934" y="3832"/>
                    </a:cubicBezTo>
                    <a:cubicBezTo>
                      <a:pt x="5108" y="3832"/>
                      <a:pt x="5278" y="3842"/>
                      <a:pt x="5440" y="3860"/>
                    </a:cubicBezTo>
                    <a:cubicBezTo>
                      <a:pt x="6095" y="4709"/>
                      <a:pt x="7126" y="5441"/>
                      <a:pt x="8192" y="5441"/>
                    </a:cubicBezTo>
                    <a:cubicBezTo>
                      <a:pt x="8227" y="5441"/>
                      <a:pt x="8262" y="5440"/>
                      <a:pt x="8297" y="5439"/>
                    </a:cubicBezTo>
                    <a:cubicBezTo>
                      <a:pt x="9399" y="5414"/>
                      <a:pt x="10452" y="4812"/>
                      <a:pt x="11054" y="3910"/>
                    </a:cubicBezTo>
                    <a:cubicBezTo>
                      <a:pt x="11218" y="3892"/>
                      <a:pt x="11391" y="3882"/>
                      <a:pt x="11568" y="3882"/>
                    </a:cubicBezTo>
                    <a:cubicBezTo>
                      <a:pt x="12845" y="3882"/>
                      <a:pt x="14333" y="4372"/>
                      <a:pt x="14487" y="5539"/>
                    </a:cubicBezTo>
                    <a:cubicBezTo>
                      <a:pt x="14738" y="7694"/>
                      <a:pt x="15515" y="9800"/>
                      <a:pt x="16743" y="11579"/>
                    </a:cubicBezTo>
                    <a:lnTo>
                      <a:pt x="16993" y="11579"/>
                    </a:lnTo>
                    <a:lnTo>
                      <a:pt x="16818" y="8396"/>
                    </a:lnTo>
                    <a:cubicBezTo>
                      <a:pt x="16818" y="6090"/>
                      <a:pt x="15891" y="3985"/>
                      <a:pt x="14387" y="2456"/>
                    </a:cubicBezTo>
                    <a:cubicBezTo>
                      <a:pt x="12883" y="953"/>
                      <a:pt x="10778" y="0"/>
                      <a:pt x="84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7" name="Google Shape;1157;p73"/>
              <p:cNvSpPr/>
              <p:nvPr/>
            </p:nvSpPr>
            <p:spPr>
              <a:xfrm>
                <a:off x="7201946" y="3294487"/>
                <a:ext cx="704348" cy="469565"/>
              </a:xfrm>
              <a:custGeom>
                <a:rect b="b" l="l" r="r" t="t"/>
                <a:pathLst>
                  <a:path extrusionOk="0" h="11680" w="17520">
                    <a:moveTo>
                      <a:pt x="17469" y="0"/>
                    </a:moveTo>
                    <a:cubicBezTo>
                      <a:pt x="16817" y="852"/>
                      <a:pt x="16015" y="1905"/>
                      <a:pt x="15439" y="2531"/>
                    </a:cubicBezTo>
                    <a:cubicBezTo>
                      <a:pt x="14741" y="3316"/>
                      <a:pt x="13588" y="3494"/>
                      <a:pt x="12376" y="3494"/>
                    </a:cubicBezTo>
                    <a:cubicBezTo>
                      <a:pt x="12195" y="3494"/>
                      <a:pt x="12012" y="3490"/>
                      <a:pt x="11830" y="3484"/>
                    </a:cubicBezTo>
                    <a:cubicBezTo>
                      <a:pt x="11454" y="3484"/>
                      <a:pt x="10978" y="3308"/>
                      <a:pt x="10502" y="3108"/>
                    </a:cubicBezTo>
                    <a:cubicBezTo>
                      <a:pt x="9900" y="2832"/>
                      <a:pt x="9217" y="2694"/>
                      <a:pt x="8534" y="2694"/>
                    </a:cubicBezTo>
                    <a:cubicBezTo>
                      <a:pt x="7851" y="2694"/>
                      <a:pt x="7168" y="2832"/>
                      <a:pt x="6567" y="3108"/>
                    </a:cubicBezTo>
                    <a:cubicBezTo>
                      <a:pt x="6090" y="3308"/>
                      <a:pt x="5589" y="3484"/>
                      <a:pt x="5238" y="3484"/>
                    </a:cubicBezTo>
                    <a:cubicBezTo>
                      <a:pt x="5056" y="3490"/>
                      <a:pt x="4873" y="3494"/>
                      <a:pt x="4692" y="3494"/>
                    </a:cubicBezTo>
                    <a:cubicBezTo>
                      <a:pt x="3480" y="3494"/>
                      <a:pt x="2327" y="3316"/>
                      <a:pt x="1629" y="2531"/>
                    </a:cubicBezTo>
                    <a:cubicBezTo>
                      <a:pt x="1128" y="2005"/>
                      <a:pt x="552" y="1078"/>
                      <a:pt x="50" y="251"/>
                    </a:cubicBezTo>
                    <a:lnTo>
                      <a:pt x="0" y="902"/>
                    </a:lnTo>
                    <a:cubicBezTo>
                      <a:pt x="0" y="1278"/>
                      <a:pt x="50" y="1629"/>
                      <a:pt x="100" y="2005"/>
                    </a:cubicBezTo>
                    <a:cubicBezTo>
                      <a:pt x="75" y="1980"/>
                      <a:pt x="75" y="1955"/>
                      <a:pt x="50" y="1930"/>
                    </a:cubicBezTo>
                    <a:lnTo>
                      <a:pt x="0" y="2582"/>
                    </a:lnTo>
                    <a:cubicBezTo>
                      <a:pt x="0" y="4737"/>
                      <a:pt x="902" y="6817"/>
                      <a:pt x="2481" y="8321"/>
                    </a:cubicBezTo>
                    <a:lnTo>
                      <a:pt x="4913" y="10451"/>
                    </a:lnTo>
                    <a:cubicBezTo>
                      <a:pt x="5639" y="11228"/>
                      <a:pt x="6642" y="11679"/>
                      <a:pt x="7694" y="11679"/>
                    </a:cubicBezTo>
                    <a:lnTo>
                      <a:pt x="9900" y="11679"/>
                    </a:lnTo>
                    <a:cubicBezTo>
                      <a:pt x="10978" y="11679"/>
                      <a:pt x="11980" y="11228"/>
                      <a:pt x="12707" y="10426"/>
                    </a:cubicBezTo>
                    <a:lnTo>
                      <a:pt x="15088" y="8296"/>
                    </a:lnTo>
                    <a:cubicBezTo>
                      <a:pt x="16642" y="6817"/>
                      <a:pt x="17519" y="4762"/>
                      <a:pt x="17519" y="2607"/>
                    </a:cubicBezTo>
                    <a:lnTo>
                      <a:pt x="17469" y="1780"/>
                    </a:lnTo>
                    <a:cubicBezTo>
                      <a:pt x="17494" y="1504"/>
                      <a:pt x="17519" y="1228"/>
                      <a:pt x="17519" y="952"/>
                    </a:cubicBezTo>
                    <a:lnTo>
                      <a:pt x="1746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8" name="Google Shape;1158;p73"/>
              <p:cNvSpPr/>
              <p:nvPr/>
            </p:nvSpPr>
            <p:spPr>
              <a:xfrm>
                <a:off x="7495141" y="3673312"/>
                <a:ext cx="263005" cy="94154"/>
              </a:xfrm>
              <a:custGeom>
                <a:rect b="b" l="l" r="r" t="t"/>
                <a:pathLst>
                  <a:path extrusionOk="0" h="2342" w="6542">
                    <a:moveTo>
                      <a:pt x="6542" y="1"/>
                    </a:moveTo>
                    <a:lnTo>
                      <a:pt x="6542" y="1"/>
                    </a:lnTo>
                    <a:cubicBezTo>
                      <a:pt x="6141" y="301"/>
                      <a:pt x="5740" y="627"/>
                      <a:pt x="5364" y="953"/>
                    </a:cubicBezTo>
                    <a:cubicBezTo>
                      <a:pt x="4687" y="1630"/>
                      <a:pt x="3810" y="2056"/>
                      <a:pt x="2883" y="2131"/>
                    </a:cubicBezTo>
                    <a:cubicBezTo>
                      <a:pt x="2407" y="2156"/>
                      <a:pt x="1905" y="2156"/>
                      <a:pt x="1429" y="2181"/>
                    </a:cubicBezTo>
                    <a:cubicBezTo>
                      <a:pt x="953" y="2181"/>
                      <a:pt x="477" y="2231"/>
                      <a:pt x="0" y="2231"/>
                    </a:cubicBezTo>
                    <a:cubicBezTo>
                      <a:pt x="477" y="2306"/>
                      <a:pt x="953" y="2306"/>
                      <a:pt x="1429" y="2306"/>
                    </a:cubicBezTo>
                    <a:cubicBezTo>
                      <a:pt x="1784" y="2324"/>
                      <a:pt x="2113" y="2342"/>
                      <a:pt x="2453" y="2342"/>
                    </a:cubicBezTo>
                    <a:cubicBezTo>
                      <a:pt x="2593" y="2342"/>
                      <a:pt x="2736" y="2339"/>
                      <a:pt x="2883" y="2332"/>
                    </a:cubicBezTo>
                    <a:cubicBezTo>
                      <a:pt x="3885" y="2281"/>
                      <a:pt x="4838" y="1805"/>
                      <a:pt x="5464" y="1053"/>
                    </a:cubicBezTo>
                    <a:lnTo>
                      <a:pt x="5464" y="1078"/>
                    </a:lnTo>
                    <a:cubicBezTo>
                      <a:pt x="5840" y="727"/>
                      <a:pt x="6191" y="352"/>
                      <a:pt x="6542" y="1"/>
                    </a:cubicBezTo>
                    <a:close/>
                  </a:path>
                </a:pathLst>
              </a:custGeom>
              <a:solidFill>
                <a:srgbClr val="F5F5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9" name="Google Shape;1159;p73"/>
              <p:cNvSpPr/>
              <p:nvPr/>
            </p:nvSpPr>
            <p:spPr>
              <a:xfrm>
                <a:off x="7402435" y="3468039"/>
                <a:ext cx="308353" cy="102677"/>
              </a:xfrm>
              <a:custGeom>
                <a:rect b="b" l="l" r="r" t="t"/>
                <a:pathLst>
                  <a:path extrusionOk="0" h="2554" w="7670">
                    <a:moveTo>
                      <a:pt x="3547" y="0"/>
                    </a:moveTo>
                    <a:cubicBezTo>
                      <a:pt x="2864" y="0"/>
                      <a:pt x="2181" y="157"/>
                      <a:pt x="1580" y="470"/>
                    </a:cubicBezTo>
                    <a:cubicBezTo>
                      <a:pt x="1103" y="721"/>
                      <a:pt x="602" y="921"/>
                      <a:pt x="251" y="921"/>
                    </a:cubicBezTo>
                    <a:lnTo>
                      <a:pt x="1" y="921"/>
                    </a:lnTo>
                    <a:cubicBezTo>
                      <a:pt x="1003" y="1899"/>
                      <a:pt x="2306" y="2500"/>
                      <a:pt x="3635" y="2550"/>
                    </a:cubicBezTo>
                    <a:cubicBezTo>
                      <a:pt x="3690" y="2552"/>
                      <a:pt x="3745" y="2553"/>
                      <a:pt x="3800" y="2553"/>
                    </a:cubicBezTo>
                    <a:cubicBezTo>
                      <a:pt x="5221" y="2553"/>
                      <a:pt x="6608" y="1933"/>
                      <a:pt x="7670" y="871"/>
                    </a:cubicBezTo>
                    <a:lnTo>
                      <a:pt x="7670" y="871"/>
                    </a:lnTo>
                    <a:cubicBezTo>
                      <a:pt x="7394" y="921"/>
                      <a:pt x="7119" y="921"/>
                      <a:pt x="6843" y="921"/>
                    </a:cubicBezTo>
                    <a:cubicBezTo>
                      <a:pt x="6467" y="921"/>
                      <a:pt x="5991" y="721"/>
                      <a:pt x="5515" y="470"/>
                    </a:cubicBezTo>
                    <a:cubicBezTo>
                      <a:pt x="4913" y="157"/>
                      <a:pt x="4230" y="0"/>
                      <a:pt x="3547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0" name="Google Shape;1160;p73"/>
              <p:cNvSpPr/>
              <p:nvPr/>
            </p:nvSpPr>
            <p:spPr>
              <a:xfrm>
                <a:off x="7504227" y="3549368"/>
                <a:ext cx="89692" cy="93752"/>
              </a:xfrm>
              <a:custGeom>
                <a:rect b="b" l="l" r="r" t="t"/>
                <a:pathLst>
                  <a:path extrusionOk="0" h="2332" w="2231">
                    <a:moveTo>
                      <a:pt x="1103" y="1"/>
                    </a:moveTo>
                    <a:cubicBezTo>
                      <a:pt x="652" y="201"/>
                      <a:pt x="401" y="402"/>
                      <a:pt x="226" y="577"/>
                    </a:cubicBezTo>
                    <a:cubicBezTo>
                      <a:pt x="75" y="778"/>
                      <a:pt x="0" y="978"/>
                      <a:pt x="0" y="1154"/>
                    </a:cubicBezTo>
                    <a:cubicBezTo>
                      <a:pt x="0" y="1354"/>
                      <a:pt x="75" y="1555"/>
                      <a:pt x="226" y="1755"/>
                    </a:cubicBezTo>
                    <a:cubicBezTo>
                      <a:pt x="401" y="1931"/>
                      <a:pt x="652" y="2131"/>
                      <a:pt x="1103" y="2332"/>
                    </a:cubicBezTo>
                    <a:cubicBezTo>
                      <a:pt x="1579" y="2131"/>
                      <a:pt x="1805" y="1931"/>
                      <a:pt x="1980" y="1755"/>
                    </a:cubicBezTo>
                    <a:cubicBezTo>
                      <a:pt x="2155" y="1555"/>
                      <a:pt x="2231" y="1354"/>
                      <a:pt x="2231" y="1154"/>
                    </a:cubicBezTo>
                    <a:cubicBezTo>
                      <a:pt x="2231" y="978"/>
                      <a:pt x="2155" y="778"/>
                      <a:pt x="1980" y="577"/>
                    </a:cubicBezTo>
                    <a:cubicBezTo>
                      <a:pt x="1805" y="402"/>
                      <a:pt x="1579" y="201"/>
                      <a:pt x="11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1" name="Google Shape;1161;p73"/>
              <p:cNvSpPr/>
              <p:nvPr/>
            </p:nvSpPr>
            <p:spPr>
              <a:xfrm>
                <a:off x="7615024" y="3076631"/>
                <a:ext cx="218702" cy="71038"/>
              </a:xfrm>
              <a:custGeom>
                <a:rect b="b" l="l" r="r" t="t"/>
                <a:pathLst>
                  <a:path extrusionOk="0" h="1767" w="5440">
                    <a:moveTo>
                      <a:pt x="2799" y="1"/>
                    </a:moveTo>
                    <a:cubicBezTo>
                      <a:pt x="2385" y="1"/>
                      <a:pt x="1973" y="72"/>
                      <a:pt x="1580" y="181"/>
                    </a:cubicBezTo>
                    <a:cubicBezTo>
                      <a:pt x="1129" y="281"/>
                      <a:pt x="703" y="457"/>
                      <a:pt x="302" y="682"/>
                    </a:cubicBezTo>
                    <a:cubicBezTo>
                      <a:pt x="126" y="808"/>
                      <a:pt x="1" y="1033"/>
                      <a:pt x="26" y="1259"/>
                    </a:cubicBezTo>
                    <a:cubicBezTo>
                      <a:pt x="71" y="1554"/>
                      <a:pt x="323" y="1767"/>
                      <a:pt x="593" y="1767"/>
                    </a:cubicBezTo>
                    <a:cubicBezTo>
                      <a:pt x="621" y="1767"/>
                      <a:pt x="649" y="1765"/>
                      <a:pt x="678" y="1760"/>
                    </a:cubicBezTo>
                    <a:cubicBezTo>
                      <a:pt x="1555" y="1660"/>
                      <a:pt x="2307" y="1384"/>
                      <a:pt x="3059" y="1259"/>
                    </a:cubicBezTo>
                    <a:cubicBezTo>
                      <a:pt x="3368" y="1197"/>
                      <a:pt x="3677" y="1152"/>
                      <a:pt x="4001" y="1152"/>
                    </a:cubicBezTo>
                    <a:cubicBezTo>
                      <a:pt x="4070" y="1152"/>
                      <a:pt x="4140" y="1154"/>
                      <a:pt x="4212" y="1158"/>
                    </a:cubicBezTo>
                    <a:cubicBezTo>
                      <a:pt x="4587" y="1158"/>
                      <a:pt x="4988" y="1259"/>
                      <a:pt x="5440" y="1384"/>
                    </a:cubicBezTo>
                    <a:cubicBezTo>
                      <a:pt x="5264" y="958"/>
                      <a:pt x="4888" y="607"/>
                      <a:pt x="4437" y="381"/>
                    </a:cubicBezTo>
                    <a:cubicBezTo>
                      <a:pt x="3986" y="131"/>
                      <a:pt x="3485" y="31"/>
                      <a:pt x="2983" y="6"/>
                    </a:cubicBezTo>
                    <a:cubicBezTo>
                      <a:pt x="2922" y="2"/>
                      <a:pt x="2860" y="1"/>
                      <a:pt x="27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2" name="Google Shape;1162;p73"/>
              <p:cNvSpPr/>
              <p:nvPr/>
            </p:nvSpPr>
            <p:spPr>
              <a:xfrm>
                <a:off x="7273466" y="3076631"/>
                <a:ext cx="221717" cy="70917"/>
              </a:xfrm>
              <a:custGeom>
                <a:rect b="b" l="l" r="r" t="t"/>
                <a:pathLst>
                  <a:path extrusionOk="0" h="1764" w="5515">
                    <a:moveTo>
                      <a:pt x="2650" y="1"/>
                    </a:moveTo>
                    <a:cubicBezTo>
                      <a:pt x="2586" y="1"/>
                      <a:pt x="2522" y="2"/>
                      <a:pt x="2457" y="6"/>
                    </a:cubicBezTo>
                    <a:cubicBezTo>
                      <a:pt x="1981" y="31"/>
                      <a:pt x="1479" y="131"/>
                      <a:pt x="1028" y="381"/>
                    </a:cubicBezTo>
                    <a:cubicBezTo>
                      <a:pt x="577" y="607"/>
                      <a:pt x="201" y="958"/>
                      <a:pt x="1" y="1384"/>
                    </a:cubicBezTo>
                    <a:cubicBezTo>
                      <a:pt x="452" y="1259"/>
                      <a:pt x="878" y="1158"/>
                      <a:pt x="1254" y="1158"/>
                    </a:cubicBezTo>
                    <a:cubicBezTo>
                      <a:pt x="1325" y="1154"/>
                      <a:pt x="1394" y="1152"/>
                      <a:pt x="1463" y="1152"/>
                    </a:cubicBezTo>
                    <a:cubicBezTo>
                      <a:pt x="1780" y="1152"/>
                      <a:pt x="2072" y="1197"/>
                      <a:pt x="2382" y="1259"/>
                    </a:cubicBezTo>
                    <a:cubicBezTo>
                      <a:pt x="3134" y="1384"/>
                      <a:pt x="3910" y="1660"/>
                      <a:pt x="4763" y="1760"/>
                    </a:cubicBezTo>
                    <a:cubicBezTo>
                      <a:pt x="4785" y="1762"/>
                      <a:pt x="4808" y="1764"/>
                      <a:pt x="4831" y="1764"/>
                    </a:cubicBezTo>
                    <a:cubicBezTo>
                      <a:pt x="5033" y="1764"/>
                      <a:pt x="5226" y="1664"/>
                      <a:pt x="5339" y="1484"/>
                    </a:cubicBezTo>
                    <a:cubicBezTo>
                      <a:pt x="5514" y="1209"/>
                      <a:pt x="5414" y="858"/>
                      <a:pt x="5139" y="682"/>
                    </a:cubicBezTo>
                    <a:cubicBezTo>
                      <a:pt x="4763" y="457"/>
                      <a:pt x="4337" y="281"/>
                      <a:pt x="3885" y="181"/>
                    </a:cubicBezTo>
                    <a:cubicBezTo>
                      <a:pt x="3493" y="72"/>
                      <a:pt x="3081" y="1"/>
                      <a:pt x="26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3" name="Google Shape;1163;p73"/>
              <p:cNvSpPr/>
              <p:nvPr/>
            </p:nvSpPr>
            <p:spPr>
              <a:xfrm>
                <a:off x="7633195" y="3182283"/>
                <a:ext cx="190439" cy="71440"/>
              </a:xfrm>
              <a:custGeom>
                <a:rect b="b" l="l" r="r" t="t"/>
                <a:pathLst>
                  <a:path extrusionOk="0" h="1777" w="4737">
                    <a:moveTo>
                      <a:pt x="2626" y="1"/>
                    </a:moveTo>
                    <a:cubicBezTo>
                      <a:pt x="2485" y="1"/>
                      <a:pt x="2344" y="12"/>
                      <a:pt x="2206" y="34"/>
                    </a:cubicBezTo>
                    <a:cubicBezTo>
                      <a:pt x="1729" y="84"/>
                      <a:pt x="1278" y="285"/>
                      <a:pt x="902" y="586"/>
                    </a:cubicBezTo>
                    <a:cubicBezTo>
                      <a:pt x="702" y="711"/>
                      <a:pt x="551" y="911"/>
                      <a:pt x="401" y="1087"/>
                    </a:cubicBezTo>
                    <a:cubicBezTo>
                      <a:pt x="276" y="1262"/>
                      <a:pt x="150" y="1438"/>
                      <a:pt x="25" y="1638"/>
                    </a:cubicBezTo>
                    <a:cubicBezTo>
                      <a:pt x="0" y="1663"/>
                      <a:pt x="25" y="1713"/>
                      <a:pt x="50" y="1738"/>
                    </a:cubicBezTo>
                    <a:cubicBezTo>
                      <a:pt x="63" y="1763"/>
                      <a:pt x="82" y="1776"/>
                      <a:pt x="103" y="1776"/>
                    </a:cubicBezTo>
                    <a:cubicBezTo>
                      <a:pt x="125" y="1776"/>
                      <a:pt x="150" y="1763"/>
                      <a:pt x="176" y="1738"/>
                    </a:cubicBezTo>
                    <a:cubicBezTo>
                      <a:pt x="326" y="1588"/>
                      <a:pt x="501" y="1438"/>
                      <a:pt x="652" y="1287"/>
                    </a:cubicBezTo>
                    <a:cubicBezTo>
                      <a:pt x="802" y="1137"/>
                      <a:pt x="952" y="1012"/>
                      <a:pt x="1128" y="911"/>
                    </a:cubicBezTo>
                    <a:cubicBezTo>
                      <a:pt x="1479" y="686"/>
                      <a:pt x="1855" y="560"/>
                      <a:pt x="2256" y="510"/>
                    </a:cubicBezTo>
                    <a:cubicBezTo>
                      <a:pt x="2323" y="506"/>
                      <a:pt x="2389" y="504"/>
                      <a:pt x="2456" y="504"/>
                    </a:cubicBezTo>
                    <a:cubicBezTo>
                      <a:pt x="2790" y="504"/>
                      <a:pt x="3120" y="556"/>
                      <a:pt x="3434" y="661"/>
                    </a:cubicBezTo>
                    <a:cubicBezTo>
                      <a:pt x="3634" y="736"/>
                      <a:pt x="3810" y="836"/>
                      <a:pt x="3985" y="936"/>
                    </a:cubicBezTo>
                    <a:cubicBezTo>
                      <a:pt x="4161" y="1062"/>
                      <a:pt x="4361" y="1162"/>
                      <a:pt x="4587" y="1212"/>
                    </a:cubicBezTo>
                    <a:cubicBezTo>
                      <a:pt x="4612" y="1212"/>
                      <a:pt x="4637" y="1212"/>
                      <a:pt x="4662" y="1187"/>
                    </a:cubicBezTo>
                    <a:cubicBezTo>
                      <a:pt x="4712" y="1162"/>
                      <a:pt x="4737" y="1112"/>
                      <a:pt x="4712" y="1062"/>
                    </a:cubicBezTo>
                    <a:cubicBezTo>
                      <a:pt x="4587" y="836"/>
                      <a:pt x="4411" y="711"/>
                      <a:pt x="4236" y="586"/>
                    </a:cubicBezTo>
                    <a:cubicBezTo>
                      <a:pt x="4035" y="435"/>
                      <a:pt x="3835" y="310"/>
                      <a:pt x="3609" y="210"/>
                    </a:cubicBezTo>
                    <a:cubicBezTo>
                      <a:pt x="3307" y="68"/>
                      <a:pt x="2968" y="1"/>
                      <a:pt x="262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4" name="Google Shape;1164;p73"/>
              <p:cNvSpPr/>
              <p:nvPr/>
            </p:nvSpPr>
            <p:spPr>
              <a:xfrm>
                <a:off x="7694624" y="3192494"/>
                <a:ext cx="64525" cy="61751"/>
              </a:xfrm>
              <a:custGeom>
                <a:rect b="b" l="l" r="r" t="t"/>
                <a:pathLst>
                  <a:path extrusionOk="0" h="1536" w="1605">
                    <a:moveTo>
                      <a:pt x="766" y="1"/>
                    </a:moveTo>
                    <a:cubicBezTo>
                      <a:pt x="377" y="1"/>
                      <a:pt x="49" y="311"/>
                      <a:pt x="26" y="707"/>
                    </a:cubicBezTo>
                    <a:cubicBezTo>
                      <a:pt x="1" y="1134"/>
                      <a:pt x="327" y="1509"/>
                      <a:pt x="753" y="1535"/>
                    </a:cubicBezTo>
                    <a:cubicBezTo>
                      <a:pt x="767" y="1535"/>
                      <a:pt x="782" y="1536"/>
                      <a:pt x="796" y="1536"/>
                    </a:cubicBezTo>
                    <a:cubicBezTo>
                      <a:pt x="1181" y="1536"/>
                      <a:pt x="1531" y="1218"/>
                      <a:pt x="1555" y="808"/>
                    </a:cubicBezTo>
                    <a:cubicBezTo>
                      <a:pt x="1605" y="382"/>
                      <a:pt x="1279" y="31"/>
                      <a:pt x="853" y="6"/>
                    </a:cubicBezTo>
                    <a:cubicBezTo>
                      <a:pt x="824" y="2"/>
                      <a:pt x="795" y="1"/>
                      <a:pt x="7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5" name="Google Shape;1165;p73"/>
              <p:cNvSpPr/>
              <p:nvPr/>
            </p:nvSpPr>
            <p:spPr>
              <a:xfrm>
                <a:off x="7641236" y="3250144"/>
                <a:ext cx="50414" cy="12141"/>
              </a:xfrm>
              <a:custGeom>
                <a:rect b="b" l="l" r="r" t="t"/>
                <a:pathLst>
                  <a:path extrusionOk="0" fill="none" h="302" w="1254">
                    <a:moveTo>
                      <a:pt x="1" y="0"/>
                    </a:moveTo>
                    <a:cubicBezTo>
                      <a:pt x="377" y="201"/>
                      <a:pt x="803" y="301"/>
                      <a:pt x="1254" y="27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6" name="Google Shape;1166;p73"/>
              <p:cNvSpPr/>
              <p:nvPr/>
            </p:nvSpPr>
            <p:spPr>
              <a:xfrm>
                <a:off x="7636210" y="3169538"/>
                <a:ext cx="73571" cy="43338"/>
              </a:xfrm>
              <a:custGeom>
                <a:rect b="b" l="l" r="r" t="t"/>
                <a:pathLst>
                  <a:path extrusionOk="0" fill="none" h="1078" w="1830">
                    <a:moveTo>
                      <a:pt x="0" y="1078"/>
                    </a:moveTo>
                    <a:cubicBezTo>
                      <a:pt x="426" y="502"/>
                      <a:pt x="1103" y="101"/>
                      <a:pt x="1830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7" name="Google Shape;1167;p73"/>
              <p:cNvSpPr/>
              <p:nvPr/>
            </p:nvSpPr>
            <p:spPr>
              <a:xfrm>
                <a:off x="7301688" y="3182283"/>
                <a:ext cx="189474" cy="71319"/>
              </a:xfrm>
              <a:custGeom>
                <a:rect b="b" l="l" r="r" t="t"/>
                <a:pathLst>
                  <a:path extrusionOk="0" h="1774" w="4713">
                    <a:moveTo>
                      <a:pt x="2086" y="1"/>
                    </a:moveTo>
                    <a:cubicBezTo>
                      <a:pt x="1743" y="1"/>
                      <a:pt x="1398" y="68"/>
                      <a:pt x="1078" y="210"/>
                    </a:cubicBezTo>
                    <a:cubicBezTo>
                      <a:pt x="853" y="310"/>
                      <a:pt x="652" y="435"/>
                      <a:pt x="477" y="586"/>
                    </a:cubicBezTo>
                    <a:cubicBezTo>
                      <a:pt x="301" y="711"/>
                      <a:pt x="126" y="836"/>
                      <a:pt x="0" y="1062"/>
                    </a:cubicBezTo>
                    <a:cubicBezTo>
                      <a:pt x="0" y="1087"/>
                      <a:pt x="0" y="1112"/>
                      <a:pt x="0" y="1112"/>
                    </a:cubicBezTo>
                    <a:cubicBezTo>
                      <a:pt x="0" y="1187"/>
                      <a:pt x="51" y="1212"/>
                      <a:pt x="126" y="1212"/>
                    </a:cubicBezTo>
                    <a:cubicBezTo>
                      <a:pt x="351" y="1162"/>
                      <a:pt x="552" y="1062"/>
                      <a:pt x="727" y="936"/>
                    </a:cubicBezTo>
                    <a:cubicBezTo>
                      <a:pt x="903" y="836"/>
                      <a:pt x="1078" y="736"/>
                      <a:pt x="1279" y="661"/>
                    </a:cubicBezTo>
                    <a:cubicBezTo>
                      <a:pt x="1592" y="556"/>
                      <a:pt x="1923" y="504"/>
                      <a:pt x="2256" y="504"/>
                    </a:cubicBezTo>
                    <a:cubicBezTo>
                      <a:pt x="2323" y="504"/>
                      <a:pt x="2390" y="506"/>
                      <a:pt x="2457" y="510"/>
                    </a:cubicBezTo>
                    <a:cubicBezTo>
                      <a:pt x="2833" y="560"/>
                      <a:pt x="3234" y="686"/>
                      <a:pt x="3584" y="911"/>
                    </a:cubicBezTo>
                    <a:cubicBezTo>
                      <a:pt x="3760" y="1012"/>
                      <a:pt x="3910" y="1137"/>
                      <a:pt x="4061" y="1287"/>
                    </a:cubicBezTo>
                    <a:cubicBezTo>
                      <a:pt x="4211" y="1438"/>
                      <a:pt x="4361" y="1588"/>
                      <a:pt x="4537" y="1738"/>
                    </a:cubicBezTo>
                    <a:cubicBezTo>
                      <a:pt x="4555" y="1756"/>
                      <a:pt x="4585" y="1774"/>
                      <a:pt x="4610" y="1774"/>
                    </a:cubicBezTo>
                    <a:cubicBezTo>
                      <a:pt x="4620" y="1774"/>
                      <a:pt x="4630" y="1771"/>
                      <a:pt x="4637" y="1763"/>
                    </a:cubicBezTo>
                    <a:cubicBezTo>
                      <a:pt x="4687" y="1738"/>
                      <a:pt x="4712" y="1663"/>
                      <a:pt x="4662" y="1638"/>
                    </a:cubicBezTo>
                    <a:cubicBezTo>
                      <a:pt x="4562" y="1438"/>
                      <a:pt x="4437" y="1262"/>
                      <a:pt x="4286" y="1087"/>
                    </a:cubicBezTo>
                    <a:cubicBezTo>
                      <a:pt x="4161" y="911"/>
                      <a:pt x="4010" y="711"/>
                      <a:pt x="3810" y="586"/>
                    </a:cubicBezTo>
                    <a:cubicBezTo>
                      <a:pt x="3434" y="285"/>
                      <a:pt x="2983" y="84"/>
                      <a:pt x="2507" y="34"/>
                    </a:cubicBezTo>
                    <a:cubicBezTo>
                      <a:pt x="2368" y="12"/>
                      <a:pt x="2227" y="1"/>
                      <a:pt x="20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8" name="Google Shape;1168;p73"/>
              <p:cNvSpPr/>
              <p:nvPr/>
            </p:nvSpPr>
            <p:spPr>
              <a:xfrm>
                <a:off x="7365167" y="3192494"/>
                <a:ext cx="64525" cy="61751"/>
              </a:xfrm>
              <a:custGeom>
                <a:rect b="b" l="l" r="r" t="t"/>
                <a:pathLst>
                  <a:path extrusionOk="0" h="1536" w="1605">
                    <a:moveTo>
                      <a:pt x="839" y="1"/>
                    </a:moveTo>
                    <a:cubicBezTo>
                      <a:pt x="810" y="1"/>
                      <a:pt x="781" y="2"/>
                      <a:pt x="752" y="6"/>
                    </a:cubicBezTo>
                    <a:cubicBezTo>
                      <a:pt x="326" y="31"/>
                      <a:pt x="0" y="382"/>
                      <a:pt x="25" y="808"/>
                    </a:cubicBezTo>
                    <a:cubicBezTo>
                      <a:pt x="74" y="1218"/>
                      <a:pt x="401" y="1536"/>
                      <a:pt x="807" y="1536"/>
                    </a:cubicBezTo>
                    <a:cubicBezTo>
                      <a:pt x="822" y="1536"/>
                      <a:pt x="837" y="1535"/>
                      <a:pt x="853" y="1535"/>
                    </a:cubicBezTo>
                    <a:cubicBezTo>
                      <a:pt x="1279" y="1509"/>
                      <a:pt x="1604" y="1134"/>
                      <a:pt x="1579" y="707"/>
                    </a:cubicBezTo>
                    <a:cubicBezTo>
                      <a:pt x="1533" y="311"/>
                      <a:pt x="1225" y="1"/>
                      <a:pt x="8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9" name="Google Shape;1169;p73"/>
              <p:cNvSpPr/>
              <p:nvPr/>
            </p:nvSpPr>
            <p:spPr>
              <a:xfrm>
                <a:off x="7432667" y="3250144"/>
                <a:ext cx="50414" cy="12141"/>
              </a:xfrm>
              <a:custGeom>
                <a:rect b="b" l="l" r="r" t="t"/>
                <a:pathLst>
                  <a:path extrusionOk="0" fill="none" h="302" w="1254">
                    <a:moveTo>
                      <a:pt x="1254" y="0"/>
                    </a:moveTo>
                    <a:cubicBezTo>
                      <a:pt x="878" y="201"/>
                      <a:pt x="452" y="301"/>
                      <a:pt x="1" y="27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0" name="Google Shape;1170;p73"/>
              <p:cNvSpPr/>
              <p:nvPr/>
            </p:nvSpPr>
            <p:spPr>
              <a:xfrm>
                <a:off x="7414535" y="3169538"/>
                <a:ext cx="72566" cy="43338"/>
              </a:xfrm>
              <a:custGeom>
                <a:rect b="b" l="l" r="r" t="t"/>
                <a:pathLst>
                  <a:path extrusionOk="0" fill="none" h="1078" w="1805">
                    <a:moveTo>
                      <a:pt x="1805" y="1078"/>
                    </a:moveTo>
                    <a:cubicBezTo>
                      <a:pt x="1379" y="502"/>
                      <a:pt x="727" y="101"/>
                      <a:pt x="0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1" name="Google Shape;1171;p73"/>
              <p:cNvSpPr/>
              <p:nvPr/>
            </p:nvSpPr>
            <p:spPr>
              <a:xfrm>
                <a:off x="7560630" y="3212836"/>
                <a:ext cx="40" cy="150197"/>
              </a:xfrm>
              <a:custGeom>
                <a:rect b="b" l="l" r="r" t="t"/>
                <a:pathLst>
                  <a:path extrusionOk="0" fill="none" h="3736" w="1">
                    <a:moveTo>
                      <a:pt x="1" y="3735"/>
                    </a:moveTo>
                    <a:lnTo>
                      <a:pt x="1" y="1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2" name="Google Shape;1172;p73"/>
              <p:cNvSpPr/>
              <p:nvPr/>
            </p:nvSpPr>
            <p:spPr>
              <a:xfrm>
                <a:off x="7508247" y="3389163"/>
                <a:ext cx="103803" cy="17207"/>
              </a:xfrm>
              <a:custGeom>
                <a:rect b="b" l="l" r="r" t="t"/>
                <a:pathLst>
                  <a:path extrusionOk="0" fill="none" h="428" w="2582">
                    <a:moveTo>
                      <a:pt x="0" y="1"/>
                    </a:moveTo>
                    <a:lnTo>
                      <a:pt x="652" y="277"/>
                    </a:lnTo>
                    <a:lnTo>
                      <a:pt x="652" y="277"/>
                    </a:lnTo>
                    <a:cubicBezTo>
                      <a:pt x="1053" y="427"/>
                      <a:pt x="1529" y="427"/>
                      <a:pt x="1930" y="277"/>
                    </a:cubicBezTo>
                    <a:lnTo>
                      <a:pt x="2582" y="1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3" name="Google Shape;1173;p73"/>
              <p:cNvSpPr/>
              <p:nvPr/>
            </p:nvSpPr>
            <p:spPr>
              <a:xfrm>
                <a:off x="7581777" y="3485889"/>
                <a:ext cx="90737" cy="22232"/>
              </a:xfrm>
              <a:custGeom>
                <a:rect b="b" l="l" r="r" t="t"/>
                <a:pathLst>
                  <a:path extrusionOk="0" fill="none" h="553" w="2257">
                    <a:moveTo>
                      <a:pt x="1" y="552"/>
                    </a:moveTo>
                    <a:cubicBezTo>
                      <a:pt x="778" y="552"/>
                      <a:pt x="1605" y="402"/>
                      <a:pt x="2257" y="1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4" name="Google Shape;1174;p73"/>
              <p:cNvSpPr/>
              <p:nvPr/>
            </p:nvSpPr>
            <p:spPr>
              <a:xfrm>
                <a:off x="7430657" y="3487939"/>
                <a:ext cx="90737" cy="22192"/>
              </a:xfrm>
              <a:custGeom>
                <a:rect b="b" l="l" r="r" t="t"/>
                <a:pathLst>
                  <a:path extrusionOk="0" fill="none" h="552" w="2257">
                    <a:moveTo>
                      <a:pt x="2256" y="526"/>
                    </a:moveTo>
                    <a:cubicBezTo>
                      <a:pt x="1479" y="552"/>
                      <a:pt x="652" y="401"/>
                      <a:pt x="0" y="0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5" name="Google Shape;1175;p73"/>
              <p:cNvSpPr/>
              <p:nvPr/>
            </p:nvSpPr>
            <p:spPr>
              <a:xfrm>
                <a:off x="7521353" y="3508081"/>
                <a:ext cx="60465" cy="15156"/>
              </a:xfrm>
              <a:custGeom>
                <a:rect b="b" l="l" r="r" t="t"/>
                <a:pathLst>
                  <a:path extrusionOk="0" fill="none" h="377" w="1504">
                    <a:moveTo>
                      <a:pt x="0" y="25"/>
                    </a:moveTo>
                    <a:cubicBezTo>
                      <a:pt x="351" y="301"/>
                      <a:pt x="1028" y="376"/>
                      <a:pt x="1504" y="0"/>
                    </a:cubicBezTo>
                  </a:path>
                </a:pathLst>
              </a:custGeom>
              <a:noFill/>
              <a:ln cap="rnd" cmpd="sng" w="437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6" name="Google Shape;1176;p73"/>
              <p:cNvSpPr/>
              <p:nvPr/>
            </p:nvSpPr>
            <p:spPr>
              <a:xfrm>
                <a:off x="7552590" y="3406048"/>
                <a:ext cx="230762" cy="127402"/>
              </a:xfrm>
              <a:custGeom>
                <a:rect b="b" l="l" r="r" t="t"/>
                <a:pathLst>
                  <a:path extrusionOk="0" h="3169" w="5740">
                    <a:moveTo>
                      <a:pt x="1375" y="1"/>
                    </a:moveTo>
                    <a:cubicBezTo>
                      <a:pt x="1203" y="1"/>
                      <a:pt x="1028" y="20"/>
                      <a:pt x="852" y="57"/>
                    </a:cubicBezTo>
                    <a:cubicBezTo>
                      <a:pt x="526" y="157"/>
                      <a:pt x="175" y="383"/>
                      <a:pt x="0" y="734"/>
                    </a:cubicBezTo>
                    <a:cubicBezTo>
                      <a:pt x="326" y="909"/>
                      <a:pt x="526" y="1085"/>
                      <a:pt x="702" y="1285"/>
                    </a:cubicBezTo>
                    <a:cubicBezTo>
                      <a:pt x="877" y="1461"/>
                      <a:pt x="1028" y="1661"/>
                      <a:pt x="1203" y="1837"/>
                    </a:cubicBezTo>
                    <a:cubicBezTo>
                      <a:pt x="1504" y="2213"/>
                      <a:pt x="1930" y="2639"/>
                      <a:pt x="2556" y="2939"/>
                    </a:cubicBezTo>
                    <a:cubicBezTo>
                      <a:pt x="2849" y="3074"/>
                      <a:pt x="3201" y="3169"/>
                      <a:pt x="3560" y="3169"/>
                    </a:cubicBezTo>
                    <a:cubicBezTo>
                      <a:pt x="3602" y="3169"/>
                      <a:pt x="3643" y="3168"/>
                      <a:pt x="3684" y="3165"/>
                    </a:cubicBezTo>
                    <a:cubicBezTo>
                      <a:pt x="4110" y="3115"/>
                      <a:pt x="4536" y="2939"/>
                      <a:pt x="4837" y="2689"/>
                    </a:cubicBezTo>
                    <a:cubicBezTo>
                      <a:pt x="5439" y="2137"/>
                      <a:pt x="5664" y="1461"/>
                      <a:pt x="5739" y="659"/>
                    </a:cubicBezTo>
                    <a:lnTo>
                      <a:pt x="5739" y="659"/>
                    </a:lnTo>
                    <a:cubicBezTo>
                      <a:pt x="5079" y="706"/>
                      <a:pt x="4573" y="886"/>
                      <a:pt x="4203" y="886"/>
                    </a:cubicBezTo>
                    <a:cubicBezTo>
                      <a:pt x="4180" y="886"/>
                      <a:pt x="4157" y="886"/>
                      <a:pt x="4135" y="884"/>
                    </a:cubicBezTo>
                    <a:cubicBezTo>
                      <a:pt x="3960" y="859"/>
                      <a:pt x="3835" y="834"/>
                      <a:pt x="3734" y="784"/>
                    </a:cubicBezTo>
                    <a:lnTo>
                      <a:pt x="3333" y="609"/>
                    </a:lnTo>
                    <a:cubicBezTo>
                      <a:pt x="2983" y="458"/>
                      <a:pt x="2531" y="182"/>
                      <a:pt x="1880" y="57"/>
                    </a:cubicBezTo>
                    <a:cubicBezTo>
                      <a:pt x="1717" y="20"/>
                      <a:pt x="1548" y="1"/>
                      <a:pt x="13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7" name="Google Shape;1177;p73"/>
              <p:cNvSpPr/>
              <p:nvPr/>
            </p:nvSpPr>
            <p:spPr>
              <a:xfrm>
                <a:off x="7321829" y="3406048"/>
                <a:ext cx="230803" cy="127402"/>
              </a:xfrm>
              <a:custGeom>
                <a:rect b="b" l="l" r="r" t="t"/>
                <a:pathLst>
                  <a:path extrusionOk="0" h="3169" w="5741">
                    <a:moveTo>
                      <a:pt x="4365" y="1"/>
                    </a:moveTo>
                    <a:cubicBezTo>
                      <a:pt x="4192" y="1"/>
                      <a:pt x="4023" y="20"/>
                      <a:pt x="3860" y="57"/>
                    </a:cubicBezTo>
                    <a:cubicBezTo>
                      <a:pt x="3209" y="182"/>
                      <a:pt x="2758" y="458"/>
                      <a:pt x="2407" y="609"/>
                    </a:cubicBezTo>
                    <a:lnTo>
                      <a:pt x="2006" y="784"/>
                    </a:lnTo>
                    <a:cubicBezTo>
                      <a:pt x="1880" y="834"/>
                      <a:pt x="1780" y="859"/>
                      <a:pt x="1605" y="884"/>
                    </a:cubicBezTo>
                    <a:cubicBezTo>
                      <a:pt x="1583" y="886"/>
                      <a:pt x="1560" y="886"/>
                      <a:pt x="1537" y="886"/>
                    </a:cubicBezTo>
                    <a:cubicBezTo>
                      <a:pt x="1164" y="886"/>
                      <a:pt x="638" y="706"/>
                      <a:pt x="1" y="659"/>
                    </a:cubicBezTo>
                    <a:lnTo>
                      <a:pt x="1" y="659"/>
                    </a:lnTo>
                    <a:cubicBezTo>
                      <a:pt x="76" y="1461"/>
                      <a:pt x="301" y="2137"/>
                      <a:pt x="903" y="2689"/>
                    </a:cubicBezTo>
                    <a:cubicBezTo>
                      <a:pt x="1204" y="2939"/>
                      <a:pt x="1630" y="3115"/>
                      <a:pt x="2031" y="3165"/>
                    </a:cubicBezTo>
                    <a:cubicBezTo>
                      <a:pt x="2075" y="3168"/>
                      <a:pt x="2118" y="3169"/>
                      <a:pt x="2162" y="3169"/>
                    </a:cubicBezTo>
                    <a:cubicBezTo>
                      <a:pt x="2539" y="3169"/>
                      <a:pt x="2889" y="3074"/>
                      <a:pt x="3159" y="2939"/>
                    </a:cubicBezTo>
                    <a:cubicBezTo>
                      <a:pt x="3810" y="2639"/>
                      <a:pt x="4236" y="2213"/>
                      <a:pt x="4537" y="1837"/>
                    </a:cubicBezTo>
                    <a:cubicBezTo>
                      <a:pt x="4712" y="1661"/>
                      <a:pt x="4863" y="1461"/>
                      <a:pt x="5038" y="1285"/>
                    </a:cubicBezTo>
                    <a:cubicBezTo>
                      <a:pt x="5214" y="1085"/>
                      <a:pt x="5414" y="909"/>
                      <a:pt x="5740" y="734"/>
                    </a:cubicBezTo>
                    <a:cubicBezTo>
                      <a:pt x="5565" y="383"/>
                      <a:pt x="5214" y="157"/>
                      <a:pt x="4888" y="57"/>
                    </a:cubicBezTo>
                    <a:cubicBezTo>
                      <a:pt x="4712" y="20"/>
                      <a:pt x="4537" y="1"/>
                      <a:pt x="436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8" name="Google Shape;1178;p73"/>
              <p:cNvSpPr/>
              <p:nvPr/>
            </p:nvSpPr>
            <p:spPr>
              <a:xfrm>
                <a:off x="7995899" y="4549598"/>
                <a:ext cx="593510" cy="294644"/>
              </a:xfrm>
              <a:custGeom>
                <a:rect b="b" l="l" r="r" t="t"/>
                <a:pathLst>
                  <a:path extrusionOk="0" h="7329" w="14763">
                    <a:moveTo>
                      <a:pt x="12787" y="0"/>
                    </a:moveTo>
                    <a:cubicBezTo>
                      <a:pt x="11322" y="0"/>
                      <a:pt x="8988" y="616"/>
                      <a:pt x="6517" y="1738"/>
                    </a:cubicBezTo>
                    <a:cubicBezTo>
                      <a:pt x="2707" y="3467"/>
                      <a:pt x="1" y="5723"/>
                      <a:pt x="477" y="6775"/>
                    </a:cubicBezTo>
                    <a:cubicBezTo>
                      <a:pt x="652" y="7151"/>
                      <a:pt x="1186" y="7329"/>
                      <a:pt x="1968" y="7329"/>
                    </a:cubicBezTo>
                    <a:cubicBezTo>
                      <a:pt x="3432" y="7329"/>
                      <a:pt x="5765" y="6708"/>
                      <a:pt x="8246" y="5597"/>
                    </a:cubicBezTo>
                    <a:cubicBezTo>
                      <a:pt x="12056" y="3868"/>
                      <a:pt x="14763" y="1612"/>
                      <a:pt x="14286" y="560"/>
                    </a:cubicBezTo>
                    <a:cubicBezTo>
                      <a:pt x="14119" y="181"/>
                      <a:pt x="13581" y="0"/>
                      <a:pt x="127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9" name="Google Shape;1179;p73"/>
              <p:cNvSpPr/>
              <p:nvPr/>
            </p:nvSpPr>
            <p:spPr>
              <a:xfrm>
                <a:off x="7920319" y="4122691"/>
                <a:ext cx="757777" cy="1030792"/>
              </a:xfrm>
              <a:custGeom>
                <a:rect b="b" l="l" r="r" t="t"/>
                <a:pathLst>
                  <a:path extrusionOk="0" h="25640" w="18849">
                    <a:moveTo>
                      <a:pt x="5966" y="1"/>
                    </a:moveTo>
                    <a:cubicBezTo>
                      <a:pt x="5440" y="1"/>
                      <a:pt x="4913" y="76"/>
                      <a:pt x="4387" y="251"/>
                    </a:cubicBezTo>
                    <a:cubicBezTo>
                      <a:pt x="1379" y="1279"/>
                      <a:pt x="1" y="5038"/>
                      <a:pt x="1404" y="8422"/>
                    </a:cubicBezTo>
                    <a:lnTo>
                      <a:pt x="4036" y="14838"/>
                    </a:lnTo>
                    <a:lnTo>
                      <a:pt x="5239" y="17770"/>
                    </a:lnTo>
                    <a:lnTo>
                      <a:pt x="6668" y="21229"/>
                    </a:lnTo>
                    <a:lnTo>
                      <a:pt x="8472" y="25565"/>
                    </a:lnTo>
                    <a:lnTo>
                      <a:pt x="18848" y="25640"/>
                    </a:lnTo>
                    <a:lnTo>
                      <a:pt x="18848" y="25640"/>
                    </a:lnTo>
                    <a:lnTo>
                      <a:pt x="14688" y="13510"/>
                    </a:lnTo>
                    <a:lnTo>
                      <a:pt x="13735" y="10728"/>
                    </a:lnTo>
                    <a:lnTo>
                      <a:pt x="11605" y="4462"/>
                    </a:lnTo>
                    <a:cubicBezTo>
                      <a:pt x="10703" y="1830"/>
                      <a:pt x="8447" y="101"/>
                      <a:pt x="6116" y="1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0" name="Google Shape;1180;p73"/>
              <p:cNvSpPr/>
              <p:nvPr/>
            </p:nvSpPr>
            <p:spPr>
              <a:xfrm>
                <a:off x="7920319" y="4122691"/>
                <a:ext cx="757777" cy="1030792"/>
              </a:xfrm>
              <a:custGeom>
                <a:rect b="b" l="l" r="r" t="t"/>
                <a:pathLst>
                  <a:path extrusionOk="0" fill="none" h="25640" w="18849">
                    <a:moveTo>
                      <a:pt x="8472" y="25565"/>
                    </a:moveTo>
                    <a:lnTo>
                      <a:pt x="6668" y="21229"/>
                    </a:lnTo>
                    <a:lnTo>
                      <a:pt x="5239" y="17770"/>
                    </a:lnTo>
                    <a:lnTo>
                      <a:pt x="4036" y="14838"/>
                    </a:lnTo>
                    <a:lnTo>
                      <a:pt x="1404" y="8422"/>
                    </a:lnTo>
                    <a:cubicBezTo>
                      <a:pt x="1" y="5038"/>
                      <a:pt x="1379" y="1279"/>
                      <a:pt x="4387" y="251"/>
                    </a:cubicBezTo>
                    <a:cubicBezTo>
                      <a:pt x="4913" y="76"/>
                      <a:pt x="5440" y="1"/>
                      <a:pt x="5966" y="1"/>
                    </a:cubicBezTo>
                    <a:cubicBezTo>
                      <a:pt x="6016" y="1"/>
                      <a:pt x="6066" y="1"/>
                      <a:pt x="6116" y="1"/>
                    </a:cubicBezTo>
                    <a:cubicBezTo>
                      <a:pt x="8447" y="101"/>
                      <a:pt x="10703" y="1830"/>
                      <a:pt x="11605" y="4462"/>
                    </a:cubicBezTo>
                    <a:lnTo>
                      <a:pt x="13735" y="10728"/>
                    </a:lnTo>
                    <a:lnTo>
                      <a:pt x="14688" y="13510"/>
                    </a:lnTo>
                    <a:lnTo>
                      <a:pt x="18848" y="25640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1" name="Google Shape;1181;p73"/>
              <p:cNvSpPr/>
              <p:nvPr/>
            </p:nvSpPr>
            <p:spPr>
              <a:xfrm>
                <a:off x="7947536" y="4422478"/>
                <a:ext cx="618716" cy="402548"/>
              </a:xfrm>
              <a:custGeom>
                <a:rect b="b" l="l" r="r" t="t"/>
                <a:pathLst>
                  <a:path extrusionOk="0" h="10013" w="15390">
                    <a:moveTo>
                      <a:pt x="12581" y="0"/>
                    </a:moveTo>
                    <a:cubicBezTo>
                      <a:pt x="11052" y="0"/>
                      <a:pt x="8640" y="647"/>
                      <a:pt x="6066" y="1817"/>
                    </a:cubicBezTo>
                    <a:cubicBezTo>
                      <a:pt x="3083" y="3145"/>
                      <a:pt x="753" y="4824"/>
                      <a:pt x="1" y="6027"/>
                    </a:cubicBezTo>
                    <a:lnTo>
                      <a:pt x="1705" y="10012"/>
                    </a:lnTo>
                    <a:lnTo>
                      <a:pt x="1730" y="10012"/>
                    </a:lnTo>
                    <a:cubicBezTo>
                      <a:pt x="1705" y="9987"/>
                      <a:pt x="1705" y="9962"/>
                      <a:pt x="1705" y="9937"/>
                    </a:cubicBezTo>
                    <a:cubicBezTo>
                      <a:pt x="1204" y="8885"/>
                      <a:pt x="3910" y="6629"/>
                      <a:pt x="7720" y="4900"/>
                    </a:cubicBezTo>
                    <a:cubicBezTo>
                      <a:pt x="10181" y="3780"/>
                      <a:pt x="12503" y="3165"/>
                      <a:pt x="13965" y="3165"/>
                    </a:cubicBezTo>
                    <a:cubicBezTo>
                      <a:pt x="14662" y="3165"/>
                      <a:pt x="15163" y="3305"/>
                      <a:pt x="15389" y="3596"/>
                    </a:cubicBezTo>
                    <a:lnTo>
                      <a:pt x="13309" y="63"/>
                    </a:lnTo>
                    <a:cubicBezTo>
                      <a:pt x="13097" y="21"/>
                      <a:pt x="12853" y="0"/>
                      <a:pt x="1258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2" name="Google Shape;1182;p73"/>
              <p:cNvSpPr/>
              <p:nvPr/>
            </p:nvSpPr>
            <p:spPr>
              <a:xfrm>
                <a:off x="7947536" y="4413875"/>
                <a:ext cx="618716" cy="411151"/>
              </a:xfrm>
              <a:custGeom>
                <a:rect b="b" l="l" r="r" t="t"/>
                <a:pathLst>
                  <a:path extrusionOk="0" fill="none" h="10227" w="15390">
                    <a:moveTo>
                      <a:pt x="15389" y="3810"/>
                    </a:moveTo>
                    <a:cubicBezTo>
                      <a:pt x="14687" y="2908"/>
                      <a:pt x="11354" y="3459"/>
                      <a:pt x="7720" y="5114"/>
                    </a:cubicBezTo>
                    <a:cubicBezTo>
                      <a:pt x="3910" y="6843"/>
                      <a:pt x="1204" y="9099"/>
                      <a:pt x="1705" y="10151"/>
                    </a:cubicBezTo>
                    <a:cubicBezTo>
                      <a:pt x="1705" y="10176"/>
                      <a:pt x="1705" y="10201"/>
                      <a:pt x="1730" y="10226"/>
                    </a:cubicBezTo>
                    <a:lnTo>
                      <a:pt x="1705" y="10226"/>
                    </a:lnTo>
                    <a:lnTo>
                      <a:pt x="1" y="6241"/>
                    </a:lnTo>
                    <a:cubicBezTo>
                      <a:pt x="753" y="5038"/>
                      <a:pt x="3083" y="3359"/>
                      <a:pt x="6066" y="2031"/>
                    </a:cubicBezTo>
                    <a:cubicBezTo>
                      <a:pt x="9098" y="652"/>
                      <a:pt x="11906" y="1"/>
                      <a:pt x="13309" y="277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3" name="Google Shape;1183;p73"/>
              <p:cNvSpPr/>
              <p:nvPr/>
            </p:nvSpPr>
            <p:spPr>
              <a:xfrm>
                <a:off x="7780295" y="4027975"/>
                <a:ext cx="702338" cy="636848"/>
              </a:xfrm>
              <a:custGeom>
                <a:rect b="b" l="l" r="r" t="t"/>
                <a:pathLst>
                  <a:path extrusionOk="0" h="15841" w="17470">
                    <a:moveTo>
                      <a:pt x="7695" y="1"/>
                    </a:moveTo>
                    <a:cubicBezTo>
                      <a:pt x="6968" y="1"/>
                      <a:pt x="6241" y="126"/>
                      <a:pt x="5539" y="377"/>
                    </a:cubicBezTo>
                    <a:cubicBezTo>
                      <a:pt x="1780" y="1680"/>
                      <a:pt x="0" y="6091"/>
                      <a:pt x="1654" y="9976"/>
                    </a:cubicBezTo>
                    <a:lnTo>
                      <a:pt x="4161" y="15840"/>
                    </a:lnTo>
                    <a:cubicBezTo>
                      <a:pt x="4913" y="14637"/>
                      <a:pt x="7243" y="12958"/>
                      <a:pt x="10226" y="11630"/>
                    </a:cubicBezTo>
                    <a:cubicBezTo>
                      <a:pt x="12800" y="10460"/>
                      <a:pt x="15212" y="9813"/>
                      <a:pt x="16741" y="9813"/>
                    </a:cubicBezTo>
                    <a:cubicBezTo>
                      <a:pt x="17013" y="9813"/>
                      <a:pt x="17257" y="9834"/>
                      <a:pt x="17469" y="9876"/>
                    </a:cubicBezTo>
                    <a:lnTo>
                      <a:pt x="13985" y="3986"/>
                    </a:lnTo>
                    <a:cubicBezTo>
                      <a:pt x="12707" y="1530"/>
                      <a:pt x="10251" y="1"/>
                      <a:pt x="76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4" name="Google Shape;1184;p73"/>
              <p:cNvSpPr/>
              <p:nvPr/>
            </p:nvSpPr>
            <p:spPr>
              <a:xfrm>
                <a:off x="6521806" y="4549598"/>
                <a:ext cx="593510" cy="294644"/>
              </a:xfrm>
              <a:custGeom>
                <a:rect b="b" l="l" r="r" t="t"/>
                <a:pathLst>
                  <a:path extrusionOk="0" h="7329" w="14763">
                    <a:moveTo>
                      <a:pt x="1977" y="0"/>
                    </a:moveTo>
                    <a:cubicBezTo>
                      <a:pt x="1183" y="0"/>
                      <a:pt x="644" y="181"/>
                      <a:pt x="477" y="560"/>
                    </a:cubicBezTo>
                    <a:cubicBezTo>
                      <a:pt x="1" y="1612"/>
                      <a:pt x="2708" y="3868"/>
                      <a:pt x="6517" y="5597"/>
                    </a:cubicBezTo>
                    <a:cubicBezTo>
                      <a:pt x="8983" y="6708"/>
                      <a:pt x="11321" y="7329"/>
                      <a:pt x="12782" y="7329"/>
                    </a:cubicBezTo>
                    <a:cubicBezTo>
                      <a:pt x="13564" y="7329"/>
                      <a:pt x="14096" y="7151"/>
                      <a:pt x="14262" y="6775"/>
                    </a:cubicBezTo>
                    <a:cubicBezTo>
                      <a:pt x="14763" y="5723"/>
                      <a:pt x="12056" y="3467"/>
                      <a:pt x="8246" y="1738"/>
                    </a:cubicBezTo>
                    <a:cubicBezTo>
                      <a:pt x="5775" y="616"/>
                      <a:pt x="3442" y="0"/>
                      <a:pt x="19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5" name="Google Shape;1185;p73"/>
              <p:cNvSpPr/>
              <p:nvPr/>
            </p:nvSpPr>
            <p:spPr>
              <a:xfrm>
                <a:off x="6433160" y="4122691"/>
                <a:ext cx="756732" cy="1030792"/>
              </a:xfrm>
              <a:custGeom>
                <a:rect b="b" l="l" r="r" t="t"/>
                <a:pathLst>
                  <a:path extrusionOk="0" h="25640" w="18823">
                    <a:moveTo>
                      <a:pt x="12732" y="1"/>
                    </a:moveTo>
                    <a:cubicBezTo>
                      <a:pt x="10401" y="101"/>
                      <a:pt x="8146" y="1830"/>
                      <a:pt x="7243" y="4462"/>
                    </a:cubicBezTo>
                    <a:lnTo>
                      <a:pt x="5113" y="10728"/>
                    </a:lnTo>
                    <a:lnTo>
                      <a:pt x="4136" y="13510"/>
                    </a:lnTo>
                    <a:lnTo>
                      <a:pt x="0" y="25640"/>
                    </a:lnTo>
                    <a:lnTo>
                      <a:pt x="0" y="25640"/>
                    </a:lnTo>
                    <a:lnTo>
                      <a:pt x="10376" y="25565"/>
                    </a:lnTo>
                    <a:lnTo>
                      <a:pt x="12156" y="21229"/>
                    </a:lnTo>
                    <a:lnTo>
                      <a:pt x="13584" y="17770"/>
                    </a:lnTo>
                    <a:lnTo>
                      <a:pt x="14787" y="14838"/>
                    </a:lnTo>
                    <a:lnTo>
                      <a:pt x="17444" y="8422"/>
                    </a:lnTo>
                    <a:cubicBezTo>
                      <a:pt x="18822" y="5038"/>
                      <a:pt x="17469" y="1279"/>
                      <a:pt x="14462" y="251"/>
                    </a:cubicBezTo>
                    <a:cubicBezTo>
                      <a:pt x="13935" y="76"/>
                      <a:pt x="13409" y="1"/>
                      <a:pt x="12858" y="1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6" name="Google Shape;1186;p73"/>
              <p:cNvSpPr/>
              <p:nvPr/>
            </p:nvSpPr>
            <p:spPr>
              <a:xfrm>
                <a:off x="6433160" y="4122691"/>
                <a:ext cx="756732" cy="1030792"/>
              </a:xfrm>
              <a:custGeom>
                <a:rect b="b" l="l" r="r" t="t"/>
                <a:pathLst>
                  <a:path extrusionOk="0" fill="none" h="25640" w="18823">
                    <a:moveTo>
                      <a:pt x="10376" y="25565"/>
                    </a:moveTo>
                    <a:lnTo>
                      <a:pt x="12156" y="21229"/>
                    </a:lnTo>
                    <a:lnTo>
                      <a:pt x="13584" y="17770"/>
                    </a:lnTo>
                    <a:lnTo>
                      <a:pt x="14787" y="14838"/>
                    </a:lnTo>
                    <a:lnTo>
                      <a:pt x="17444" y="8422"/>
                    </a:lnTo>
                    <a:cubicBezTo>
                      <a:pt x="18822" y="5038"/>
                      <a:pt x="17469" y="1279"/>
                      <a:pt x="14462" y="251"/>
                    </a:cubicBezTo>
                    <a:cubicBezTo>
                      <a:pt x="13935" y="76"/>
                      <a:pt x="13409" y="1"/>
                      <a:pt x="12858" y="1"/>
                    </a:cubicBezTo>
                    <a:cubicBezTo>
                      <a:pt x="12832" y="1"/>
                      <a:pt x="12782" y="1"/>
                      <a:pt x="12732" y="1"/>
                    </a:cubicBezTo>
                    <a:cubicBezTo>
                      <a:pt x="10401" y="101"/>
                      <a:pt x="8146" y="1830"/>
                      <a:pt x="7243" y="4462"/>
                    </a:cubicBezTo>
                    <a:lnTo>
                      <a:pt x="5113" y="10728"/>
                    </a:lnTo>
                    <a:lnTo>
                      <a:pt x="4136" y="13510"/>
                    </a:lnTo>
                    <a:lnTo>
                      <a:pt x="0" y="25640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7" name="Google Shape;1187;p73"/>
              <p:cNvSpPr/>
              <p:nvPr/>
            </p:nvSpPr>
            <p:spPr>
              <a:xfrm>
                <a:off x="6543998" y="4422478"/>
                <a:ext cx="619681" cy="402548"/>
              </a:xfrm>
              <a:custGeom>
                <a:rect b="b" l="l" r="r" t="t"/>
                <a:pathLst>
                  <a:path extrusionOk="0" h="10013" w="15414">
                    <a:moveTo>
                      <a:pt x="2834" y="0"/>
                    </a:moveTo>
                    <a:cubicBezTo>
                      <a:pt x="2562" y="0"/>
                      <a:pt x="2318" y="21"/>
                      <a:pt x="2105" y="63"/>
                    </a:cubicBezTo>
                    <a:lnTo>
                      <a:pt x="0" y="3596"/>
                    </a:lnTo>
                    <a:cubicBezTo>
                      <a:pt x="227" y="3305"/>
                      <a:pt x="730" y="3165"/>
                      <a:pt x="1431" y="3165"/>
                    </a:cubicBezTo>
                    <a:cubicBezTo>
                      <a:pt x="2900" y="3165"/>
                      <a:pt x="5234" y="3780"/>
                      <a:pt x="7694" y="4900"/>
                    </a:cubicBezTo>
                    <a:cubicBezTo>
                      <a:pt x="11504" y="6629"/>
                      <a:pt x="14211" y="8885"/>
                      <a:pt x="13710" y="9937"/>
                    </a:cubicBezTo>
                    <a:cubicBezTo>
                      <a:pt x="13710" y="9962"/>
                      <a:pt x="13684" y="9987"/>
                      <a:pt x="13684" y="10012"/>
                    </a:cubicBezTo>
                    <a:lnTo>
                      <a:pt x="13710" y="10012"/>
                    </a:lnTo>
                    <a:lnTo>
                      <a:pt x="15414" y="6027"/>
                    </a:lnTo>
                    <a:cubicBezTo>
                      <a:pt x="14662" y="4824"/>
                      <a:pt x="12331" y="3145"/>
                      <a:pt x="9349" y="1817"/>
                    </a:cubicBezTo>
                    <a:cubicBezTo>
                      <a:pt x="6774" y="647"/>
                      <a:pt x="4363" y="0"/>
                      <a:pt x="283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8" name="Google Shape;1188;p73"/>
              <p:cNvSpPr/>
              <p:nvPr/>
            </p:nvSpPr>
            <p:spPr>
              <a:xfrm>
                <a:off x="6543998" y="4413875"/>
                <a:ext cx="619681" cy="411151"/>
              </a:xfrm>
              <a:custGeom>
                <a:rect b="b" l="l" r="r" t="t"/>
                <a:pathLst>
                  <a:path extrusionOk="0" fill="none" h="10227" w="15414">
                    <a:moveTo>
                      <a:pt x="0" y="3810"/>
                    </a:moveTo>
                    <a:cubicBezTo>
                      <a:pt x="702" y="2908"/>
                      <a:pt x="4060" y="3459"/>
                      <a:pt x="7694" y="5114"/>
                    </a:cubicBezTo>
                    <a:cubicBezTo>
                      <a:pt x="11504" y="6843"/>
                      <a:pt x="14211" y="9099"/>
                      <a:pt x="13710" y="10151"/>
                    </a:cubicBezTo>
                    <a:cubicBezTo>
                      <a:pt x="13710" y="10176"/>
                      <a:pt x="13684" y="10201"/>
                      <a:pt x="13684" y="10226"/>
                    </a:cubicBezTo>
                    <a:lnTo>
                      <a:pt x="13710" y="10226"/>
                    </a:lnTo>
                    <a:lnTo>
                      <a:pt x="15414" y="6241"/>
                    </a:lnTo>
                    <a:cubicBezTo>
                      <a:pt x="14662" y="5038"/>
                      <a:pt x="12331" y="3359"/>
                      <a:pt x="9349" y="2031"/>
                    </a:cubicBezTo>
                    <a:cubicBezTo>
                      <a:pt x="6316" y="652"/>
                      <a:pt x="3509" y="1"/>
                      <a:pt x="2105" y="277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9" name="Google Shape;1189;p73"/>
              <p:cNvSpPr/>
              <p:nvPr/>
            </p:nvSpPr>
            <p:spPr>
              <a:xfrm>
                <a:off x="6628623" y="4027975"/>
                <a:ext cx="702338" cy="636848"/>
              </a:xfrm>
              <a:custGeom>
                <a:rect b="b" l="l" r="r" t="t"/>
                <a:pathLst>
                  <a:path extrusionOk="0" h="15841" w="17470">
                    <a:moveTo>
                      <a:pt x="9775" y="1"/>
                    </a:moveTo>
                    <a:cubicBezTo>
                      <a:pt x="7219" y="1"/>
                      <a:pt x="4737" y="1530"/>
                      <a:pt x="3484" y="3986"/>
                    </a:cubicBezTo>
                    <a:lnTo>
                      <a:pt x="0" y="9876"/>
                    </a:lnTo>
                    <a:cubicBezTo>
                      <a:pt x="213" y="9834"/>
                      <a:pt x="457" y="9813"/>
                      <a:pt x="729" y="9813"/>
                    </a:cubicBezTo>
                    <a:cubicBezTo>
                      <a:pt x="2258" y="9813"/>
                      <a:pt x="4669" y="10460"/>
                      <a:pt x="7244" y="11630"/>
                    </a:cubicBezTo>
                    <a:cubicBezTo>
                      <a:pt x="10226" y="12958"/>
                      <a:pt x="12557" y="14637"/>
                      <a:pt x="13309" y="15840"/>
                    </a:cubicBezTo>
                    <a:lnTo>
                      <a:pt x="15815" y="9976"/>
                    </a:lnTo>
                    <a:cubicBezTo>
                      <a:pt x="17469" y="6091"/>
                      <a:pt x="15690" y="1680"/>
                      <a:pt x="11930" y="377"/>
                    </a:cubicBezTo>
                    <a:cubicBezTo>
                      <a:pt x="11229" y="126"/>
                      <a:pt x="10502" y="1"/>
                      <a:pt x="97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0" name="Google Shape;1190;p73"/>
              <p:cNvSpPr/>
              <p:nvPr/>
            </p:nvSpPr>
            <p:spPr>
              <a:xfrm>
                <a:off x="6915787" y="3892976"/>
                <a:ext cx="1281696" cy="1265575"/>
              </a:xfrm>
              <a:custGeom>
                <a:rect b="b" l="l" r="r" t="t"/>
                <a:pathLst>
                  <a:path extrusionOk="0" h="31480" w="31881">
                    <a:moveTo>
                      <a:pt x="11203" y="0"/>
                    </a:moveTo>
                    <a:lnTo>
                      <a:pt x="9700" y="802"/>
                    </a:lnTo>
                    <a:lnTo>
                      <a:pt x="9123" y="1003"/>
                    </a:lnTo>
                    <a:lnTo>
                      <a:pt x="7970" y="1429"/>
                    </a:lnTo>
                    <a:lnTo>
                      <a:pt x="2005" y="3584"/>
                    </a:lnTo>
                    <a:lnTo>
                      <a:pt x="978" y="3960"/>
                    </a:lnTo>
                    <a:lnTo>
                      <a:pt x="903" y="5940"/>
                    </a:lnTo>
                    <a:lnTo>
                      <a:pt x="426" y="19299"/>
                    </a:lnTo>
                    <a:lnTo>
                      <a:pt x="276" y="23459"/>
                    </a:lnTo>
                    <a:lnTo>
                      <a:pt x="176" y="26818"/>
                    </a:lnTo>
                    <a:lnTo>
                      <a:pt x="0" y="31479"/>
                    </a:lnTo>
                    <a:lnTo>
                      <a:pt x="31880" y="31479"/>
                    </a:lnTo>
                    <a:lnTo>
                      <a:pt x="31730" y="27168"/>
                    </a:lnTo>
                    <a:lnTo>
                      <a:pt x="31605" y="23409"/>
                    </a:lnTo>
                    <a:lnTo>
                      <a:pt x="31605" y="23384"/>
                    </a:lnTo>
                    <a:lnTo>
                      <a:pt x="31454" y="19224"/>
                    </a:lnTo>
                    <a:lnTo>
                      <a:pt x="31279" y="13484"/>
                    </a:lnTo>
                    <a:lnTo>
                      <a:pt x="31028" y="5940"/>
                    </a:lnTo>
                    <a:lnTo>
                      <a:pt x="30953" y="3960"/>
                    </a:lnTo>
                    <a:lnTo>
                      <a:pt x="30001" y="3609"/>
                    </a:lnTo>
                    <a:lnTo>
                      <a:pt x="23860" y="1404"/>
                    </a:lnTo>
                    <a:lnTo>
                      <a:pt x="22707" y="978"/>
                    </a:lnTo>
                    <a:lnTo>
                      <a:pt x="22131" y="777"/>
                    </a:lnTo>
                    <a:lnTo>
                      <a:pt x="2045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1" name="Google Shape;1191;p73"/>
              <p:cNvSpPr/>
              <p:nvPr/>
            </p:nvSpPr>
            <p:spPr>
              <a:xfrm>
                <a:off x="6915787" y="3892976"/>
                <a:ext cx="1281696" cy="1265575"/>
              </a:xfrm>
              <a:custGeom>
                <a:rect b="b" l="l" r="r" t="t"/>
                <a:pathLst>
                  <a:path extrusionOk="0" fill="none" h="31480" w="31881">
                    <a:moveTo>
                      <a:pt x="31880" y="31479"/>
                    </a:moveTo>
                    <a:lnTo>
                      <a:pt x="0" y="31479"/>
                    </a:lnTo>
                    <a:lnTo>
                      <a:pt x="176" y="26818"/>
                    </a:lnTo>
                    <a:lnTo>
                      <a:pt x="276" y="23459"/>
                    </a:lnTo>
                    <a:lnTo>
                      <a:pt x="426" y="19299"/>
                    </a:lnTo>
                    <a:lnTo>
                      <a:pt x="903" y="5940"/>
                    </a:lnTo>
                    <a:lnTo>
                      <a:pt x="978" y="3960"/>
                    </a:lnTo>
                    <a:lnTo>
                      <a:pt x="2005" y="3584"/>
                    </a:lnTo>
                    <a:lnTo>
                      <a:pt x="7970" y="1429"/>
                    </a:lnTo>
                    <a:lnTo>
                      <a:pt x="9123" y="1003"/>
                    </a:lnTo>
                    <a:lnTo>
                      <a:pt x="9700" y="802"/>
                    </a:lnTo>
                    <a:lnTo>
                      <a:pt x="11203" y="0"/>
                    </a:lnTo>
                    <a:lnTo>
                      <a:pt x="11655" y="0"/>
                    </a:lnTo>
                    <a:lnTo>
                      <a:pt x="20276" y="0"/>
                    </a:lnTo>
                    <a:lnTo>
                      <a:pt x="20452" y="0"/>
                    </a:lnTo>
                    <a:lnTo>
                      <a:pt x="22131" y="777"/>
                    </a:lnTo>
                    <a:lnTo>
                      <a:pt x="22707" y="978"/>
                    </a:lnTo>
                    <a:lnTo>
                      <a:pt x="23860" y="1404"/>
                    </a:lnTo>
                    <a:lnTo>
                      <a:pt x="30001" y="3609"/>
                    </a:lnTo>
                    <a:lnTo>
                      <a:pt x="30953" y="3960"/>
                    </a:lnTo>
                    <a:lnTo>
                      <a:pt x="31028" y="5940"/>
                    </a:lnTo>
                    <a:lnTo>
                      <a:pt x="31279" y="13484"/>
                    </a:lnTo>
                    <a:lnTo>
                      <a:pt x="31454" y="19224"/>
                    </a:lnTo>
                    <a:lnTo>
                      <a:pt x="31605" y="23384"/>
                    </a:lnTo>
                    <a:lnTo>
                      <a:pt x="31605" y="23409"/>
                    </a:lnTo>
                    <a:lnTo>
                      <a:pt x="31730" y="27168"/>
                    </a:lnTo>
                    <a:close/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2" name="Google Shape;1192;p73"/>
              <p:cNvSpPr/>
              <p:nvPr/>
            </p:nvSpPr>
            <p:spPr>
              <a:xfrm>
                <a:off x="7296663" y="3880875"/>
                <a:ext cx="525969" cy="278121"/>
              </a:xfrm>
              <a:custGeom>
                <a:rect b="b" l="l" r="r" t="t"/>
                <a:pathLst>
                  <a:path extrusionOk="0" h="6918" w="13083">
                    <a:moveTo>
                      <a:pt x="1855" y="1"/>
                    </a:moveTo>
                    <a:lnTo>
                      <a:pt x="551" y="1003"/>
                    </a:lnTo>
                    <a:lnTo>
                      <a:pt x="0" y="1204"/>
                    </a:lnTo>
                    <a:cubicBezTo>
                      <a:pt x="426" y="4437"/>
                      <a:pt x="3183" y="6918"/>
                      <a:pt x="6541" y="6918"/>
                    </a:cubicBezTo>
                    <a:cubicBezTo>
                      <a:pt x="9900" y="6918"/>
                      <a:pt x="12657" y="4412"/>
                      <a:pt x="13083" y="1179"/>
                    </a:cubicBezTo>
                    <a:lnTo>
                      <a:pt x="12532" y="978"/>
                    </a:lnTo>
                    <a:lnTo>
                      <a:pt x="11278" y="101"/>
                    </a:lnTo>
                    <a:lnTo>
                      <a:pt x="1855" y="1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3" name="Google Shape;1193;p73"/>
              <p:cNvSpPr/>
              <p:nvPr/>
            </p:nvSpPr>
            <p:spPr>
              <a:xfrm>
                <a:off x="7296663" y="3880875"/>
                <a:ext cx="525969" cy="278121"/>
              </a:xfrm>
              <a:custGeom>
                <a:rect b="b" l="l" r="r" t="t"/>
                <a:pathLst>
                  <a:path extrusionOk="0" fill="none" h="6918" w="13083">
                    <a:moveTo>
                      <a:pt x="11278" y="101"/>
                    </a:moveTo>
                    <a:lnTo>
                      <a:pt x="12532" y="978"/>
                    </a:lnTo>
                    <a:lnTo>
                      <a:pt x="13083" y="1179"/>
                    </a:lnTo>
                    <a:cubicBezTo>
                      <a:pt x="12657" y="4412"/>
                      <a:pt x="9900" y="6918"/>
                      <a:pt x="6541" y="6918"/>
                    </a:cubicBezTo>
                    <a:cubicBezTo>
                      <a:pt x="3183" y="6918"/>
                      <a:pt x="426" y="4437"/>
                      <a:pt x="0" y="1204"/>
                    </a:cubicBezTo>
                    <a:lnTo>
                      <a:pt x="551" y="1003"/>
                    </a:lnTo>
                    <a:lnTo>
                      <a:pt x="1855" y="1"/>
                    </a:lnTo>
                  </a:path>
                </a:pathLst>
              </a:custGeom>
              <a:noFill/>
              <a:ln cap="rnd" cmpd="sng" w="56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4" name="Google Shape;1194;p73"/>
              <p:cNvSpPr/>
              <p:nvPr/>
            </p:nvSpPr>
            <p:spPr>
              <a:xfrm>
                <a:off x="7128376" y="3990707"/>
                <a:ext cx="40" cy="1162777"/>
              </a:xfrm>
              <a:custGeom>
                <a:rect b="b" l="l" r="r" t="t"/>
                <a:pathLst>
                  <a:path extrusionOk="0" fill="none" h="28923" w="1">
                    <a:moveTo>
                      <a:pt x="1" y="0"/>
                    </a:moveTo>
                    <a:lnTo>
                      <a:pt x="1" y="28923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5" name="Google Shape;1195;p73"/>
              <p:cNvSpPr/>
              <p:nvPr/>
            </p:nvSpPr>
            <p:spPr>
              <a:xfrm>
                <a:off x="7351056" y="4060217"/>
                <a:ext cx="40" cy="1093267"/>
              </a:xfrm>
              <a:custGeom>
                <a:rect b="b" l="l" r="r" t="t"/>
                <a:pathLst>
                  <a:path extrusionOk="0" fill="none" h="27194" w="1">
                    <a:moveTo>
                      <a:pt x="1" y="1"/>
                    </a:moveTo>
                    <a:lnTo>
                      <a:pt x="1" y="27194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6" name="Google Shape;1196;p73"/>
              <p:cNvSpPr/>
              <p:nvPr/>
            </p:nvSpPr>
            <p:spPr>
              <a:xfrm>
                <a:off x="7558620" y="4161004"/>
                <a:ext cx="40" cy="992479"/>
              </a:xfrm>
              <a:custGeom>
                <a:rect b="b" l="l" r="r" t="t"/>
                <a:pathLst>
                  <a:path extrusionOk="0" fill="none" h="24687" w="1">
                    <a:moveTo>
                      <a:pt x="0" y="0"/>
                    </a:moveTo>
                    <a:lnTo>
                      <a:pt x="0" y="24687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7" name="Google Shape;1197;p73"/>
              <p:cNvSpPr/>
              <p:nvPr/>
            </p:nvSpPr>
            <p:spPr>
              <a:xfrm>
                <a:off x="7781300" y="4041081"/>
                <a:ext cx="40" cy="1112403"/>
              </a:xfrm>
              <a:custGeom>
                <a:rect b="b" l="l" r="r" t="t"/>
                <a:pathLst>
                  <a:path extrusionOk="0" fill="none" h="27670" w="1">
                    <a:moveTo>
                      <a:pt x="0" y="1"/>
                    </a:moveTo>
                    <a:lnTo>
                      <a:pt x="0" y="27670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8" name="Google Shape;1198;p73"/>
              <p:cNvSpPr/>
              <p:nvPr/>
            </p:nvSpPr>
            <p:spPr>
              <a:xfrm>
                <a:off x="7988864" y="3990707"/>
                <a:ext cx="40" cy="1162777"/>
              </a:xfrm>
              <a:custGeom>
                <a:rect b="b" l="l" r="r" t="t"/>
                <a:pathLst>
                  <a:path extrusionOk="0" fill="none" h="28923" w="1">
                    <a:moveTo>
                      <a:pt x="0" y="0"/>
                    </a:moveTo>
                    <a:lnTo>
                      <a:pt x="0" y="28923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99" name="Google Shape;1199;p73"/>
          <p:cNvGrpSpPr/>
          <p:nvPr/>
        </p:nvGrpSpPr>
        <p:grpSpPr>
          <a:xfrm>
            <a:off x="435288" y="2622350"/>
            <a:ext cx="2187459" cy="2521122"/>
            <a:chOff x="404575" y="2622350"/>
            <a:chExt cx="2187459" cy="2521122"/>
          </a:xfrm>
        </p:grpSpPr>
        <p:sp>
          <p:nvSpPr>
            <p:cNvPr id="1200" name="Google Shape;1200;p73"/>
            <p:cNvSpPr/>
            <p:nvPr/>
          </p:nvSpPr>
          <p:spPr>
            <a:xfrm>
              <a:off x="476360" y="2622350"/>
              <a:ext cx="2042840" cy="2042840"/>
            </a:xfrm>
            <a:custGeom>
              <a:rect b="b" l="l" r="r" t="t"/>
              <a:pathLst>
                <a:path extrusionOk="0" h="50628" w="50628">
                  <a:moveTo>
                    <a:pt x="25314" y="1"/>
                  </a:moveTo>
                  <a:cubicBezTo>
                    <a:pt x="11329" y="1"/>
                    <a:pt x="0" y="11329"/>
                    <a:pt x="0" y="25314"/>
                  </a:cubicBezTo>
                  <a:cubicBezTo>
                    <a:pt x="0" y="39299"/>
                    <a:pt x="11329" y="50627"/>
                    <a:pt x="25314" y="50627"/>
                  </a:cubicBezTo>
                  <a:cubicBezTo>
                    <a:pt x="39299" y="50627"/>
                    <a:pt x="50627" y="39299"/>
                    <a:pt x="50627" y="25314"/>
                  </a:cubicBezTo>
                  <a:cubicBezTo>
                    <a:pt x="50627" y="11329"/>
                    <a:pt x="39299" y="1"/>
                    <a:pt x="253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01" name="Google Shape;1201;p73"/>
            <p:cNvGrpSpPr/>
            <p:nvPr/>
          </p:nvGrpSpPr>
          <p:grpSpPr>
            <a:xfrm>
              <a:off x="404575" y="2715575"/>
              <a:ext cx="2187459" cy="2427897"/>
              <a:chOff x="404575" y="2715575"/>
              <a:chExt cx="2187459" cy="2427897"/>
            </a:xfrm>
          </p:grpSpPr>
          <p:sp>
            <p:nvSpPr>
              <p:cNvPr id="1202" name="Google Shape;1202;p73"/>
              <p:cNvSpPr/>
              <p:nvPr/>
            </p:nvSpPr>
            <p:spPr>
              <a:xfrm>
                <a:off x="827293" y="2715575"/>
                <a:ext cx="1397643" cy="1317468"/>
              </a:xfrm>
              <a:custGeom>
                <a:rect b="b" l="l" r="r" t="t"/>
                <a:pathLst>
                  <a:path extrusionOk="0" h="32651" w="34638">
                    <a:moveTo>
                      <a:pt x="14665" y="0"/>
                    </a:moveTo>
                    <a:cubicBezTo>
                      <a:pt x="12167" y="0"/>
                      <a:pt x="9651" y="1026"/>
                      <a:pt x="7945" y="2876"/>
                    </a:cubicBezTo>
                    <a:cubicBezTo>
                      <a:pt x="7544" y="3302"/>
                      <a:pt x="7193" y="3803"/>
                      <a:pt x="7093" y="4380"/>
                    </a:cubicBezTo>
                    <a:cubicBezTo>
                      <a:pt x="6999" y="4921"/>
                      <a:pt x="7214" y="5551"/>
                      <a:pt x="7697" y="5812"/>
                    </a:cubicBezTo>
                    <a:lnTo>
                      <a:pt x="7697" y="5812"/>
                    </a:lnTo>
                    <a:cubicBezTo>
                      <a:pt x="7283" y="5623"/>
                      <a:pt x="6883" y="5537"/>
                      <a:pt x="6496" y="5537"/>
                    </a:cubicBezTo>
                    <a:cubicBezTo>
                      <a:pt x="5541" y="5537"/>
                      <a:pt x="4670" y="6066"/>
                      <a:pt x="3885" y="6886"/>
                    </a:cubicBezTo>
                    <a:cubicBezTo>
                      <a:pt x="2757" y="8064"/>
                      <a:pt x="2507" y="9994"/>
                      <a:pt x="3309" y="11422"/>
                    </a:cubicBezTo>
                    <a:cubicBezTo>
                      <a:pt x="2055" y="11472"/>
                      <a:pt x="1028" y="12951"/>
                      <a:pt x="727" y="14179"/>
                    </a:cubicBezTo>
                    <a:cubicBezTo>
                      <a:pt x="426" y="15407"/>
                      <a:pt x="1028" y="16786"/>
                      <a:pt x="2131" y="17412"/>
                    </a:cubicBezTo>
                    <a:cubicBezTo>
                      <a:pt x="577" y="17563"/>
                      <a:pt x="0" y="19718"/>
                      <a:pt x="476" y="21197"/>
                    </a:cubicBezTo>
                    <a:cubicBezTo>
                      <a:pt x="777" y="22174"/>
                      <a:pt x="1730" y="22851"/>
                      <a:pt x="2732" y="22976"/>
                    </a:cubicBezTo>
                    <a:cubicBezTo>
                      <a:pt x="1880" y="23402"/>
                      <a:pt x="1103" y="24229"/>
                      <a:pt x="752" y="25031"/>
                    </a:cubicBezTo>
                    <a:cubicBezTo>
                      <a:pt x="201" y="26309"/>
                      <a:pt x="652" y="27964"/>
                      <a:pt x="1780" y="28766"/>
                    </a:cubicBezTo>
                    <a:cubicBezTo>
                      <a:pt x="2295" y="29144"/>
                      <a:pt x="2932" y="29328"/>
                      <a:pt x="3569" y="29328"/>
                    </a:cubicBezTo>
                    <a:cubicBezTo>
                      <a:pt x="4325" y="29328"/>
                      <a:pt x="5082" y="29068"/>
                      <a:pt x="5639" y="28565"/>
                    </a:cubicBezTo>
                    <a:lnTo>
                      <a:pt x="5639" y="28565"/>
                    </a:lnTo>
                    <a:cubicBezTo>
                      <a:pt x="5289" y="29543"/>
                      <a:pt x="6015" y="30871"/>
                      <a:pt x="6943" y="31347"/>
                    </a:cubicBezTo>
                    <a:cubicBezTo>
                      <a:pt x="7374" y="31568"/>
                      <a:pt x="7853" y="31665"/>
                      <a:pt x="8339" y="31665"/>
                    </a:cubicBezTo>
                    <a:cubicBezTo>
                      <a:pt x="8898" y="31665"/>
                      <a:pt x="9465" y="31537"/>
                      <a:pt x="9975" y="31322"/>
                    </a:cubicBezTo>
                    <a:cubicBezTo>
                      <a:pt x="10925" y="30932"/>
                      <a:pt x="11710" y="30282"/>
                      <a:pt x="12512" y="29648"/>
                    </a:cubicBezTo>
                    <a:lnTo>
                      <a:pt x="12512" y="29648"/>
                    </a:lnTo>
                    <a:cubicBezTo>
                      <a:pt x="12311" y="29874"/>
                      <a:pt x="12744" y="30323"/>
                      <a:pt x="12883" y="30645"/>
                    </a:cubicBezTo>
                    <a:cubicBezTo>
                      <a:pt x="13033" y="31021"/>
                      <a:pt x="13359" y="31272"/>
                      <a:pt x="13685" y="31472"/>
                    </a:cubicBezTo>
                    <a:cubicBezTo>
                      <a:pt x="14304" y="31828"/>
                      <a:pt x="15011" y="31995"/>
                      <a:pt x="15723" y="31995"/>
                    </a:cubicBezTo>
                    <a:cubicBezTo>
                      <a:pt x="17169" y="31995"/>
                      <a:pt x="18634" y="31303"/>
                      <a:pt x="19424" y="30094"/>
                    </a:cubicBezTo>
                    <a:lnTo>
                      <a:pt x="19424" y="30094"/>
                    </a:lnTo>
                    <a:cubicBezTo>
                      <a:pt x="19374" y="31397"/>
                      <a:pt x="20351" y="32600"/>
                      <a:pt x="21655" y="32650"/>
                    </a:cubicBezTo>
                    <a:cubicBezTo>
                      <a:pt x="21668" y="32651"/>
                      <a:pt x="21682" y="32651"/>
                      <a:pt x="21695" y="32651"/>
                    </a:cubicBezTo>
                    <a:cubicBezTo>
                      <a:pt x="22958" y="32651"/>
                      <a:pt x="24136" y="31509"/>
                      <a:pt x="24161" y="30219"/>
                    </a:cubicBezTo>
                    <a:cubicBezTo>
                      <a:pt x="24666" y="30984"/>
                      <a:pt x="25432" y="31403"/>
                      <a:pt x="26220" y="31403"/>
                    </a:cubicBezTo>
                    <a:cubicBezTo>
                      <a:pt x="26723" y="31403"/>
                      <a:pt x="27236" y="31232"/>
                      <a:pt x="27695" y="30871"/>
                    </a:cubicBezTo>
                    <a:cubicBezTo>
                      <a:pt x="28898" y="29944"/>
                      <a:pt x="29073" y="27989"/>
                      <a:pt x="28046" y="26861"/>
                    </a:cubicBezTo>
                    <a:lnTo>
                      <a:pt x="28046" y="26861"/>
                    </a:lnTo>
                    <a:cubicBezTo>
                      <a:pt x="28721" y="27459"/>
                      <a:pt x="29697" y="27917"/>
                      <a:pt x="30559" y="27917"/>
                    </a:cubicBezTo>
                    <a:cubicBezTo>
                      <a:pt x="31105" y="27917"/>
                      <a:pt x="31606" y="27734"/>
                      <a:pt x="31955" y="27287"/>
                    </a:cubicBezTo>
                    <a:cubicBezTo>
                      <a:pt x="32858" y="26134"/>
                      <a:pt x="32582" y="24229"/>
                      <a:pt x="31354" y="23402"/>
                    </a:cubicBezTo>
                    <a:lnTo>
                      <a:pt x="31354" y="23402"/>
                    </a:lnTo>
                    <a:cubicBezTo>
                      <a:pt x="31599" y="23457"/>
                      <a:pt x="31852" y="23484"/>
                      <a:pt x="32103" y="23484"/>
                    </a:cubicBezTo>
                    <a:cubicBezTo>
                      <a:pt x="33234" y="23484"/>
                      <a:pt x="34318" y="22927"/>
                      <a:pt x="34462" y="21798"/>
                    </a:cubicBezTo>
                    <a:cubicBezTo>
                      <a:pt x="34637" y="20420"/>
                      <a:pt x="33459" y="19041"/>
                      <a:pt x="32081" y="18966"/>
                    </a:cubicBezTo>
                    <a:cubicBezTo>
                      <a:pt x="33033" y="18164"/>
                      <a:pt x="32958" y="16786"/>
                      <a:pt x="32457" y="15633"/>
                    </a:cubicBezTo>
                    <a:cubicBezTo>
                      <a:pt x="31992" y="14564"/>
                      <a:pt x="30838" y="13840"/>
                      <a:pt x="29673" y="13840"/>
                    </a:cubicBezTo>
                    <a:cubicBezTo>
                      <a:pt x="29582" y="13840"/>
                      <a:pt x="29490" y="13844"/>
                      <a:pt x="29399" y="13853"/>
                    </a:cubicBezTo>
                    <a:cubicBezTo>
                      <a:pt x="30427" y="13151"/>
                      <a:pt x="30276" y="11723"/>
                      <a:pt x="29700" y="10620"/>
                    </a:cubicBezTo>
                    <a:cubicBezTo>
                      <a:pt x="29275" y="9791"/>
                      <a:pt x="28331" y="9273"/>
                      <a:pt x="27393" y="9273"/>
                    </a:cubicBezTo>
                    <a:cubicBezTo>
                      <a:pt x="27112" y="9273"/>
                      <a:pt x="26832" y="9319"/>
                      <a:pt x="26567" y="9417"/>
                    </a:cubicBezTo>
                    <a:cubicBezTo>
                      <a:pt x="27645" y="8565"/>
                      <a:pt x="27670" y="7161"/>
                      <a:pt x="26968" y="5984"/>
                    </a:cubicBezTo>
                    <a:cubicBezTo>
                      <a:pt x="26692" y="5482"/>
                      <a:pt x="26241" y="5106"/>
                      <a:pt x="25715" y="4881"/>
                    </a:cubicBezTo>
                    <a:cubicBezTo>
                      <a:pt x="25414" y="3728"/>
                      <a:pt x="24762" y="2700"/>
                      <a:pt x="23835" y="1999"/>
                    </a:cubicBezTo>
                    <a:cubicBezTo>
                      <a:pt x="23058" y="1447"/>
                      <a:pt x="22156" y="1146"/>
                      <a:pt x="21203" y="1096"/>
                    </a:cubicBezTo>
                    <a:cubicBezTo>
                      <a:pt x="20473" y="587"/>
                      <a:pt x="19594" y="227"/>
                      <a:pt x="18744" y="227"/>
                    </a:cubicBezTo>
                    <a:cubicBezTo>
                      <a:pt x="18339" y="227"/>
                      <a:pt x="17941" y="309"/>
                      <a:pt x="17569" y="495"/>
                    </a:cubicBezTo>
                    <a:cubicBezTo>
                      <a:pt x="16638" y="161"/>
                      <a:pt x="15653" y="0"/>
                      <a:pt x="146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3" name="Google Shape;1203;p73"/>
              <p:cNvSpPr/>
              <p:nvPr/>
            </p:nvSpPr>
            <p:spPr>
              <a:xfrm>
                <a:off x="1301580" y="3598174"/>
                <a:ext cx="389378" cy="720086"/>
              </a:xfrm>
              <a:custGeom>
                <a:rect b="b" l="l" r="r" t="t"/>
                <a:pathLst>
                  <a:path extrusionOk="0" h="17846" w="9650">
                    <a:moveTo>
                      <a:pt x="928" y="0"/>
                    </a:moveTo>
                    <a:lnTo>
                      <a:pt x="602" y="4537"/>
                    </a:lnTo>
                    <a:lnTo>
                      <a:pt x="552" y="5489"/>
                    </a:lnTo>
                    <a:lnTo>
                      <a:pt x="1" y="12782"/>
                    </a:lnTo>
                    <a:cubicBezTo>
                      <a:pt x="1" y="12832"/>
                      <a:pt x="1" y="12883"/>
                      <a:pt x="1" y="12958"/>
                    </a:cubicBezTo>
                    <a:cubicBezTo>
                      <a:pt x="1" y="15640"/>
                      <a:pt x="2131" y="17845"/>
                      <a:pt x="4788" y="17845"/>
                    </a:cubicBezTo>
                    <a:cubicBezTo>
                      <a:pt x="7495" y="17845"/>
                      <a:pt x="9650" y="15539"/>
                      <a:pt x="9575" y="12782"/>
                    </a:cubicBezTo>
                    <a:lnTo>
                      <a:pt x="9048" y="5740"/>
                    </a:lnTo>
                    <a:lnTo>
                      <a:pt x="8973" y="4712"/>
                    </a:lnTo>
                    <a:lnTo>
                      <a:pt x="8622" y="0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4" name="Google Shape;1204;p73"/>
              <p:cNvSpPr/>
              <p:nvPr/>
            </p:nvSpPr>
            <p:spPr>
              <a:xfrm>
                <a:off x="1301580" y="3598174"/>
                <a:ext cx="389378" cy="720086"/>
              </a:xfrm>
              <a:custGeom>
                <a:rect b="b" l="l" r="r" t="t"/>
                <a:pathLst>
                  <a:path extrusionOk="0" fill="none" h="17846" w="9650">
                    <a:moveTo>
                      <a:pt x="9575" y="12782"/>
                    </a:moveTo>
                    <a:cubicBezTo>
                      <a:pt x="9650" y="15539"/>
                      <a:pt x="7495" y="17845"/>
                      <a:pt x="4788" y="17845"/>
                    </a:cubicBezTo>
                    <a:cubicBezTo>
                      <a:pt x="2131" y="17845"/>
                      <a:pt x="1" y="15640"/>
                      <a:pt x="1" y="12958"/>
                    </a:cubicBezTo>
                    <a:cubicBezTo>
                      <a:pt x="1" y="12883"/>
                      <a:pt x="1" y="12832"/>
                      <a:pt x="1" y="12782"/>
                    </a:cubicBezTo>
                    <a:lnTo>
                      <a:pt x="552" y="5489"/>
                    </a:lnTo>
                    <a:lnTo>
                      <a:pt x="602" y="4537"/>
                    </a:lnTo>
                    <a:lnTo>
                      <a:pt x="928" y="0"/>
                    </a:lnTo>
                    <a:lnTo>
                      <a:pt x="8622" y="0"/>
                    </a:lnTo>
                    <a:lnTo>
                      <a:pt x="8973" y="4712"/>
                    </a:lnTo>
                    <a:lnTo>
                      <a:pt x="9048" y="5740"/>
                    </a:lnTo>
                    <a:close/>
                  </a:path>
                </a:pathLst>
              </a:custGeom>
              <a:solidFill>
                <a:schemeClr val="lt1"/>
              </a:solidFill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5" name="Google Shape;1205;p73"/>
              <p:cNvSpPr/>
              <p:nvPr/>
            </p:nvSpPr>
            <p:spPr>
              <a:xfrm>
                <a:off x="1331924" y="3594139"/>
                <a:ext cx="345921" cy="375094"/>
              </a:xfrm>
              <a:custGeom>
                <a:rect b="b" l="l" r="r" t="t"/>
                <a:pathLst>
                  <a:path extrusionOk="0" h="9296" w="8573">
                    <a:moveTo>
                      <a:pt x="226" y="0"/>
                    </a:moveTo>
                    <a:lnTo>
                      <a:pt x="1" y="2958"/>
                    </a:lnTo>
                    <a:cubicBezTo>
                      <a:pt x="301" y="4010"/>
                      <a:pt x="828" y="5063"/>
                      <a:pt x="1580" y="6015"/>
                    </a:cubicBezTo>
                    <a:cubicBezTo>
                      <a:pt x="3241" y="8148"/>
                      <a:pt x="5606" y="9295"/>
                      <a:pt x="7810" y="9295"/>
                    </a:cubicBezTo>
                    <a:cubicBezTo>
                      <a:pt x="8067" y="9295"/>
                      <a:pt x="8321" y="9280"/>
                      <a:pt x="8572" y="9248"/>
                    </a:cubicBezTo>
                    <a:lnTo>
                      <a:pt x="8321" y="5739"/>
                    </a:lnTo>
                    <a:lnTo>
                      <a:pt x="8246" y="4712"/>
                    </a:lnTo>
                    <a:lnTo>
                      <a:pt x="789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6" name="Google Shape;1206;p73"/>
              <p:cNvSpPr/>
              <p:nvPr/>
            </p:nvSpPr>
            <p:spPr>
              <a:xfrm>
                <a:off x="1742536" y="3247604"/>
                <a:ext cx="235644" cy="249524"/>
              </a:xfrm>
              <a:custGeom>
                <a:rect b="b" l="l" r="r" t="t"/>
                <a:pathLst>
                  <a:path extrusionOk="0" h="6184" w="5840">
                    <a:moveTo>
                      <a:pt x="3677" y="0"/>
                    </a:moveTo>
                    <a:cubicBezTo>
                      <a:pt x="2734" y="0"/>
                      <a:pt x="1670" y="666"/>
                      <a:pt x="978" y="1796"/>
                    </a:cubicBezTo>
                    <a:cubicBezTo>
                      <a:pt x="0" y="3350"/>
                      <a:pt x="100" y="5180"/>
                      <a:pt x="1178" y="5906"/>
                    </a:cubicBezTo>
                    <a:cubicBezTo>
                      <a:pt x="1467" y="6095"/>
                      <a:pt x="1798" y="6184"/>
                      <a:pt x="2146" y="6184"/>
                    </a:cubicBezTo>
                    <a:cubicBezTo>
                      <a:pt x="3095" y="6184"/>
                      <a:pt x="4172" y="5521"/>
                      <a:pt x="4887" y="4403"/>
                    </a:cubicBezTo>
                    <a:cubicBezTo>
                      <a:pt x="5840" y="2849"/>
                      <a:pt x="5765" y="994"/>
                      <a:pt x="4662" y="292"/>
                    </a:cubicBezTo>
                    <a:cubicBezTo>
                      <a:pt x="4368" y="94"/>
                      <a:pt x="4031" y="0"/>
                      <a:pt x="3677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7" name="Google Shape;1207;p73"/>
              <p:cNvSpPr/>
              <p:nvPr/>
            </p:nvSpPr>
            <p:spPr>
              <a:xfrm>
                <a:off x="1742536" y="3230051"/>
                <a:ext cx="235644" cy="284225"/>
              </a:xfrm>
              <a:custGeom>
                <a:rect b="b" l="l" r="r" t="t"/>
                <a:pathLst>
                  <a:path extrusionOk="0" fill="none" h="7044" w="5840">
                    <a:moveTo>
                      <a:pt x="978" y="2231"/>
                    </a:moveTo>
                    <a:cubicBezTo>
                      <a:pt x="0" y="3785"/>
                      <a:pt x="100" y="5615"/>
                      <a:pt x="1178" y="6341"/>
                    </a:cubicBezTo>
                    <a:cubicBezTo>
                      <a:pt x="2256" y="7043"/>
                      <a:pt x="3910" y="6366"/>
                      <a:pt x="4887" y="4838"/>
                    </a:cubicBezTo>
                    <a:cubicBezTo>
                      <a:pt x="5840" y="3284"/>
                      <a:pt x="5765" y="1429"/>
                      <a:pt x="4662" y="727"/>
                    </a:cubicBezTo>
                    <a:cubicBezTo>
                      <a:pt x="3584" y="0"/>
                      <a:pt x="1930" y="677"/>
                      <a:pt x="978" y="223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8" name="Google Shape;1208;p73"/>
              <p:cNvSpPr/>
              <p:nvPr/>
            </p:nvSpPr>
            <p:spPr>
              <a:xfrm>
                <a:off x="1898251" y="3289731"/>
                <a:ext cx="39503" cy="99140"/>
              </a:xfrm>
              <a:custGeom>
                <a:rect b="b" l="l" r="r" t="t"/>
                <a:pathLst>
                  <a:path extrusionOk="0" fill="none" h="2457" w="979">
                    <a:moveTo>
                      <a:pt x="1" y="0"/>
                    </a:moveTo>
                    <a:cubicBezTo>
                      <a:pt x="477" y="176"/>
                      <a:pt x="828" y="627"/>
                      <a:pt x="903" y="1103"/>
                    </a:cubicBezTo>
                    <a:cubicBezTo>
                      <a:pt x="978" y="1604"/>
                      <a:pt x="778" y="2131"/>
                      <a:pt x="377" y="245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9" name="Google Shape;1209;p73"/>
              <p:cNvSpPr/>
              <p:nvPr/>
            </p:nvSpPr>
            <p:spPr>
              <a:xfrm>
                <a:off x="1008308" y="3247604"/>
                <a:ext cx="235684" cy="249524"/>
              </a:xfrm>
              <a:custGeom>
                <a:rect b="b" l="l" r="r" t="t"/>
                <a:pathLst>
                  <a:path extrusionOk="0" h="6184" w="5841">
                    <a:moveTo>
                      <a:pt x="2164" y="0"/>
                    </a:moveTo>
                    <a:cubicBezTo>
                      <a:pt x="1810" y="0"/>
                      <a:pt x="1473" y="94"/>
                      <a:pt x="1178" y="292"/>
                    </a:cubicBezTo>
                    <a:cubicBezTo>
                      <a:pt x="101" y="994"/>
                      <a:pt x="1" y="2849"/>
                      <a:pt x="953" y="4403"/>
                    </a:cubicBezTo>
                    <a:cubicBezTo>
                      <a:pt x="1668" y="5521"/>
                      <a:pt x="2746" y="6184"/>
                      <a:pt x="3695" y="6184"/>
                    </a:cubicBezTo>
                    <a:cubicBezTo>
                      <a:pt x="4042" y="6184"/>
                      <a:pt x="4373" y="6095"/>
                      <a:pt x="4662" y="5906"/>
                    </a:cubicBezTo>
                    <a:cubicBezTo>
                      <a:pt x="5740" y="5180"/>
                      <a:pt x="5840" y="3350"/>
                      <a:pt x="4888" y="1796"/>
                    </a:cubicBezTo>
                    <a:cubicBezTo>
                      <a:pt x="4177" y="666"/>
                      <a:pt x="3109" y="0"/>
                      <a:pt x="2164" y="0"/>
                    </a:cubicBezTo>
                    <a:close/>
                  </a:path>
                </a:pathLst>
              </a:custGeom>
              <a:solidFill>
                <a:srgbClr val="F5F5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0" name="Google Shape;1210;p73"/>
              <p:cNvSpPr/>
              <p:nvPr/>
            </p:nvSpPr>
            <p:spPr>
              <a:xfrm>
                <a:off x="1008308" y="3230051"/>
                <a:ext cx="235684" cy="284225"/>
              </a:xfrm>
              <a:custGeom>
                <a:rect b="b" l="l" r="r" t="t"/>
                <a:pathLst>
                  <a:path extrusionOk="0" fill="none" h="7044" w="5841">
                    <a:moveTo>
                      <a:pt x="4888" y="2231"/>
                    </a:moveTo>
                    <a:cubicBezTo>
                      <a:pt x="5840" y="3785"/>
                      <a:pt x="5740" y="5615"/>
                      <a:pt x="4662" y="6341"/>
                    </a:cubicBezTo>
                    <a:cubicBezTo>
                      <a:pt x="3584" y="7043"/>
                      <a:pt x="1930" y="6366"/>
                      <a:pt x="953" y="4838"/>
                    </a:cubicBezTo>
                    <a:cubicBezTo>
                      <a:pt x="1" y="3284"/>
                      <a:pt x="101" y="1429"/>
                      <a:pt x="1178" y="727"/>
                    </a:cubicBezTo>
                    <a:cubicBezTo>
                      <a:pt x="2256" y="0"/>
                      <a:pt x="3910" y="677"/>
                      <a:pt x="4888" y="2231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1" name="Google Shape;1211;p73"/>
              <p:cNvSpPr/>
              <p:nvPr/>
            </p:nvSpPr>
            <p:spPr>
              <a:xfrm>
                <a:off x="1048780" y="3289731"/>
                <a:ext cx="39462" cy="99140"/>
              </a:xfrm>
              <a:custGeom>
                <a:rect b="b" l="l" r="r" t="t"/>
                <a:pathLst>
                  <a:path extrusionOk="0" fill="none" h="2457" w="978">
                    <a:moveTo>
                      <a:pt x="977" y="0"/>
                    </a:moveTo>
                    <a:cubicBezTo>
                      <a:pt x="501" y="176"/>
                      <a:pt x="150" y="627"/>
                      <a:pt x="75" y="1103"/>
                    </a:cubicBezTo>
                    <a:cubicBezTo>
                      <a:pt x="0" y="1604"/>
                      <a:pt x="201" y="2131"/>
                      <a:pt x="602" y="2456"/>
                    </a:cubicBezTo>
                  </a:path>
                </a:pathLst>
              </a:custGeom>
              <a:noFill/>
              <a:ln cap="rnd" cmpd="sng" w="5025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2" name="Google Shape;1212;p73"/>
              <p:cNvSpPr/>
              <p:nvPr/>
            </p:nvSpPr>
            <p:spPr>
              <a:xfrm>
                <a:off x="1099340" y="2796438"/>
                <a:ext cx="782750" cy="997573"/>
              </a:xfrm>
              <a:custGeom>
                <a:rect b="b" l="l" r="r" t="t"/>
                <a:pathLst>
                  <a:path extrusionOk="0" h="24723" w="19399">
                    <a:moveTo>
                      <a:pt x="9781" y="0"/>
                    </a:moveTo>
                    <a:cubicBezTo>
                      <a:pt x="6746" y="0"/>
                      <a:pt x="3923" y="1466"/>
                      <a:pt x="2156" y="3729"/>
                    </a:cubicBezTo>
                    <a:cubicBezTo>
                      <a:pt x="1955" y="4005"/>
                      <a:pt x="1755" y="4280"/>
                      <a:pt x="1579" y="4581"/>
                    </a:cubicBezTo>
                    <a:cubicBezTo>
                      <a:pt x="852" y="5709"/>
                      <a:pt x="376" y="7012"/>
                      <a:pt x="151" y="8416"/>
                    </a:cubicBezTo>
                    <a:cubicBezTo>
                      <a:pt x="100" y="8641"/>
                      <a:pt x="75" y="8892"/>
                      <a:pt x="50" y="9117"/>
                    </a:cubicBezTo>
                    <a:cubicBezTo>
                      <a:pt x="25" y="9393"/>
                      <a:pt x="25" y="9669"/>
                      <a:pt x="25" y="9970"/>
                    </a:cubicBezTo>
                    <a:cubicBezTo>
                      <a:pt x="0" y="9995"/>
                      <a:pt x="0" y="10045"/>
                      <a:pt x="0" y="10070"/>
                    </a:cubicBezTo>
                    <a:cubicBezTo>
                      <a:pt x="0" y="10546"/>
                      <a:pt x="50" y="10997"/>
                      <a:pt x="75" y="11398"/>
                    </a:cubicBezTo>
                    <a:cubicBezTo>
                      <a:pt x="125" y="11674"/>
                      <a:pt x="151" y="11924"/>
                      <a:pt x="201" y="12175"/>
                    </a:cubicBezTo>
                    <a:cubicBezTo>
                      <a:pt x="201" y="12250"/>
                      <a:pt x="226" y="12325"/>
                      <a:pt x="226" y="12376"/>
                    </a:cubicBezTo>
                    <a:cubicBezTo>
                      <a:pt x="251" y="12451"/>
                      <a:pt x="251" y="12501"/>
                      <a:pt x="276" y="12551"/>
                    </a:cubicBezTo>
                    <a:lnTo>
                      <a:pt x="326" y="13102"/>
                    </a:lnTo>
                    <a:cubicBezTo>
                      <a:pt x="326" y="13328"/>
                      <a:pt x="351" y="13528"/>
                      <a:pt x="376" y="13729"/>
                    </a:cubicBezTo>
                    <a:cubicBezTo>
                      <a:pt x="401" y="13904"/>
                      <a:pt x="401" y="14105"/>
                      <a:pt x="426" y="14280"/>
                    </a:cubicBezTo>
                    <a:cubicBezTo>
                      <a:pt x="526" y="15458"/>
                      <a:pt x="677" y="16661"/>
                      <a:pt x="1128" y="17739"/>
                    </a:cubicBezTo>
                    <a:cubicBezTo>
                      <a:pt x="1178" y="17814"/>
                      <a:pt x="1203" y="17889"/>
                      <a:pt x="1228" y="17965"/>
                    </a:cubicBezTo>
                    <a:cubicBezTo>
                      <a:pt x="1354" y="18240"/>
                      <a:pt x="1504" y="18516"/>
                      <a:pt x="1654" y="18767"/>
                    </a:cubicBezTo>
                    <a:cubicBezTo>
                      <a:pt x="1704" y="18867"/>
                      <a:pt x="1755" y="18967"/>
                      <a:pt x="1805" y="19067"/>
                    </a:cubicBezTo>
                    <a:cubicBezTo>
                      <a:pt x="1830" y="19143"/>
                      <a:pt x="1880" y="19193"/>
                      <a:pt x="1905" y="19243"/>
                    </a:cubicBezTo>
                    <a:cubicBezTo>
                      <a:pt x="1980" y="19368"/>
                      <a:pt x="2030" y="19468"/>
                      <a:pt x="2105" y="19569"/>
                    </a:cubicBezTo>
                    <a:cubicBezTo>
                      <a:pt x="3058" y="21097"/>
                      <a:pt x="4336" y="22476"/>
                      <a:pt x="5815" y="23453"/>
                    </a:cubicBezTo>
                    <a:lnTo>
                      <a:pt x="5840" y="23453"/>
                    </a:lnTo>
                    <a:cubicBezTo>
                      <a:pt x="6216" y="23704"/>
                      <a:pt x="6592" y="23904"/>
                      <a:pt x="6993" y="24105"/>
                    </a:cubicBezTo>
                    <a:cubicBezTo>
                      <a:pt x="7894" y="24515"/>
                      <a:pt x="8861" y="24722"/>
                      <a:pt x="9825" y="24722"/>
                    </a:cubicBezTo>
                    <a:cubicBezTo>
                      <a:pt x="10924" y="24722"/>
                      <a:pt x="12019" y="24452"/>
                      <a:pt x="13008" y="23904"/>
                    </a:cubicBezTo>
                    <a:cubicBezTo>
                      <a:pt x="13208" y="23804"/>
                      <a:pt x="13384" y="23679"/>
                      <a:pt x="13559" y="23579"/>
                    </a:cubicBezTo>
                    <a:cubicBezTo>
                      <a:pt x="13584" y="23579"/>
                      <a:pt x="13584" y="23554"/>
                      <a:pt x="13584" y="23554"/>
                    </a:cubicBezTo>
                    <a:cubicBezTo>
                      <a:pt x="15138" y="22601"/>
                      <a:pt x="16667" y="21148"/>
                      <a:pt x="17644" y="19569"/>
                    </a:cubicBezTo>
                    <a:cubicBezTo>
                      <a:pt x="17895" y="19193"/>
                      <a:pt x="18096" y="18817"/>
                      <a:pt x="18271" y="18416"/>
                    </a:cubicBezTo>
                    <a:cubicBezTo>
                      <a:pt x="18346" y="18265"/>
                      <a:pt x="18396" y="18115"/>
                      <a:pt x="18471" y="17965"/>
                    </a:cubicBezTo>
                    <a:cubicBezTo>
                      <a:pt x="18497" y="17889"/>
                      <a:pt x="18522" y="17839"/>
                      <a:pt x="18547" y="17764"/>
                    </a:cubicBezTo>
                    <a:cubicBezTo>
                      <a:pt x="18597" y="17539"/>
                      <a:pt x="18672" y="17338"/>
                      <a:pt x="18697" y="17138"/>
                    </a:cubicBezTo>
                    <a:cubicBezTo>
                      <a:pt x="18747" y="17012"/>
                      <a:pt x="18772" y="16887"/>
                      <a:pt x="18797" y="16736"/>
                    </a:cubicBezTo>
                    <a:cubicBezTo>
                      <a:pt x="18822" y="16611"/>
                      <a:pt x="18847" y="16486"/>
                      <a:pt x="18872" y="16361"/>
                    </a:cubicBezTo>
                    <a:cubicBezTo>
                      <a:pt x="18872" y="16361"/>
                      <a:pt x="18872" y="16335"/>
                      <a:pt x="18872" y="16335"/>
                    </a:cubicBezTo>
                    <a:cubicBezTo>
                      <a:pt x="18973" y="15659"/>
                      <a:pt x="19023" y="15007"/>
                      <a:pt x="19048" y="14330"/>
                    </a:cubicBezTo>
                    <a:cubicBezTo>
                      <a:pt x="19073" y="14155"/>
                      <a:pt x="19073" y="14005"/>
                      <a:pt x="19098" y="13829"/>
                    </a:cubicBezTo>
                    <a:cubicBezTo>
                      <a:pt x="19098" y="13554"/>
                      <a:pt x="19123" y="13303"/>
                      <a:pt x="19148" y="13027"/>
                    </a:cubicBezTo>
                    <a:lnTo>
                      <a:pt x="19198" y="12576"/>
                    </a:lnTo>
                    <a:lnTo>
                      <a:pt x="19223" y="12275"/>
                    </a:lnTo>
                    <a:lnTo>
                      <a:pt x="19299" y="11699"/>
                    </a:lnTo>
                    <a:cubicBezTo>
                      <a:pt x="19349" y="11298"/>
                      <a:pt x="19374" y="10897"/>
                      <a:pt x="19399" y="10496"/>
                    </a:cubicBezTo>
                    <a:cubicBezTo>
                      <a:pt x="19399" y="10371"/>
                      <a:pt x="19399" y="10220"/>
                      <a:pt x="19399" y="10070"/>
                    </a:cubicBezTo>
                    <a:cubicBezTo>
                      <a:pt x="19399" y="10045"/>
                      <a:pt x="19399" y="9995"/>
                      <a:pt x="19399" y="9970"/>
                    </a:cubicBezTo>
                    <a:cubicBezTo>
                      <a:pt x="19399" y="9669"/>
                      <a:pt x="19399" y="9393"/>
                      <a:pt x="19374" y="9117"/>
                    </a:cubicBezTo>
                    <a:cubicBezTo>
                      <a:pt x="19349" y="8892"/>
                      <a:pt x="19324" y="8641"/>
                      <a:pt x="19273" y="8416"/>
                    </a:cubicBezTo>
                    <a:cubicBezTo>
                      <a:pt x="19273" y="8416"/>
                      <a:pt x="19273" y="8416"/>
                      <a:pt x="19273" y="8391"/>
                    </a:cubicBezTo>
                    <a:cubicBezTo>
                      <a:pt x="19073" y="7087"/>
                      <a:pt x="18622" y="5884"/>
                      <a:pt x="17995" y="4807"/>
                    </a:cubicBezTo>
                    <a:cubicBezTo>
                      <a:pt x="17945" y="4731"/>
                      <a:pt x="17920" y="4681"/>
                      <a:pt x="17870" y="4631"/>
                    </a:cubicBezTo>
                    <a:cubicBezTo>
                      <a:pt x="16466" y="2350"/>
                      <a:pt x="14136" y="596"/>
                      <a:pt x="11278" y="120"/>
                    </a:cubicBezTo>
                    <a:cubicBezTo>
                      <a:pt x="10776" y="39"/>
                      <a:pt x="10276" y="0"/>
                      <a:pt x="9781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3" name="Google Shape;1213;p73"/>
              <p:cNvSpPr/>
              <p:nvPr/>
            </p:nvSpPr>
            <p:spPr>
              <a:xfrm>
                <a:off x="1099340" y="2777998"/>
                <a:ext cx="782750" cy="1026504"/>
              </a:xfrm>
              <a:custGeom>
                <a:rect b="b" l="l" r="r" t="t"/>
                <a:pathLst>
                  <a:path extrusionOk="0" fill="none" h="25440" w="19399">
                    <a:moveTo>
                      <a:pt x="19399" y="10527"/>
                    </a:moveTo>
                    <a:cubicBezTo>
                      <a:pt x="19399" y="10677"/>
                      <a:pt x="19399" y="10828"/>
                      <a:pt x="19399" y="10953"/>
                    </a:cubicBezTo>
                    <a:cubicBezTo>
                      <a:pt x="19374" y="11354"/>
                      <a:pt x="19349" y="11755"/>
                      <a:pt x="19299" y="12156"/>
                    </a:cubicBezTo>
                    <a:lnTo>
                      <a:pt x="19223" y="12732"/>
                    </a:lnTo>
                    <a:lnTo>
                      <a:pt x="19198" y="13033"/>
                    </a:lnTo>
                    <a:lnTo>
                      <a:pt x="19148" y="13484"/>
                    </a:lnTo>
                    <a:cubicBezTo>
                      <a:pt x="19123" y="13760"/>
                      <a:pt x="19098" y="14011"/>
                      <a:pt x="19098" y="14286"/>
                    </a:cubicBezTo>
                    <a:cubicBezTo>
                      <a:pt x="19073" y="14462"/>
                      <a:pt x="19073" y="14612"/>
                      <a:pt x="19048" y="14787"/>
                    </a:cubicBezTo>
                    <a:cubicBezTo>
                      <a:pt x="19023" y="15464"/>
                      <a:pt x="18973" y="16116"/>
                      <a:pt x="18872" y="16792"/>
                    </a:cubicBezTo>
                    <a:cubicBezTo>
                      <a:pt x="18872" y="16792"/>
                      <a:pt x="18872" y="16818"/>
                      <a:pt x="18872" y="16818"/>
                    </a:cubicBezTo>
                    <a:cubicBezTo>
                      <a:pt x="18847" y="16943"/>
                      <a:pt x="18822" y="17068"/>
                      <a:pt x="18797" y="17193"/>
                    </a:cubicBezTo>
                    <a:cubicBezTo>
                      <a:pt x="18772" y="17344"/>
                      <a:pt x="18747" y="17469"/>
                      <a:pt x="18697" y="17595"/>
                    </a:cubicBezTo>
                    <a:cubicBezTo>
                      <a:pt x="18672" y="17795"/>
                      <a:pt x="18597" y="17996"/>
                      <a:pt x="18547" y="18221"/>
                    </a:cubicBezTo>
                    <a:cubicBezTo>
                      <a:pt x="18522" y="18296"/>
                      <a:pt x="18497" y="18346"/>
                      <a:pt x="18471" y="18422"/>
                    </a:cubicBezTo>
                    <a:cubicBezTo>
                      <a:pt x="18396" y="18572"/>
                      <a:pt x="18346" y="18722"/>
                      <a:pt x="18271" y="18873"/>
                    </a:cubicBezTo>
                    <a:cubicBezTo>
                      <a:pt x="18096" y="19274"/>
                      <a:pt x="17895" y="19650"/>
                      <a:pt x="17644" y="20026"/>
                    </a:cubicBezTo>
                    <a:cubicBezTo>
                      <a:pt x="16667" y="21605"/>
                      <a:pt x="15138" y="23058"/>
                      <a:pt x="13584" y="24011"/>
                    </a:cubicBezTo>
                    <a:cubicBezTo>
                      <a:pt x="13584" y="24011"/>
                      <a:pt x="13584" y="24036"/>
                      <a:pt x="13559" y="24036"/>
                    </a:cubicBezTo>
                    <a:cubicBezTo>
                      <a:pt x="13384" y="24136"/>
                      <a:pt x="13208" y="24261"/>
                      <a:pt x="13008" y="24361"/>
                    </a:cubicBezTo>
                    <a:cubicBezTo>
                      <a:pt x="11153" y="25389"/>
                      <a:pt x="8923" y="25439"/>
                      <a:pt x="6993" y="24562"/>
                    </a:cubicBezTo>
                    <a:cubicBezTo>
                      <a:pt x="6592" y="24361"/>
                      <a:pt x="6216" y="24161"/>
                      <a:pt x="5840" y="23910"/>
                    </a:cubicBezTo>
                    <a:cubicBezTo>
                      <a:pt x="5815" y="23910"/>
                      <a:pt x="5815" y="23910"/>
                      <a:pt x="5815" y="23910"/>
                    </a:cubicBezTo>
                    <a:cubicBezTo>
                      <a:pt x="4336" y="22933"/>
                      <a:pt x="3058" y="21554"/>
                      <a:pt x="2105" y="20026"/>
                    </a:cubicBezTo>
                    <a:cubicBezTo>
                      <a:pt x="2030" y="19925"/>
                      <a:pt x="1980" y="19825"/>
                      <a:pt x="1905" y="19700"/>
                    </a:cubicBezTo>
                    <a:cubicBezTo>
                      <a:pt x="1880" y="19650"/>
                      <a:pt x="1830" y="19600"/>
                      <a:pt x="1805" y="19524"/>
                    </a:cubicBezTo>
                    <a:cubicBezTo>
                      <a:pt x="1755" y="19424"/>
                      <a:pt x="1704" y="19324"/>
                      <a:pt x="1654" y="19224"/>
                    </a:cubicBezTo>
                    <a:cubicBezTo>
                      <a:pt x="1504" y="18973"/>
                      <a:pt x="1354" y="18697"/>
                      <a:pt x="1228" y="18422"/>
                    </a:cubicBezTo>
                    <a:cubicBezTo>
                      <a:pt x="1203" y="18346"/>
                      <a:pt x="1178" y="18271"/>
                      <a:pt x="1128" y="18196"/>
                    </a:cubicBezTo>
                    <a:cubicBezTo>
                      <a:pt x="677" y="17118"/>
                      <a:pt x="526" y="15915"/>
                      <a:pt x="426" y="14737"/>
                    </a:cubicBezTo>
                    <a:cubicBezTo>
                      <a:pt x="401" y="14562"/>
                      <a:pt x="401" y="14361"/>
                      <a:pt x="376" y="14186"/>
                    </a:cubicBezTo>
                    <a:cubicBezTo>
                      <a:pt x="351" y="13985"/>
                      <a:pt x="326" y="13785"/>
                      <a:pt x="326" y="13559"/>
                    </a:cubicBezTo>
                    <a:lnTo>
                      <a:pt x="276" y="13008"/>
                    </a:lnTo>
                    <a:cubicBezTo>
                      <a:pt x="251" y="12958"/>
                      <a:pt x="251" y="12908"/>
                      <a:pt x="226" y="12833"/>
                    </a:cubicBezTo>
                    <a:cubicBezTo>
                      <a:pt x="226" y="12782"/>
                      <a:pt x="201" y="12707"/>
                      <a:pt x="201" y="12632"/>
                    </a:cubicBezTo>
                    <a:cubicBezTo>
                      <a:pt x="151" y="12381"/>
                      <a:pt x="125" y="12131"/>
                      <a:pt x="75" y="11855"/>
                    </a:cubicBezTo>
                    <a:cubicBezTo>
                      <a:pt x="50" y="11454"/>
                      <a:pt x="0" y="11003"/>
                      <a:pt x="0" y="10527"/>
                    </a:cubicBezTo>
                    <a:cubicBezTo>
                      <a:pt x="0" y="10502"/>
                      <a:pt x="0" y="10452"/>
                      <a:pt x="25" y="10427"/>
                    </a:cubicBezTo>
                    <a:cubicBezTo>
                      <a:pt x="25" y="10126"/>
                      <a:pt x="25" y="9850"/>
                      <a:pt x="50" y="9574"/>
                    </a:cubicBezTo>
                    <a:cubicBezTo>
                      <a:pt x="75" y="9349"/>
                      <a:pt x="100" y="9098"/>
                      <a:pt x="151" y="8873"/>
                    </a:cubicBezTo>
                    <a:cubicBezTo>
                      <a:pt x="376" y="7469"/>
                      <a:pt x="852" y="6166"/>
                      <a:pt x="1579" y="5038"/>
                    </a:cubicBezTo>
                    <a:cubicBezTo>
                      <a:pt x="1755" y="4737"/>
                      <a:pt x="1955" y="4462"/>
                      <a:pt x="2156" y="4186"/>
                    </a:cubicBezTo>
                    <a:cubicBezTo>
                      <a:pt x="4211" y="1554"/>
                      <a:pt x="7694" y="0"/>
                      <a:pt x="11278" y="577"/>
                    </a:cubicBezTo>
                    <a:cubicBezTo>
                      <a:pt x="14136" y="1053"/>
                      <a:pt x="16466" y="2807"/>
                      <a:pt x="17870" y="5088"/>
                    </a:cubicBezTo>
                    <a:cubicBezTo>
                      <a:pt x="17920" y="5138"/>
                      <a:pt x="17945" y="5188"/>
                      <a:pt x="17995" y="5264"/>
                    </a:cubicBezTo>
                    <a:cubicBezTo>
                      <a:pt x="18622" y="6341"/>
                      <a:pt x="19073" y="7544"/>
                      <a:pt x="19273" y="8848"/>
                    </a:cubicBezTo>
                    <a:cubicBezTo>
                      <a:pt x="19273" y="8873"/>
                      <a:pt x="19273" y="8873"/>
                      <a:pt x="19273" y="8873"/>
                    </a:cubicBezTo>
                    <a:cubicBezTo>
                      <a:pt x="19324" y="9098"/>
                      <a:pt x="19349" y="9349"/>
                      <a:pt x="19374" y="9574"/>
                    </a:cubicBezTo>
                    <a:cubicBezTo>
                      <a:pt x="19399" y="9850"/>
                      <a:pt x="19399" y="10126"/>
                      <a:pt x="19399" y="10427"/>
                    </a:cubicBezTo>
                    <a:cubicBezTo>
                      <a:pt x="19399" y="10452"/>
                      <a:pt x="19399" y="10502"/>
                      <a:pt x="19399" y="10527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4" name="Google Shape;1214;p73"/>
              <p:cNvSpPr/>
              <p:nvPr/>
            </p:nvSpPr>
            <p:spPr>
              <a:xfrm>
                <a:off x="870751" y="2734298"/>
                <a:ext cx="719239" cy="1010162"/>
              </a:xfrm>
              <a:custGeom>
                <a:rect b="b" l="l" r="r" t="t"/>
                <a:pathLst>
                  <a:path extrusionOk="0" h="25035" w="17825">
                    <a:moveTo>
                      <a:pt x="16593" y="281"/>
                    </a:moveTo>
                    <a:lnTo>
                      <a:pt x="16633" y="319"/>
                    </a:lnTo>
                    <a:lnTo>
                      <a:pt x="16633" y="319"/>
                    </a:lnTo>
                    <a:cubicBezTo>
                      <a:pt x="16619" y="306"/>
                      <a:pt x="16606" y="294"/>
                      <a:pt x="16593" y="281"/>
                    </a:cubicBezTo>
                    <a:close/>
                    <a:moveTo>
                      <a:pt x="16884" y="557"/>
                    </a:moveTo>
                    <a:lnTo>
                      <a:pt x="17044" y="707"/>
                    </a:lnTo>
                    <a:cubicBezTo>
                      <a:pt x="16993" y="655"/>
                      <a:pt x="16940" y="604"/>
                      <a:pt x="16884" y="557"/>
                    </a:cubicBezTo>
                    <a:close/>
                    <a:moveTo>
                      <a:pt x="15369" y="1"/>
                    </a:moveTo>
                    <a:cubicBezTo>
                      <a:pt x="15250" y="1"/>
                      <a:pt x="15131" y="11"/>
                      <a:pt x="15014" y="31"/>
                    </a:cubicBezTo>
                    <a:cubicBezTo>
                      <a:pt x="14287" y="131"/>
                      <a:pt x="13234" y="532"/>
                      <a:pt x="12958" y="1184"/>
                    </a:cubicBezTo>
                    <a:cubicBezTo>
                      <a:pt x="12700" y="1132"/>
                      <a:pt x="12437" y="1107"/>
                      <a:pt x="12173" y="1107"/>
                    </a:cubicBezTo>
                    <a:cubicBezTo>
                      <a:pt x="11285" y="1107"/>
                      <a:pt x="10396" y="1394"/>
                      <a:pt x="9700" y="1936"/>
                    </a:cubicBezTo>
                    <a:cubicBezTo>
                      <a:pt x="8823" y="2612"/>
                      <a:pt x="8397" y="3690"/>
                      <a:pt x="8422" y="4768"/>
                    </a:cubicBezTo>
                    <a:cubicBezTo>
                      <a:pt x="6417" y="5043"/>
                      <a:pt x="4613" y="6347"/>
                      <a:pt x="3811" y="8101"/>
                    </a:cubicBezTo>
                    <a:cubicBezTo>
                      <a:pt x="2983" y="9855"/>
                      <a:pt x="3259" y="11735"/>
                      <a:pt x="4387" y="13339"/>
                    </a:cubicBezTo>
                    <a:cubicBezTo>
                      <a:pt x="3084" y="13414"/>
                      <a:pt x="1881" y="14166"/>
                      <a:pt x="1179" y="15219"/>
                    </a:cubicBezTo>
                    <a:cubicBezTo>
                      <a:pt x="452" y="16246"/>
                      <a:pt x="201" y="17525"/>
                      <a:pt x="277" y="18778"/>
                    </a:cubicBezTo>
                    <a:cubicBezTo>
                      <a:pt x="327" y="19780"/>
                      <a:pt x="602" y="20607"/>
                      <a:pt x="1054" y="21535"/>
                    </a:cubicBezTo>
                    <a:cubicBezTo>
                      <a:pt x="277" y="22111"/>
                      <a:pt x="1" y="23214"/>
                      <a:pt x="427" y="24066"/>
                    </a:cubicBezTo>
                    <a:cubicBezTo>
                      <a:pt x="776" y="24744"/>
                      <a:pt x="1833" y="25035"/>
                      <a:pt x="2727" y="25035"/>
                    </a:cubicBezTo>
                    <a:cubicBezTo>
                      <a:pt x="2923" y="25035"/>
                      <a:pt x="3112" y="25020"/>
                      <a:pt x="3284" y="24993"/>
                    </a:cubicBezTo>
                    <a:cubicBezTo>
                      <a:pt x="4487" y="24793"/>
                      <a:pt x="5515" y="23966"/>
                      <a:pt x="5941" y="22888"/>
                    </a:cubicBezTo>
                    <a:cubicBezTo>
                      <a:pt x="6342" y="21810"/>
                      <a:pt x="6066" y="20407"/>
                      <a:pt x="5289" y="19530"/>
                    </a:cubicBezTo>
                    <a:cubicBezTo>
                      <a:pt x="6467" y="19379"/>
                      <a:pt x="7545" y="18652"/>
                      <a:pt x="8096" y="17650"/>
                    </a:cubicBezTo>
                    <a:cubicBezTo>
                      <a:pt x="8648" y="16647"/>
                      <a:pt x="8923" y="15043"/>
                      <a:pt x="8397" y="14016"/>
                    </a:cubicBezTo>
                    <a:cubicBezTo>
                      <a:pt x="10352" y="12963"/>
                      <a:pt x="11680" y="10557"/>
                      <a:pt x="11029" y="8502"/>
                    </a:cubicBezTo>
                    <a:lnTo>
                      <a:pt x="11029" y="8502"/>
                    </a:lnTo>
                    <a:cubicBezTo>
                      <a:pt x="11176" y="8535"/>
                      <a:pt x="11327" y="8551"/>
                      <a:pt x="11478" y="8551"/>
                    </a:cubicBezTo>
                    <a:cubicBezTo>
                      <a:pt x="12123" y="8551"/>
                      <a:pt x="12768" y="8258"/>
                      <a:pt x="13134" y="7750"/>
                    </a:cubicBezTo>
                    <a:cubicBezTo>
                      <a:pt x="13610" y="7124"/>
                      <a:pt x="13936" y="6146"/>
                      <a:pt x="13510" y="5520"/>
                    </a:cubicBezTo>
                    <a:lnTo>
                      <a:pt x="13510" y="5520"/>
                    </a:lnTo>
                    <a:cubicBezTo>
                      <a:pt x="13754" y="5577"/>
                      <a:pt x="14005" y="5605"/>
                      <a:pt x="14256" y="5605"/>
                    </a:cubicBezTo>
                    <a:cubicBezTo>
                      <a:pt x="15420" y="5605"/>
                      <a:pt x="16592" y="5006"/>
                      <a:pt x="17169" y="4016"/>
                    </a:cubicBezTo>
                    <a:cubicBezTo>
                      <a:pt x="17825" y="2915"/>
                      <a:pt x="17649" y="1443"/>
                      <a:pt x="16785" y="477"/>
                    </a:cubicBezTo>
                    <a:lnTo>
                      <a:pt x="16785" y="477"/>
                    </a:lnTo>
                    <a:cubicBezTo>
                      <a:pt x="16819" y="503"/>
                      <a:pt x="16852" y="530"/>
                      <a:pt x="16884" y="557"/>
                    </a:cubicBezTo>
                    <a:lnTo>
                      <a:pt x="16884" y="557"/>
                    </a:lnTo>
                    <a:lnTo>
                      <a:pt x="16633" y="319"/>
                    </a:lnTo>
                    <a:lnTo>
                      <a:pt x="16633" y="319"/>
                    </a:lnTo>
                    <a:cubicBezTo>
                      <a:pt x="16686" y="370"/>
                      <a:pt x="16736" y="423"/>
                      <a:pt x="16785" y="477"/>
                    </a:cubicBezTo>
                    <a:lnTo>
                      <a:pt x="16785" y="477"/>
                    </a:lnTo>
                    <a:cubicBezTo>
                      <a:pt x="16385" y="176"/>
                      <a:pt x="15874" y="1"/>
                      <a:pt x="1536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5" name="Google Shape;1215;p73"/>
              <p:cNvSpPr/>
              <p:nvPr/>
            </p:nvSpPr>
            <p:spPr>
              <a:xfrm>
                <a:off x="1544292" y="2765812"/>
                <a:ext cx="402532" cy="517771"/>
              </a:xfrm>
              <a:custGeom>
                <a:rect b="b" l="l" r="r" t="t"/>
                <a:pathLst>
                  <a:path extrusionOk="0" h="12832" w="9976">
                    <a:moveTo>
                      <a:pt x="903" y="0"/>
                    </a:moveTo>
                    <a:cubicBezTo>
                      <a:pt x="853" y="0"/>
                      <a:pt x="803" y="1"/>
                      <a:pt x="753" y="2"/>
                    </a:cubicBezTo>
                    <a:cubicBezTo>
                      <a:pt x="1" y="1305"/>
                      <a:pt x="51" y="3034"/>
                      <a:pt x="853" y="4312"/>
                    </a:cubicBezTo>
                    <a:cubicBezTo>
                      <a:pt x="1622" y="5500"/>
                      <a:pt x="3018" y="6255"/>
                      <a:pt x="4419" y="6255"/>
                    </a:cubicBezTo>
                    <a:cubicBezTo>
                      <a:pt x="4525" y="6255"/>
                      <a:pt x="4632" y="6251"/>
                      <a:pt x="4738" y="6242"/>
                    </a:cubicBezTo>
                    <a:lnTo>
                      <a:pt x="4738" y="6242"/>
                    </a:lnTo>
                    <a:cubicBezTo>
                      <a:pt x="4036" y="7019"/>
                      <a:pt x="4161" y="8323"/>
                      <a:pt x="4813" y="9150"/>
                    </a:cubicBezTo>
                    <a:cubicBezTo>
                      <a:pt x="5238" y="9689"/>
                      <a:pt x="5930" y="9984"/>
                      <a:pt x="6617" y="9984"/>
                    </a:cubicBezTo>
                    <a:cubicBezTo>
                      <a:pt x="6983" y="9984"/>
                      <a:pt x="7348" y="9900"/>
                      <a:pt x="7670" y="9726"/>
                    </a:cubicBezTo>
                    <a:lnTo>
                      <a:pt x="7670" y="9726"/>
                    </a:lnTo>
                    <a:cubicBezTo>
                      <a:pt x="7194" y="10102"/>
                      <a:pt x="6718" y="10703"/>
                      <a:pt x="6668" y="11330"/>
                    </a:cubicBezTo>
                    <a:cubicBezTo>
                      <a:pt x="6617" y="11932"/>
                      <a:pt x="6968" y="12608"/>
                      <a:pt x="7570" y="12784"/>
                    </a:cubicBezTo>
                    <a:cubicBezTo>
                      <a:pt x="7664" y="12816"/>
                      <a:pt x="7763" y="12832"/>
                      <a:pt x="7863" y="12832"/>
                    </a:cubicBezTo>
                    <a:cubicBezTo>
                      <a:pt x="8372" y="12832"/>
                      <a:pt x="8898" y="12431"/>
                      <a:pt x="8898" y="11906"/>
                    </a:cubicBezTo>
                    <a:cubicBezTo>
                      <a:pt x="8898" y="10177"/>
                      <a:pt x="9976" y="8548"/>
                      <a:pt x="9399" y="6919"/>
                    </a:cubicBezTo>
                    <a:cubicBezTo>
                      <a:pt x="8798" y="5290"/>
                      <a:pt x="7495" y="3937"/>
                      <a:pt x="5865" y="3285"/>
                    </a:cubicBezTo>
                    <a:cubicBezTo>
                      <a:pt x="5302" y="1103"/>
                      <a:pt x="3155" y="0"/>
                      <a:pt x="9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6" name="Google Shape;1216;p73"/>
              <p:cNvSpPr/>
              <p:nvPr/>
            </p:nvSpPr>
            <p:spPr>
              <a:xfrm>
                <a:off x="1171125" y="3219923"/>
                <a:ext cx="274098" cy="274098"/>
              </a:xfrm>
              <a:custGeom>
                <a:rect b="b" l="l" r="r" t="t"/>
                <a:pathLst>
                  <a:path extrusionOk="0" fill="none" h="6793" w="6793">
                    <a:moveTo>
                      <a:pt x="1" y="3384"/>
                    </a:moveTo>
                    <a:cubicBezTo>
                      <a:pt x="1" y="1505"/>
                      <a:pt x="1504" y="1"/>
                      <a:pt x="3384" y="1"/>
                    </a:cubicBezTo>
                    <a:cubicBezTo>
                      <a:pt x="5264" y="1"/>
                      <a:pt x="6793" y="1505"/>
                      <a:pt x="6793" y="3384"/>
                    </a:cubicBezTo>
                    <a:cubicBezTo>
                      <a:pt x="6793" y="5264"/>
                      <a:pt x="5264" y="6793"/>
                      <a:pt x="3384" y="6793"/>
                    </a:cubicBezTo>
                    <a:cubicBezTo>
                      <a:pt x="1504" y="6793"/>
                      <a:pt x="1" y="5264"/>
                      <a:pt x="1" y="3384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7" name="Google Shape;1217;p73"/>
              <p:cNvSpPr/>
              <p:nvPr/>
            </p:nvSpPr>
            <p:spPr>
              <a:xfrm>
                <a:off x="1549376" y="3219923"/>
                <a:ext cx="274098" cy="274098"/>
              </a:xfrm>
              <a:custGeom>
                <a:rect b="b" l="l" r="r" t="t"/>
                <a:pathLst>
                  <a:path extrusionOk="0" fill="none" h="6793" w="6793">
                    <a:moveTo>
                      <a:pt x="0" y="3384"/>
                    </a:moveTo>
                    <a:cubicBezTo>
                      <a:pt x="0" y="1505"/>
                      <a:pt x="1504" y="1"/>
                      <a:pt x="3384" y="1"/>
                    </a:cubicBezTo>
                    <a:cubicBezTo>
                      <a:pt x="5288" y="1"/>
                      <a:pt x="6792" y="1505"/>
                      <a:pt x="6792" y="3384"/>
                    </a:cubicBezTo>
                    <a:cubicBezTo>
                      <a:pt x="6792" y="5264"/>
                      <a:pt x="5288" y="6793"/>
                      <a:pt x="3384" y="6793"/>
                    </a:cubicBezTo>
                    <a:cubicBezTo>
                      <a:pt x="1504" y="6793"/>
                      <a:pt x="0" y="5264"/>
                      <a:pt x="0" y="3384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8" name="Google Shape;1218;p73"/>
              <p:cNvSpPr/>
              <p:nvPr/>
            </p:nvSpPr>
            <p:spPr>
              <a:xfrm>
                <a:off x="1445189" y="3327136"/>
                <a:ext cx="104224" cy="14203"/>
              </a:xfrm>
              <a:custGeom>
                <a:rect b="b" l="l" r="r" t="t"/>
                <a:pathLst>
                  <a:path extrusionOk="0" fill="none" h="352" w="2583">
                    <a:moveTo>
                      <a:pt x="1" y="326"/>
                    </a:moveTo>
                    <a:cubicBezTo>
                      <a:pt x="377" y="126"/>
                      <a:pt x="828" y="1"/>
                      <a:pt x="1279" y="1"/>
                    </a:cubicBezTo>
                    <a:cubicBezTo>
                      <a:pt x="1755" y="1"/>
                      <a:pt x="2206" y="126"/>
                      <a:pt x="2582" y="35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9" name="Google Shape;1219;p73"/>
              <p:cNvSpPr/>
              <p:nvPr/>
            </p:nvSpPr>
            <p:spPr>
              <a:xfrm>
                <a:off x="1093247" y="3253293"/>
                <a:ext cx="77916" cy="103215"/>
              </a:xfrm>
              <a:custGeom>
                <a:rect b="b" l="l" r="r" t="t"/>
                <a:pathLst>
                  <a:path extrusionOk="0" fill="none" h="2558" w="1931">
                    <a:moveTo>
                      <a:pt x="1931" y="2557"/>
                    </a:moveTo>
                    <a:lnTo>
                      <a:pt x="1" y="1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0" name="Google Shape;1220;p73"/>
              <p:cNvSpPr/>
              <p:nvPr/>
            </p:nvSpPr>
            <p:spPr>
              <a:xfrm>
                <a:off x="1821423" y="3253293"/>
                <a:ext cx="77876" cy="103215"/>
              </a:xfrm>
              <a:custGeom>
                <a:rect b="b" l="l" r="r" t="t"/>
                <a:pathLst>
                  <a:path extrusionOk="0" fill="none" h="2558" w="1930">
                    <a:moveTo>
                      <a:pt x="0" y="2557"/>
                    </a:moveTo>
                    <a:lnTo>
                      <a:pt x="1930" y="1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1" name="Google Shape;1221;p73"/>
              <p:cNvSpPr/>
              <p:nvPr/>
            </p:nvSpPr>
            <p:spPr>
              <a:xfrm>
                <a:off x="1561481" y="3158105"/>
                <a:ext cx="203324" cy="59839"/>
              </a:xfrm>
              <a:custGeom>
                <a:rect b="b" l="l" r="r" t="t"/>
                <a:pathLst>
                  <a:path extrusionOk="0" h="1483" w="5039">
                    <a:moveTo>
                      <a:pt x="2632" y="0"/>
                    </a:moveTo>
                    <a:cubicBezTo>
                      <a:pt x="2582" y="0"/>
                      <a:pt x="2532" y="2"/>
                      <a:pt x="2482" y="4"/>
                    </a:cubicBezTo>
                    <a:cubicBezTo>
                      <a:pt x="1981" y="29"/>
                      <a:pt x="1480" y="154"/>
                      <a:pt x="1028" y="405"/>
                    </a:cubicBezTo>
                    <a:cubicBezTo>
                      <a:pt x="602" y="631"/>
                      <a:pt x="201" y="981"/>
                      <a:pt x="1" y="1483"/>
                    </a:cubicBezTo>
                    <a:cubicBezTo>
                      <a:pt x="527" y="1408"/>
                      <a:pt x="928" y="1357"/>
                      <a:pt x="1354" y="1332"/>
                    </a:cubicBezTo>
                    <a:cubicBezTo>
                      <a:pt x="1755" y="1307"/>
                      <a:pt x="2131" y="1282"/>
                      <a:pt x="2507" y="1257"/>
                    </a:cubicBezTo>
                    <a:lnTo>
                      <a:pt x="3685" y="1257"/>
                    </a:lnTo>
                    <a:lnTo>
                      <a:pt x="5038" y="1307"/>
                    </a:lnTo>
                    <a:cubicBezTo>
                      <a:pt x="4788" y="831"/>
                      <a:pt x="4387" y="505"/>
                      <a:pt x="3936" y="305"/>
                    </a:cubicBezTo>
                    <a:cubicBezTo>
                      <a:pt x="3530" y="102"/>
                      <a:pt x="3083" y="0"/>
                      <a:pt x="26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2" name="Google Shape;1222;p73"/>
              <p:cNvSpPr/>
              <p:nvPr/>
            </p:nvSpPr>
            <p:spPr>
              <a:xfrm>
                <a:off x="1227778" y="3158105"/>
                <a:ext cx="202275" cy="59839"/>
              </a:xfrm>
              <a:custGeom>
                <a:rect b="b" l="l" r="r" t="t"/>
                <a:pathLst>
                  <a:path extrusionOk="0" h="1483" w="5013">
                    <a:moveTo>
                      <a:pt x="2406" y="0"/>
                    </a:moveTo>
                    <a:cubicBezTo>
                      <a:pt x="1951" y="0"/>
                      <a:pt x="1484" y="102"/>
                      <a:pt x="1078" y="305"/>
                    </a:cubicBezTo>
                    <a:cubicBezTo>
                      <a:pt x="627" y="505"/>
                      <a:pt x="226" y="831"/>
                      <a:pt x="0" y="1307"/>
                    </a:cubicBezTo>
                    <a:lnTo>
                      <a:pt x="1328" y="1257"/>
                    </a:lnTo>
                    <a:lnTo>
                      <a:pt x="2506" y="1257"/>
                    </a:lnTo>
                    <a:cubicBezTo>
                      <a:pt x="2882" y="1282"/>
                      <a:pt x="3283" y="1307"/>
                      <a:pt x="3684" y="1332"/>
                    </a:cubicBezTo>
                    <a:cubicBezTo>
                      <a:pt x="4085" y="1357"/>
                      <a:pt x="4511" y="1408"/>
                      <a:pt x="5013" y="1483"/>
                    </a:cubicBezTo>
                    <a:cubicBezTo>
                      <a:pt x="4812" y="981"/>
                      <a:pt x="4411" y="631"/>
                      <a:pt x="3985" y="405"/>
                    </a:cubicBezTo>
                    <a:cubicBezTo>
                      <a:pt x="3559" y="154"/>
                      <a:pt x="3058" y="29"/>
                      <a:pt x="2557" y="4"/>
                    </a:cubicBezTo>
                    <a:cubicBezTo>
                      <a:pt x="2506" y="2"/>
                      <a:pt x="2456" y="0"/>
                      <a:pt x="24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3" name="Google Shape;1223;p73"/>
              <p:cNvSpPr/>
              <p:nvPr/>
            </p:nvSpPr>
            <p:spPr>
              <a:xfrm>
                <a:off x="1570600" y="3278473"/>
                <a:ext cx="193196" cy="80700"/>
              </a:xfrm>
              <a:custGeom>
                <a:rect b="b" l="l" r="r" t="t"/>
                <a:pathLst>
                  <a:path extrusionOk="0" h="2000" w="4788">
                    <a:moveTo>
                      <a:pt x="2467" y="0"/>
                    </a:moveTo>
                    <a:cubicBezTo>
                      <a:pt x="2051" y="0"/>
                      <a:pt x="1621" y="123"/>
                      <a:pt x="1254" y="329"/>
                    </a:cubicBezTo>
                    <a:cubicBezTo>
                      <a:pt x="853" y="555"/>
                      <a:pt x="552" y="906"/>
                      <a:pt x="326" y="1257"/>
                    </a:cubicBezTo>
                    <a:lnTo>
                      <a:pt x="301" y="1282"/>
                    </a:lnTo>
                    <a:cubicBezTo>
                      <a:pt x="201" y="1482"/>
                      <a:pt x="101" y="1683"/>
                      <a:pt x="25" y="1883"/>
                    </a:cubicBezTo>
                    <a:cubicBezTo>
                      <a:pt x="0" y="1908"/>
                      <a:pt x="25" y="1958"/>
                      <a:pt x="51" y="1983"/>
                    </a:cubicBezTo>
                    <a:cubicBezTo>
                      <a:pt x="71" y="1994"/>
                      <a:pt x="92" y="2000"/>
                      <a:pt x="111" y="2000"/>
                    </a:cubicBezTo>
                    <a:cubicBezTo>
                      <a:pt x="138" y="2000"/>
                      <a:pt x="161" y="1988"/>
                      <a:pt x="176" y="1958"/>
                    </a:cubicBezTo>
                    <a:cubicBezTo>
                      <a:pt x="301" y="1783"/>
                      <a:pt x="426" y="1608"/>
                      <a:pt x="577" y="1432"/>
                    </a:cubicBezTo>
                    <a:lnTo>
                      <a:pt x="577" y="1432"/>
                    </a:lnTo>
                    <a:lnTo>
                      <a:pt x="552" y="1457"/>
                    </a:lnTo>
                    <a:cubicBezTo>
                      <a:pt x="828" y="1131"/>
                      <a:pt x="1128" y="881"/>
                      <a:pt x="1454" y="730"/>
                    </a:cubicBezTo>
                    <a:cubicBezTo>
                      <a:pt x="1761" y="577"/>
                      <a:pt x="2087" y="500"/>
                      <a:pt x="2416" y="500"/>
                    </a:cubicBezTo>
                    <a:cubicBezTo>
                      <a:pt x="2463" y="500"/>
                      <a:pt x="2510" y="502"/>
                      <a:pt x="2557" y="505"/>
                    </a:cubicBezTo>
                    <a:cubicBezTo>
                      <a:pt x="2933" y="555"/>
                      <a:pt x="3284" y="655"/>
                      <a:pt x="3635" y="831"/>
                    </a:cubicBezTo>
                    <a:cubicBezTo>
                      <a:pt x="3810" y="906"/>
                      <a:pt x="3960" y="1006"/>
                      <a:pt x="4111" y="1131"/>
                    </a:cubicBezTo>
                    <a:cubicBezTo>
                      <a:pt x="4261" y="1257"/>
                      <a:pt x="4411" y="1382"/>
                      <a:pt x="4637" y="1482"/>
                    </a:cubicBezTo>
                    <a:lnTo>
                      <a:pt x="4687" y="1482"/>
                    </a:lnTo>
                    <a:cubicBezTo>
                      <a:pt x="4737" y="1457"/>
                      <a:pt x="4787" y="1407"/>
                      <a:pt x="4762" y="1357"/>
                    </a:cubicBezTo>
                    <a:cubicBezTo>
                      <a:pt x="4712" y="1131"/>
                      <a:pt x="4562" y="956"/>
                      <a:pt x="4386" y="806"/>
                    </a:cubicBezTo>
                    <a:cubicBezTo>
                      <a:pt x="4236" y="655"/>
                      <a:pt x="4061" y="530"/>
                      <a:pt x="3860" y="405"/>
                    </a:cubicBezTo>
                    <a:cubicBezTo>
                      <a:pt x="3484" y="179"/>
                      <a:pt x="3033" y="29"/>
                      <a:pt x="2582" y="4"/>
                    </a:cubicBezTo>
                    <a:cubicBezTo>
                      <a:pt x="2544" y="1"/>
                      <a:pt x="2505" y="0"/>
                      <a:pt x="24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4" name="Google Shape;1224;p73"/>
              <p:cNvSpPr/>
              <p:nvPr/>
            </p:nvSpPr>
            <p:spPr>
              <a:xfrm>
                <a:off x="1632297" y="3293725"/>
                <a:ext cx="64762" cy="61978"/>
              </a:xfrm>
              <a:custGeom>
                <a:rect b="b" l="l" r="r" t="t"/>
                <a:pathLst>
                  <a:path extrusionOk="0" h="1536" w="1605">
                    <a:moveTo>
                      <a:pt x="806" y="0"/>
                    </a:moveTo>
                    <a:cubicBezTo>
                      <a:pt x="400" y="0"/>
                      <a:pt x="49" y="318"/>
                      <a:pt x="25" y="728"/>
                    </a:cubicBezTo>
                    <a:cubicBezTo>
                      <a:pt x="0" y="1154"/>
                      <a:pt x="326" y="1505"/>
                      <a:pt x="752" y="1530"/>
                    </a:cubicBezTo>
                    <a:cubicBezTo>
                      <a:pt x="781" y="1534"/>
                      <a:pt x="810" y="1535"/>
                      <a:pt x="838" y="1535"/>
                    </a:cubicBezTo>
                    <a:cubicBezTo>
                      <a:pt x="1225" y="1535"/>
                      <a:pt x="1531" y="1225"/>
                      <a:pt x="1554" y="829"/>
                    </a:cubicBezTo>
                    <a:cubicBezTo>
                      <a:pt x="1604" y="402"/>
                      <a:pt x="1278" y="52"/>
                      <a:pt x="852" y="1"/>
                    </a:cubicBezTo>
                    <a:cubicBezTo>
                      <a:pt x="837" y="1"/>
                      <a:pt x="822" y="0"/>
                      <a:pt x="8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5" name="Google Shape;1225;p73"/>
              <p:cNvSpPr/>
              <p:nvPr/>
            </p:nvSpPr>
            <p:spPr>
              <a:xfrm>
                <a:off x="1727364" y="3336255"/>
                <a:ext cx="31392" cy="15212"/>
              </a:xfrm>
              <a:custGeom>
                <a:rect b="b" l="l" r="r" t="t"/>
                <a:pathLst>
                  <a:path extrusionOk="0" fill="none" h="377" w="778">
                    <a:moveTo>
                      <a:pt x="0" y="376"/>
                    </a:moveTo>
                    <a:cubicBezTo>
                      <a:pt x="276" y="301"/>
                      <a:pt x="552" y="176"/>
                      <a:pt x="777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6" name="Google Shape;1226;p73"/>
              <p:cNvSpPr/>
              <p:nvPr/>
            </p:nvSpPr>
            <p:spPr>
              <a:xfrm>
                <a:off x="1228786" y="3278473"/>
                <a:ext cx="192187" cy="80700"/>
              </a:xfrm>
              <a:custGeom>
                <a:rect b="b" l="l" r="r" t="t"/>
                <a:pathLst>
                  <a:path extrusionOk="0" h="2000" w="4763">
                    <a:moveTo>
                      <a:pt x="2321" y="0"/>
                    </a:moveTo>
                    <a:cubicBezTo>
                      <a:pt x="2282" y="0"/>
                      <a:pt x="2244" y="1"/>
                      <a:pt x="2206" y="4"/>
                    </a:cubicBezTo>
                    <a:cubicBezTo>
                      <a:pt x="1730" y="29"/>
                      <a:pt x="1303" y="179"/>
                      <a:pt x="902" y="405"/>
                    </a:cubicBezTo>
                    <a:cubicBezTo>
                      <a:pt x="702" y="530"/>
                      <a:pt x="527" y="655"/>
                      <a:pt x="376" y="806"/>
                    </a:cubicBezTo>
                    <a:cubicBezTo>
                      <a:pt x="226" y="956"/>
                      <a:pt x="75" y="1131"/>
                      <a:pt x="0" y="1357"/>
                    </a:cubicBezTo>
                    <a:cubicBezTo>
                      <a:pt x="0" y="1382"/>
                      <a:pt x="0" y="1407"/>
                      <a:pt x="0" y="1432"/>
                    </a:cubicBezTo>
                    <a:cubicBezTo>
                      <a:pt x="19" y="1469"/>
                      <a:pt x="64" y="1492"/>
                      <a:pt x="106" y="1492"/>
                    </a:cubicBezTo>
                    <a:cubicBezTo>
                      <a:pt x="122" y="1492"/>
                      <a:pt x="137" y="1489"/>
                      <a:pt x="151" y="1482"/>
                    </a:cubicBezTo>
                    <a:cubicBezTo>
                      <a:pt x="351" y="1382"/>
                      <a:pt x="501" y="1257"/>
                      <a:pt x="652" y="1131"/>
                    </a:cubicBezTo>
                    <a:cubicBezTo>
                      <a:pt x="802" y="1006"/>
                      <a:pt x="978" y="906"/>
                      <a:pt x="1153" y="831"/>
                    </a:cubicBezTo>
                    <a:cubicBezTo>
                      <a:pt x="1479" y="655"/>
                      <a:pt x="1855" y="555"/>
                      <a:pt x="2231" y="505"/>
                    </a:cubicBezTo>
                    <a:cubicBezTo>
                      <a:pt x="2279" y="502"/>
                      <a:pt x="2326" y="500"/>
                      <a:pt x="2374" y="500"/>
                    </a:cubicBezTo>
                    <a:cubicBezTo>
                      <a:pt x="2701" y="500"/>
                      <a:pt x="3024" y="574"/>
                      <a:pt x="3308" y="705"/>
                    </a:cubicBezTo>
                    <a:cubicBezTo>
                      <a:pt x="3634" y="881"/>
                      <a:pt x="3960" y="1131"/>
                      <a:pt x="4211" y="1457"/>
                    </a:cubicBezTo>
                    <a:lnTo>
                      <a:pt x="4211" y="1432"/>
                    </a:lnTo>
                    <a:cubicBezTo>
                      <a:pt x="4336" y="1608"/>
                      <a:pt x="4461" y="1783"/>
                      <a:pt x="4587" y="1958"/>
                    </a:cubicBezTo>
                    <a:cubicBezTo>
                      <a:pt x="4601" y="1988"/>
                      <a:pt x="4625" y="2000"/>
                      <a:pt x="4652" y="2000"/>
                    </a:cubicBezTo>
                    <a:cubicBezTo>
                      <a:pt x="4670" y="2000"/>
                      <a:pt x="4691" y="1994"/>
                      <a:pt x="4712" y="1983"/>
                    </a:cubicBezTo>
                    <a:cubicBezTo>
                      <a:pt x="4762" y="1983"/>
                      <a:pt x="4762" y="1908"/>
                      <a:pt x="4762" y="1883"/>
                    </a:cubicBezTo>
                    <a:cubicBezTo>
                      <a:pt x="4662" y="1683"/>
                      <a:pt x="4562" y="1482"/>
                      <a:pt x="4461" y="1282"/>
                    </a:cubicBezTo>
                    <a:lnTo>
                      <a:pt x="4461" y="1257"/>
                    </a:lnTo>
                    <a:cubicBezTo>
                      <a:pt x="4211" y="906"/>
                      <a:pt x="3910" y="555"/>
                      <a:pt x="3509" y="329"/>
                    </a:cubicBezTo>
                    <a:cubicBezTo>
                      <a:pt x="3165" y="123"/>
                      <a:pt x="2737" y="0"/>
                      <a:pt x="232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7" name="Google Shape;1227;p73"/>
              <p:cNvSpPr/>
              <p:nvPr/>
            </p:nvSpPr>
            <p:spPr>
              <a:xfrm>
                <a:off x="1295527" y="3293725"/>
                <a:ext cx="63753" cy="61978"/>
              </a:xfrm>
              <a:custGeom>
                <a:rect b="b" l="l" r="r" t="t"/>
                <a:pathLst>
                  <a:path extrusionOk="0" h="1536" w="1580">
                    <a:moveTo>
                      <a:pt x="773" y="0"/>
                    </a:moveTo>
                    <a:cubicBezTo>
                      <a:pt x="758" y="0"/>
                      <a:pt x="743" y="1"/>
                      <a:pt x="727" y="1"/>
                    </a:cubicBezTo>
                    <a:cubicBezTo>
                      <a:pt x="301" y="52"/>
                      <a:pt x="0" y="402"/>
                      <a:pt x="25" y="829"/>
                    </a:cubicBezTo>
                    <a:cubicBezTo>
                      <a:pt x="49" y="1225"/>
                      <a:pt x="377" y="1535"/>
                      <a:pt x="766" y="1535"/>
                    </a:cubicBezTo>
                    <a:cubicBezTo>
                      <a:pt x="794" y="1535"/>
                      <a:pt x="823" y="1534"/>
                      <a:pt x="852" y="1530"/>
                    </a:cubicBezTo>
                    <a:cubicBezTo>
                      <a:pt x="1279" y="1505"/>
                      <a:pt x="1579" y="1154"/>
                      <a:pt x="1554" y="728"/>
                    </a:cubicBezTo>
                    <a:cubicBezTo>
                      <a:pt x="1530" y="318"/>
                      <a:pt x="1180" y="0"/>
                      <a:pt x="7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8" name="Google Shape;1228;p73"/>
              <p:cNvSpPr/>
              <p:nvPr/>
            </p:nvSpPr>
            <p:spPr>
              <a:xfrm>
                <a:off x="1233830" y="3336255"/>
                <a:ext cx="31392" cy="15212"/>
              </a:xfrm>
              <a:custGeom>
                <a:rect b="b" l="l" r="r" t="t"/>
                <a:pathLst>
                  <a:path extrusionOk="0" fill="none" h="377" w="778">
                    <a:moveTo>
                      <a:pt x="777" y="376"/>
                    </a:moveTo>
                    <a:cubicBezTo>
                      <a:pt x="477" y="301"/>
                      <a:pt x="226" y="176"/>
                      <a:pt x="1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9" name="Google Shape;1229;p73"/>
              <p:cNvSpPr/>
              <p:nvPr/>
            </p:nvSpPr>
            <p:spPr>
              <a:xfrm>
                <a:off x="1442163" y="3465702"/>
                <a:ext cx="107250" cy="27317"/>
              </a:xfrm>
              <a:custGeom>
                <a:rect b="b" l="l" r="r" t="t"/>
                <a:pathLst>
                  <a:path extrusionOk="0" fill="none" h="677" w="2658">
                    <a:moveTo>
                      <a:pt x="0" y="677"/>
                    </a:moveTo>
                    <a:cubicBezTo>
                      <a:pt x="326" y="251"/>
                      <a:pt x="828" y="0"/>
                      <a:pt x="1329" y="0"/>
                    </a:cubicBezTo>
                    <a:cubicBezTo>
                      <a:pt x="1830" y="0"/>
                      <a:pt x="2331" y="251"/>
                      <a:pt x="2657" y="65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0" name="Google Shape;1230;p73"/>
              <p:cNvSpPr/>
              <p:nvPr/>
            </p:nvSpPr>
            <p:spPr>
              <a:xfrm>
                <a:off x="1405766" y="3553344"/>
                <a:ext cx="180042" cy="57015"/>
              </a:xfrm>
              <a:custGeom>
                <a:rect b="b" l="l" r="r" t="t"/>
                <a:pathLst>
                  <a:path extrusionOk="0" h="1413" w="4462">
                    <a:moveTo>
                      <a:pt x="1712" y="0"/>
                    </a:moveTo>
                    <a:cubicBezTo>
                      <a:pt x="1631" y="0"/>
                      <a:pt x="1552" y="12"/>
                      <a:pt x="1479" y="34"/>
                    </a:cubicBezTo>
                    <a:cubicBezTo>
                      <a:pt x="1228" y="109"/>
                      <a:pt x="1028" y="284"/>
                      <a:pt x="827" y="460"/>
                    </a:cubicBezTo>
                    <a:lnTo>
                      <a:pt x="727" y="535"/>
                    </a:lnTo>
                    <a:cubicBezTo>
                      <a:pt x="552" y="685"/>
                      <a:pt x="25" y="1061"/>
                      <a:pt x="25" y="1061"/>
                    </a:cubicBezTo>
                    <a:cubicBezTo>
                      <a:pt x="0" y="1136"/>
                      <a:pt x="902" y="1312"/>
                      <a:pt x="1003" y="1312"/>
                    </a:cubicBezTo>
                    <a:cubicBezTo>
                      <a:pt x="1379" y="1362"/>
                      <a:pt x="1755" y="1387"/>
                      <a:pt x="2131" y="1412"/>
                    </a:cubicBezTo>
                    <a:lnTo>
                      <a:pt x="2306" y="1412"/>
                    </a:lnTo>
                    <a:cubicBezTo>
                      <a:pt x="2657" y="1412"/>
                      <a:pt x="3008" y="1387"/>
                      <a:pt x="3334" y="1337"/>
                    </a:cubicBezTo>
                    <a:cubicBezTo>
                      <a:pt x="3434" y="1337"/>
                      <a:pt x="4461" y="1187"/>
                      <a:pt x="4461" y="1136"/>
                    </a:cubicBezTo>
                    <a:cubicBezTo>
                      <a:pt x="4461" y="1136"/>
                      <a:pt x="3935" y="710"/>
                      <a:pt x="3760" y="560"/>
                    </a:cubicBezTo>
                    <a:lnTo>
                      <a:pt x="3659" y="485"/>
                    </a:lnTo>
                    <a:cubicBezTo>
                      <a:pt x="3484" y="309"/>
                      <a:pt x="3283" y="134"/>
                      <a:pt x="3008" y="59"/>
                    </a:cubicBezTo>
                    <a:cubicBezTo>
                      <a:pt x="2933" y="25"/>
                      <a:pt x="2843" y="9"/>
                      <a:pt x="2752" y="9"/>
                    </a:cubicBezTo>
                    <a:cubicBezTo>
                      <a:pt x="2568" y="9"/>
                      <a:pt x="2373" y="75"/>
                      <a:pt x="2256" y="209"/>
                    </a:cubicBezTo>
                    <a:cubicBezTo>
                      <a:pt x="2114" y="67"/>
                      <a:pt x="1909" y="0"/>
                      <a:pt x="17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1" name="Google Shape;1231;p73"/>
              <p:cNvSpPr/>
              <p:nvPr/>
            </p:nvSpPr>
            <p:spPr>
              <a:xfrm>
                <a:off x="404575" y="4845991"/>
                <a:ext cx="529917" cy="263243"/>
              </a:xfrm>
              <a:custGeom>
                <a:rect b="b" l="l" r="r" t="t"/>
                <a:pathLst>
                  <a:path extrusionOk="0" h="6524" w="13133">
                    <a:moveTo>
                      <a:pt x="1748" y="0"/>
                    </a:moveTo>
                    <a:cubicBezTo>
                      <a:pt x="1049" y="0"/>
                      <a:pt x="575" y="156"/>
                      <a:pt x="426" y="480"/>
                    </a:cubicBezTo>
                    <a:cubicBezTo>
                      <a:pt x="0" y="1432"/>
                      <a:pt x="2406" y="3437"/>
                      <a:pt x="5790" y="4991"/>
                    </a:cubicBezTo>
                    <a:cubicBezTo>
                      <a:pt x="7990" y="5986"/>
                      <a:pt x="10073" y="6524"/>
                      <a:pt x="11379" y="6524"/>
                    </a:cubicBezTo>
                    <a:cubicBezTo>
                      <a:pt x="12081" y="6524"/>
                      <a:pt x="12558" y="6368"/>
                      <a:pt x="12707" y="6044"/>
                    </a:cubicBezTo>
                    <a:cubicBezTo>
                      <a:pt x="13133" y="5092"/>
                      <a:pt x="10727" y="3087"/>
                      <a:pt x="7343" y="1533"/>
                    </a:cubicBezTo>
                    <a:cubicBezTo>
                      <a:pt x="5127" y="538"/>
                      <a:pt x="3048" y="0"/>
                      <a:pt x="17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2" name="Google Shape;1232;p73"/>
              <p:cNvSpPr/>
              <p:nvPr/>
            </p:nvSpPr>
            <p:spPr>
              <a:xfrm>
                <a:off x="456144" y="4115959"/>
                <a:ext cx="721055" cy="1027513"/>
              </a:xfrm>
              <a:custGeom>
                <a:rect b="b" l="l" r="r" t="t"/>
                <a:pathLst>
                  <a:path extrusionOk="0" h="25465" w="17870">
                    <a:moveTo>
                      <a:pt x="12582" y="0"/>
                    </a:moveTo>
                    <a:cubicBezTo>
                      <a:pt x="12156" y="0"/>
                      <a:pt x="11730" y="51"/>
                      <a:pt x="11329" y="176"/>
                    </a:cubicBezTo>
                    <a:cubicBezTo>
                      <a:pt x="9674" y="627"/>
                      <a:pt x="8221" y="2006"/>
                      <a:pt x="7544" y="3935"/>
                    </a:cubicBezTo>
                    <a:lnTo>
                      <a:pt x="5539" y="9600"/>
                    </a:lnTo>
                    <a:lnTo>
                      <a:pt x="4562" y="12432"/>
                    </a:lnTo>
                    <a:lnTo>
                      <a:pt x="50" y="25339"/>
                    </a:lnTo>
                    <a:cubicBezTo>
                      <a:pt x="25" y="25389"/>
                      <a:pt x="25" y="25414"/>
                      <a:pt x="0" y="25464"/>
                    </a:cubicBezTo>
                    <a:lnTo>
                      <a:pt x="9048" y="25464"/>
                    </a:lnTo>
                    <a:lnTo>
                      <a:pt x="12507" y="17269"/>
                    </a:lnTo>
                    <a:lnTo>
                      <a:pt x="13058" y="15915"/>
                    </a:lnTo>
                    <a:lnTo>
                      <a:pt x="14010" y="13685"/>
                    </a:lnTo>
                    <a:lnTo>
                      <a:pt x="14637" y="12206"/>
                    </a:lnTo>
                    <a:lnTo>
                      <a:pt x="15690" y="9675"/>
                    </a:lnTo>
                    <a:lnTo>
                      <a:pt x="16592" y="7519"/>
                    </a:lnTo>
                    <a:cubicBezTo>
                      <a:pt x="17870" y="4512"/>
                      <a:pt x="16667" y="1178"/>
                      <a:pt x="13985" y="226"/>
                    </a:cubicBezTo>
                    <a:cubicBezTo>
                      <a:pt x="13534" y="76"/>
                      <a:pt x="13058" y="0"/>
                      <a:pt x="12582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3" name="Google Shape;1233;p73"/>
              <p:cNvSpPr/>
              <p:nvPr/>
            </p:nvSpPr>
            <p:spPr>
              <a:xfrm>
                <a:off x="456144" y="4115959"/>
                <a:ext cx="721055" cy="1027513"/>
              </a:xfrm>
              <a:custGeom>
                <a:rect b="b" l="l" r="r" t="t"/>
                <a:pathLst>
                  <a:path extrusionOk="0" fill="none" h="25465" w="17870">
                    <a:moveTo>
                      <a:pt x="9048" y="25464"/>
                    </a:moveTo>
                    <a:lnTo>
                      <a:pt x="12507" y="17269"/>
                    </a:lnTo>
                    <a:lnTo>
                      <a:pt x="13058" y="15915"/>
                    </a:lnTo>
                    <a:lnTo>
                      <a:pt x="14010" y="13685"/>
                    </a:lnTo>
                    <a:lnTo>
                      <a:pt x="14637" y="12206"/>
                    </a:lnTo>
                    <a:lnTo>
                      <a:pt x="15690" y="9675"/>
                    </a:lnTo>
                    <a:lnTo>
                      <a:pt x="16592" y="7519"/>
                    </a:lnTo>
                    <a:cubicBezTo>
                      <a:pt x="17870" y="4512"/>
                      <a:pt x="16667" y="1178"/>
                      <a:pt x="13985" y="226"/>
                    </a:cubicBezTo>
                    <a:cubicBezTo>
                      <a:pt x="13534" y="76"/>
                      <a:pt x="13058" y="0"/>
                      <a:pt x="12582" y="0"/>
                    </a:cubicBezTo>
                    <a:cubicBezTo>
                      <a:pt x="12156" y="0"/>
                      <a:pt x="11730" y="51"/>
                      <a:pt x="11329" y="176"/>
                    </a:cubicBezTo>
                    <a:cubicBezTo>
                      <a:pt x="9674" y="627"/>
                      <a:pt x="8221" y="2006"/>
                      <a:pt x="7544" y="3935"/>
                    </a:cubicBezTo>
                    <a:lnTo>
                      <a:pt x="5539" y="9600"/>
                    </a:lnTo>
                    <a:lnTo>
                      <a:pt x="4562" y="12432"/>
                    </a:lnTo>
                    <a:lnTo>
                      <a:pt x="50" y="25339"/>
                    </a:lnTo>
                    <a:cubicBezTo>
                      <a:pt x="25" y="25389"/>
                      <a:pt x="25" y="25414"/>
                      <a:pt x="0" y="25464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4" name="Google Shape;1234;p73"/>
              <p:cNvSpPr/>
              <p:nvPr/>
            </p:nvSpPr>
            <p:spPr>
              <a:xfrm>
                <a:off x="422773" y="4030012"/>
                <a:ext cx="848480" cy="1062900"/>
              </a:xfrm>
              <a:custGeom>
                <a:rect b="b" l="l" r="r" t="t"/>
                <a:pathLst>
                  <a:path extrusionOk="0" h="26342" w="21028">
                    <a:moveTo>
                      <a:pt x="14161" y="0"/>
                    </a:moveTo>
                    <a:cubicBezTo>
                      <a:pt x="11880" y="0"/>
                      <a:pt x="9699" y="1354"/>
                      <a:pt x="8572" y="3559"/>
                    </a:cubicBezTo>
                    <a:lnTo>
                      <a:pt x="0" y="20602"/>
                    </a:lnTo>
                    <a:cubicBezTo>
                      <a:pt x="201" y="20353"/>
                      <a:pt x="643" y="20233"/>
                      <a:pt x="1258" y="20233"/>
                    </a:cubicBezTo>
                    <a:cubicBezTo>
                      <a:pt x="2563" y="20233"/>
                      <a:pt x="4645" y="20775"/>
                      <a:pt x="6842" y="21780"/>
                    </a:cubicBezTo>
                    <a:cubicBezTo>
                      <a:pt x="10251" y="23309"/>
                      <a:pt x="12657" y="25314"/>
                      <a:pt x="12206" y="26266"/>
                    </a:cubicBezTo>
                    <a:cubicBezTo>
                      <a:pt x="12206" y="26291"/>
                      <a:pt x="12206" y="26291"/>
                      <a:pt x="12181" y="26316"/>
                    </a:cubicBezTo>
                    <a:lnTo>
                      <a:pt x="12206" y="26341"/>
                    </a:lnTo>
                    <a:lnTo>
                      <a:pt x="19549" y="8872"/>
                    </a:lnTo>
                    <a:cubicBezTo>
                      <a:pt x="21028" y="5439"/>
                      <a:pt x="19424" y="1504"/>
                      <a:pt x="16090" y="326"/>
                    </a:cubicBezTo>
                    <a:cubicBezTo>
                      <a:pt x="15464" y="100"/>
                      <a:pt x="14812" y="0"/>
                      <a:pt x="14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5" name="Google Shape;1235;p73"/>
              <p:cNvSpPr/>
              <p:nvPr/>
            </p:nvSpPr>
            <p:spPr>
              <a:xfrm>
                <a:off x="635141" y="4583185"/>
                <a:ext cx="34419" cy="34419"/>
              </a:xfrm>
              <a:custGeom>
                <a:rect b="b" l="l" r="r" t="t"/>
                <a:pathLst>
                  <a:path extrusionOk="0" h="853" w="853">
                    <a:moveTo>
                      <a:pt x="426" y="1"/>
                    </a:moveTo>
                    <a:cubicBezTo>
                      <a:pt x="201" y="1"/>
                      <a:pt x="0" y="176"/>
                      <a:pt x="0" y="427"/>
                    </a:cubicBezTo>
                    <a:cubicBezTo>
                      <a:pt x="0" y="652"/>
                      <a:pt x="201" y="853"/>
                      <a:pt x="426" y="853"/>
                    </a:cubicBezTo>
                    <a:cubicBezTo>
                      <a:pt x="652" y="853"/>
                      <a:pt x="852" y="652"/>
                      <a:pt x="852" y="427"/>
                    </a:cubicBezTo>
                    <a:cubicBezTo>
                      <a:pt x="852" y="176"/>
                      <a:pt x="652" y="1"/>
                      <a:pt x="4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6" name="Google Shape;1236;p73"/>
              <p:cNvSpPr/>
              <p:nvPr/>
            </p:nvSpPr>
            <p:spPr>
              <a:xfrm>
                <a:off x="684692" y="4777354"/>
                <a:ext cx="48581" cy="48581"/>
              </a:xfrm>
              <a:custGeom>
                <a:rect b="b" l="l" r="r" t="t"/>
                <a:pathLst>
                  <a:path extrusionOk="0" h="1204" w="1204">
                    <a:moveTo>
                      <a:pt x="602" y="1"/>
                    </a:moveTo>
                    <a:cubicBezTo>
                      <a:pt x="251" y="1"/>
                      <a:pt x="0" y="251"/>
                      <a:pt x="0" y="602"/>
                    </a:cubicBezTo>
                    <a:cubicBezTo>
                      <a:pt x="0" y="928"/>
                      <a:pt x="251" y="1204"/>
                      <a:pt x="602" y="1204"/>
                    </a:cubicBezTo>
                    <a:cubicBezTo>
                      <a:pt x="928" y="1204"/>
                      <a:pt x="1203" y="928"/>
                      <a:pt x="1203" y="602"/>
                    </a:cubicBezTo>
                    <a:cubicBezTo>
                      <a:pt x="1203" y="251"/>
                      <a:pt x="928" y="1"/>
                      <a:pt x="6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7" name="Google Shape;1237;p73"/>
              <p:cNvSpPr/>
              <p:nvPr/>
            </p:nvSpPr>
            <p:spPr>
              <a:xfrm>
                <a:off x="740296" y="4463867"/>
                <a:ext cx="40511" cy="40471"/>
              </a:xfrm>
              <a:custGeom>
                <a:rect b="b" l="l" r="r" t="t"/>
                <a:pathLst>
                  <a:path extrusionOk="0" h="1003" w="1004">
                    <a:moveTo>
                      <a:pt x="502" y="0"/>
                    </a:moveTo>
                    <a:cubicBezTo>
                      <a:pt x="226" y="0"/>
                      <a:pt x="1" y="226"/>
                      <a:pt x="1" y="501"/>
                    </a:cubicBezTo>
                    <a:cubicBezTo>
                      <a:pt x="1" y="777"/>
                      <a:pt x="226" y="1003"/>
                      <a:pt x="502" y="1003"/>
                    </a:cubicBezTo>
                    <a:cubicBezTo>
                      <a:pt x="778" y="1003"/>
                      <a:pt x="1003" y="777"/>
                      <a:pt x="1003" y="501"/>
                    </a:cubicBezTo>
                    <a:cubicBezTo>
                      <a:pt x="1003" y="226"/>
                      <a:pt x="778" y="0"/>
                      <a:pt x="5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8" name="Google Shape;1238;p73"/>
              <p:cNvSpPr/>
              <p:nvPr/>
            </p:nvSpPr>
            <p:spPr>
              <a:xfrm>
                <a:off x="2061068" y="4845991"/>
                <a:ext cx="530966" cy="263243"/>
              </a:xfrm>
              <a:custGeom>
                <a:rect b="b" l="l" r="r" t="t"/>
                <a:pathLst>
                  <a:path extrusionOk="0" h="6524" w="13159">
                    <a:moveTo>
                      <a:pt x="11386" y="0"/>
                    </a:moveTo>
                    <a:cubicBezTo>
                      <a:pt x="10086" y="0"/>
                      <a:pt x="8007" y="538"/>
                      <a:pt x="5790" y="1533"/>
                    </a:cubicBezTo>
                    <a:cubicBezTo>
                      <a:pt x="2407" y="3087"/>
                      <a:pt x="1" y="5092"/>
                      <a:pt x="427" y="6044"/>
                    </a:cubicBezTo>
                    <a:cubicBezTo>
                      <a:pt x="576" y="6368"/>
                      <a:pt x="1053" y="6524"/>
                      <a:pt x="1755" y="6524"/>
                    </a:cubicBezTo>
                    <a:cubicBezTo>
                      <a:pt x="3060" y="6524"/>
                      <a:pt x="5144" y="5986"/>
                      <a:pt x="7344" y="4991"/>
                    </a:cubicBezTo>
                    <a:cubicBezTo>
                      <a:pt x="10753" y="3437"/>
                      <a:pt x="13159" y="1432"/>
                      <a:pt x="12708" y="480"/>
                    </a:cubicBezTo>
                    <a:cubicBezTo>
                      <a:pt x="12559" y="156"/>
                      <a:pt x="12085" y="0"/>
                      <a:pt x="113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9" name="Google Shape;1239;p73"/>
              <p:cNvSpPr/>
              <p:nvPr/>
            </p:nvSpPr>
            <p:spPr>
              <a:xfrm>
                <a:off x="1819365" y="4115959"/>
                <a:ext cx="720086" cy="1027513"/>
              </a:xfrm>
              <a:custGeom>
                <a:rect b="b" l="l" r="r" t="t"/>
                <a:pathLst>
                  <a:path extrusionOk="0" h="25465" w="17846">
                    <a:moveTo>
                      <a:pt x="5264" y="0"/>
                    </a:moveTo>
                    <a:cubicBezTo>
                      <a:pt x="4788" y="0"/>
                      <a:pt x="4312" y="76"/>
                      <a:pt x="3861" y="226"/>
                    </a:cubicBezTo>
                    <a:cubicBezTo>
                      <a:pt x="1179" y="1178"/>
                      <a:pt x="1" y="4512"/>
                      <a:pt x="1254" y="7519"/>
                    </a:cubicBezTo>
                    <a:lnTo>
                      <a:pt x="2156" y="9675"/>
                    </a:lnTo>
                    <a:lnTo>
                      <a:pt x="3209" y="12206"/>
                    </a:lnTo>
                    <a:lnTo>
                      <a:pt x="3835" y="13685"/>
                    </a:lnTo>
                    <a:lnTo>
                      <a:pt x="4788" y="15915"/>
                    </a:lnTo>
                    <a:lnTo>
                      <a:pt x="5339" y="17269"/>
                    </a:lnTo>
                    <a:lnTo>
                      <a:pt x="8798" y="25464"/>
                    </a:lnTo>
                    <a:lnTo>
                      <a:pt x="17846" y="25464"/>
                    </a:lnTo>
                    <a:cubicBezTo>
                      <a:pt x="17846" y="25414"/>
                      <a:pt x="17821" y="25389"/>
                      <a:pt x="17795" y="25339"/>
                    </a:cubicBezTo>
                    <a:lnTo>
                      <a:pt x="13284" y="12432"/>
                    </a:lnTo>
                    <a:lnTo>
                      <a:pt x="12307" y="9600"/>
                    </a:lnTo>
                    <a:lnTo>
                      <a:pt x="10302" y="3935"/>
                    </a:lnTo>
                    <a:cubicBezTo>
                      <a:pt x="9650" y="2006"/>
                      <a:pt x="8171" y="627"/>
                      <a:pt x="6517" y="176"/>
                    </a:cubicBezTo>
                    <a:cubicBezTo>
                      <a:pt x="6116" y="51"/>
                      <a:pt x="5690" y="0"/>
                      <a:pt x="5264" y="0"/>
                    </a:cubicBez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0" name="Google Shape;1240;p73"/>
              <p:cNvSpPr/>
              <p:nvPr/>
            </p:nvSpPr>
            <p:spPr>
              <a:xfrm>
                <a:off x="1819365" y="4115959"/>
                <a:ext cx="720086" cy="1027513"/>
              </a:xfrm>
              <a:custGeom>
                <a:rect b="b" l="l" r="r" t="t"/>
                <a:pathLst>
                  <a:path extrusionOk="0" fill="none" h="25465" w="17846">
                    <a:moveTo>
                      <a:pt x="8798" y="25464"/>
                    </a:moveTo>
                    <a:lnTo>
                      <a:pt x="5339" y="17269"/>
                    </a:lnTo>
                    <a:lnTo>
                      <a:pt x="4788" y="15915"/>
                    </a:lnTo>
                    <a:lnTo>
                      <a:pt x="3835" y="13685"/>
                    </a:lnTo>
                    <a:lnTo>
                      <a:pt x="3209" y="12206"/>
                    </a:lnTo>
                    <a:lnTo>
                      <a:pt x="2156" y="9675"/>
                    </a:lnTo>
                    <a:lnTo>
                      <a:pt x="1254" y="7519"/>
                    </a:lnTo>
                    <a:cubicBezTo>
                      <a:pt x="1" y="4512"/>
                      <a:pt x="1179" y="1178"/>
                      <a:pt x="3861" y="226"/>
                    </a:cubicBezTo>
                    <a:cubicBezTo>
                      <a:pt x="4312" y="76"/>
                      <a:pt x="4788" y="0"/>
                      <a:pt x="5264" y="0"/>
                    </a:cubicBezTo>
                    <a:cubicBezTo>
                      <a:pt x="5690" y="0"/>
                      <a:pt x="6116" y="51"/>
                      <a:pt x="6517" y="176"/>
                    </a:cubicBezTo>
                    <a:cubicBezTo>
                      <a:pt x="8171" y="627"/>
                      <a:pt x="9650" y="2006"/>
                      <a:pt x="10302" y="3935"/>
                    </a:cubicBezTo>
                    <a:lnTo>
                      <a:pt x="12307" y="9600"/>
                    </a:lnTo>
                    <a:lnTo>
                      <a:pt x="13284" y="12432"/>
                    </a:lnTo>
                    <a:lnTo>
                      <a:pt x="17795" y="25339"/>
                    </a:lnTo>
                    <a:cubicBezTo>
                      <a:pt x="17821" y="25389"/>
                      <a:pt x="17846" y="25414"/>
                      <a:pt x="17846" y="25464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1" name="Google Shape;1241;p73"/>
              <p:cNvSpPr/>
              <p:nvPr/>
            </p:nvSpPr>
            <p:spPr>
              <a:xfrm>
                <a:off x="1724298" y="4030012"/>
                <a:ext cx="848520" cy="1062900"/>
              </a:xfrm>
              <a:custGeom>
                <a:rect b="b" l="l" r="r" t="t"/>
                <a:pathLst>
                  <a:path extrusionOk="0" h="26342" w="21029">
                    <a:moveTo>
                      <a:pt x="6868" y="0"/>
                    </a:moveTo>
                    <a:cubicBezTo>
                      <a:pt x="6217" y="0"/>
                      <a:pt x="5565" y="100"/>
                      <a:pt x="4938" y="326"/>
                    </a:cubicBezTo>
                    <a:cubicBezTo>
                      <a:pt x="1605" y="1504"/>
                      <a:pt x="1" y="5439"/>
                      <a:pt x="1480" y="8872"/>
                    </a:cubicBezTo>
                    <a:lnTo>
                      <a:pt x="8823" y="26341"/>
                    </a:lnTo>
                    <a:lnTo>
                      <a:pt x="8848" y="26316"/>
                    </a:lnTo>
                    <a:cubicBezTo>
                      <a:pt x="8848" y="26291"/>
                      <a:pt x="8823" y="26291"/>
                      <a:pt x="8823" y="26266"/>
                    </a:cubicBezTo>
                    <a:cubicBezTo>
                      <a:pt x="8372" y="25314"/>
                      <a:pt x="10778" y="23309"/>
                      <a:pt x="14187" y="21780"/>
                    </a:cubicBezTo>
                    <a:cubicBezTo>
                      <a:pt x="16384" y="20775"/>
                      <a:pt x="18466" y="20233"/>
                      <a:pt x="19771" y="20233"/>
                    </a:cubicBezTo>
                    <a:cubicBezTo>
                      <a:pt x="20386" y="20233"/>
                      <a:pt x="20828" y="20353"/>
                      <a:pt x="21029" y="20602"/>
                    </a:cubicBezTo>
                    <a:lnTo>
                      <a:pt x="12457" y="3559"/>
                    </a:lnTo>
                    <a:cubicBezTo>
                      <a:pt x="11354" y="1354"/>
                      <a:pt x="9149" y="0"/>
                      <a:pt x="686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2" name="Google Shape;1242;p73"/>
              <p:cNvSpPr/>
              <p:nvPr/>
            </p:nvSpPr>
            <p:spPr>
              <a:xfrm>
                <a:off x="2128858" y="4198881"/>
                <a:ext cx="33410" cy="33410"/>
              </a:xfrm>
              <a:custGeom>
                <a:rect b="b" l="l" r="r" t="t"/>
                <a:pathLst>
                  <a:path extrusionOk="0" h="828" w="828">
                    <a:moveTo>
                      <a:pt x="401" y="1"/>
                    </a:moveTo>
                    <a:cubicBezTo>
                      <a:pt x="176" y="1"/>
                      <a:pt x="0" y="176"/>
                      <a:pt x="0" y="402"/>
                    </a:cubicBezTo>
                    <a:cubicBezTo>
                      <a:pt x="0" y="652"/>
                      <a:pt x="176" y="828"/>
                      <a:pt x="401" y="828"/>
                    </a:cubicBezTo>
                    <a:cubicBezTo>
                      <a:pt x="652" y="828"/>
                      <a:pt x="827" y="652"/>
                      <a:pt x="827" y="402"/>
                    </a:cubicBezTo>
                    <a:cubicBezTo>
                      <a:pt x="827" y="176"/>
                      <a:pt x="652" y="1"/>
                      <a:pt x="4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3" name="Google Shape;1243;p73"/>
              <p:cNvSpPr/>
              <p:nvPr/>
            </p:nvSpPr>
            <p:spPr>
              <a:xfrm>
                <a:off x="2326054" y="4583185"/>
                <a:ext cx="34419" cy="34419"/>
              </a:xfrm>
              <a:custGeom>
                <a:rect b="b" l="l" r="r" t="t"/>
                <a:pathLst>
                  <a:path extrusionOk="0" h="853" w="853">
                    <a:moveTo>
                      <a:pt x="426" y="1"/>
                    </a:moveTo>
                    <a:cubicBezTo>
                      <a:pt x="201" y="1"/>
                      <a:pt x="0" y="176"/>
                      <a:pt x="0" y="427"/>
                    </a:cubicBezTo>
                    <a:cubicBezTo>
                      <a:pt x="0" y="652"/>
                      <a:pt x="201" y="853"/>
                      <a:pt x="426" y="853"/>
                    </a:cubicBezTo>
                    <a:cubicBezTo>
                      <a:pt x="677" y="853"/>
                      <a:pt x="852" y="652"/>
                      <a:pt x="852" y="427"/>
                    </a:cubicBezTo>
                    <a:cubicBezTo>
                      <a:pt x="852" y="176"/>
                      <a:pt x="677" y="1"/>
                      <a:pt x="42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4" name="Google Shape;1244;p73"/>
              <p:cNvSpPr/>
              <p:nvPr/>
            </p:nvSpPr>
            <p:spPr>
              <a:xfrm>
                <a:off x="2177400" y="4455756"/>
                <a:ext cx="40471" cy="41520"/>
              </a:xfrm>
              <a:custGeom>
                <a:rect b="b" l="l" r="r" t="t"/>
                <a:pathLst>
                  <a:path extrusionOk="0" h="1029" w="1003">
                    <a:moveTo>
                      <a:pt x="501" y="1"/>
                    </a:moveTo>
                    <a:cubicBezTo>
                      <a:pt x="226" y="1"/>
                      <a:pt x="0" y="251"/>
                      <a:pt x="0" y="527"/>
                    </a:cubicBezTo>
                    <a:cubicBezTo>
                      <a:pt x="0" y="803"/>
                      <a:pt x="226" y="1028"/>
                      <a:pt x="501" y="1028"/>
                    </a:cubicBezTo>
                    <a:cubicBezTo>
                      <a:pt x="777" y="1028"/>
                      <a:pt x="1003" y="803"/>
                      <a:pt x="1003" y="527"/>
                    </a:cubicBezTo>
                    <a:cubicBezTo>
                      <a:pt x="1003" y="251"/>
                      <a:pt x="777" y="1"/>
                      <a:pt x="50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5" name="Google Shape;1245;p73"/>
              <p:cNvSpPr/>
              <p:nvPr/>
            </p:nvSpPr>
            <p:spPr>
              <a:xfrm>
                <a:off x="2263348" y="4777354"/>
                <a:ext cx="48581" cy="48581"/>
              </a:xfrm>
              <a:custGeom>
                <a:rect b="b" l="l" r="r" t="t"/>
                <a:pathLst>
                  <a:path extrusionOk="0" h="1204" w="1204">
                    <a:moveTo>
                      <a:pt x="602" y="1"/>
                    </a:moveTo>
                    <a:cubicBezTo>
                      <a:pt x="251" y="1"/>
                      <a:pt x="0" y="251"/>
                      <a:pt x="0" y="602"/>
                    </a:cubicBezTo>
                    <a:cubicBezTo>
                      <a:pt x="0" y="928"/>
                      <a:pt x="251" y="1204"/>
                      <a:pt x="602" y="1204"/>
                    </a:cubicBezTo>
                    <a:cubicBezTo>
                      <a:pt x="928" y="1204"/>
                      <a:pt x="1203" y="928"/>
                      <a:pt x="1203" y="602"/>
                    </a:cubicBezTo>
                    <a:cubicBezTo>
                      <a:pt x="1203" y="251"/>
                      <a:pt x="928" y="1"/>
                      <a:pt x="6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6" name="Google Shape;1246;p73"/>
              <p:cNvSpPr/>
              <p:nvPr/>
            </p:nvSpPr>
            <p:spPr>
              <a:xfrm>
                <a:off x="2080315" y="4837033"/>
                <a:ext cx="33410" cy="33410"/>
              </a:xfrm>
              <a:custGeom>
                <a:rect b="b" l="l" r="r" t="t"/>
                <a:pathLst>
                  <a:path extrusionOk="0" h="828" w="828">
                    <a:moveTo>
                      <a:pt x="401" y="0"/>
                    </a:moveTo>
                    <a:cubicBezTo>
                      <a:pt x="176" y="0"/>
                      <a:pt x="0" y="176"/>
                      <a:pt x="0" y="401"/>
                    </a:cubicBezTo>
                    <a:cubicBezTo>
                      <a:pt x="0" y="652"/>
                      <a:pt x="176" y="827"/>
                      <a:pt x="401" y="827"/>
                    </a:cubicBezTo>
                    <a:cubicBezTo>
                      <a:pt x="652" y="827"/>
                      <a:pt x="827" y="652"/>
                      <a:pt x="827" y="401"/>
                    </a:cubicBezTo>
                    <a:cubicBezTo>
                      <a:pt x="827" y="176"/>
                      <a:pt x="652" y="0"/>
                      <a:pt x="40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7" name="Google Shape;1247;p73"/>
              <p:cNvSpPr/>
              <p:nvPr/>
            </p:nvSpPr>
            <p:spPr>
              <a:xfrm>
                <a:off x="855619" y="4026945"/>
                <a:ext cx="1281314" cy="1116525"/>
              </a:xfrm>
              <a:custGeom>
                <a:rect b="b" l="l" r="r" t="t"/>
                <a:pathLst>
                  <a:path extrusionOk="0" h="27671" w="31755">
                    <a:moveTo>
                      <a:pt x="4912" y="1"/>
                    </a:moveTo>
                    <a:cubicBezTo>
                      <a:pt x="4486" y="1"/>
                      <a:pt x="4085" y="51"/>
                      <a:pt x="3734" y="126"/>
                    </a:cubicBezTo>
                    <a:cubicBezTo>
                      <a:pt x="2306" y="427"/>
                      <a:pt x="1328" y="1279"/>
                      <a:pt x="777" y="2457"/>
                    </a:cubicBezTo>
                    <a:cubicBezTo>
                      <a:pt x="75" y="3886"/>
                      <a:pt x="0" y="5790"/>
                      <a:pt x="451" y="7720"/>
                    </a:cubicBezTo>
                    <a:lnTo>
                      <a:pt x="1504" y="12983"/>
                    </a:lnTo>
                    <a:cubicBezTo>
                      <a:pt x="1378" y="13334"/>
                      <a:pt x="1253" y="13710"/>
                      <a:pt x="1153" y="14086"/>
                    </a:cubicBezTo>
                    <a:cubicBezTo>
                      <a:pt x="1003" y="14688"/>
                      <a:pt x="927" y="15314"/>
                      <a:pt x="927" y="15966"/>
                    </a:cubicBezTo>
                    <a:cubicBezTo>
                      <a:pt x="927" y="16618"/>
                      <a:pt x="1003" y="17219"/>
                      <a:pt x="1153" y="17821"/>
                    </a:cubicBezTo>
                    <a:cubicBezTo>
                      <a:pt x="1328" y="18572"/>
                      <a:pt x="1629" y="19299"/>
                      <a:pt x="2030" y="19951"/>
                    </a:cubicBezTo>
                    <a:cubicBezTo>
                      <a:pt x="2356" y="20502"/>
                      <a:pt x="2757" y="21004"/>
                      <a:pt x="3233" y="21430"/>
                    </a:cubicBezTo>
                    <a:lnTo>
                      <a:pt x="4486" y="27670"/>
                    </a:lnTo>
                    <a:lnTo>
                      <a:pt x="27118" y="27670"/>
                    </a:lnTo>
                    <a:lnTo>
                      <a:pt x="28371" y="21605"/>
                    </a:lnTo>
                    <a:cubicBezTo>
                      <a:pt x="29023" y="21004"/>
                      <a:pt x="29574" y="20277"/>
                      <a:pt x="30000" y="19475"/>
                    </a:cubicBezTo>
                    <a:cubicBezTo>
                      <a:pt x="30251" y="18999"/>
                      <a:pt x="30451" y="18472"/>
                      <a:pt x="30602" y="17946"/>
                    </a:cubicBezTo>
                    <a:cubicBezTo>
                      <a:pt x="30777" y="17319"/>
                      <a:pt x="30852" y="16643"/>
                      <a:pt x="30852" y="15966"/>
                    </a:cubicBezTo>
                    <a:cubicBezTo>
                      <a:pt x="30852" y="15415"/>
                      <a:pt x="30802" y="14863"/>
                      <a:pt x="30677" y="14312"/>
                    </a:cubicBezTo>
                    <a:cubicBezTo>
                      <a:pt x="30552" y="13811"/>
                      <a:pt x="30401" y="13309"/>
                      <a:pt x="30176" y="12833"/>
                    </a:cubicBezTo>
                    <a:lnTo>
                      <a:pt x="31253" y="7720"/>
                    </a:lnTo>
                    <a:cubicBezTo>
                      <a:pt x="31704" y="5765"/>
                      <a:pt x="31755" y="3811"/>
                      <a:pt x="31178" y="2382"/>
                    </a:cubicBezTo>
                    <a:cubicBezTo>
                      <a:pt x="30702" y="1229"/>
                      <a:pt x="29850" y="402"/>
                      <a:pt x="28496" y="126"/>
                    </a:cubicBezTo>
                    <a:cubicBezTo>
                      <a:pt x="28146" y="51"/>
                      <a:pt x="27770" y="1"/>
                      <a:pt x="273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8" name="Google Shape;1248;p73"/>
              <p:cNvSpPr/>
              <p:nvPr/>
            </p:nvSpPr>
            <p:spPr>
              <a:xfrm>
                <a:off x="2001429" y="4338455"/>
                <a:ext cx="116329" cy="560300"/>
              </a:xfrm>
              <a:custGeom>
                <a:rect b="b" l="l" r="r" t="t"/>
                <a:pathLst>
                  <a:path extrusionOk="0" h="13886" w="2883">
                    <a:moveTo>
                      <a:pt x="2882" y="0"/>
                    </a:moveTo>
                    <a:lnTo>
                      <a:pt x="2882" y="0"/>
                    </a:lnTo>
                    <a:cubicBezTo>
                      <a:pt x="2682" y="852"/>
                      <a:pt x="2481" y="1705"/>
                      <a:pt x="2306" y="2557"/>
                    </a:cubicBezTo>
                    <a:cubicBezTo>
                      <a:pt x="2105" y="3409"/>
                      <a:pt x="1905" y="4261"/>
                      <a:pt x="1730" y="5113"/>
                    </a:cubicBezTo>
                    <a:cubicBezTo>
                      <a:pt x="1730" y="5113"/>
                      <a:pt x="1730" y="5138"/>
                      <a:pt x="1730" y="5163"/>
                    </a:cubicBezTo>
                    <a:cubicBezTo>
                      <a:pt x="2381" y="6592"/>
                      <a:pt x="2557" y="8246"/>
                      <a:pt x="2256" y="9775"/>
                    </a:cubicBezTo>
                    <a:cubicBezTo>
                      <a:pt x="2080" y="10552"/>
                      <a:pt x="1830" y="11304"/>
                      <a:pt x="1429" y="12005"/>
                    </a:cubicBezTo>
                    <a:cubicBezTo>
                      <a:pt x="1053" y="12682"/>
                      <a:pt x="577" y="13334"/>
                      <a:pt x="0" y="13885"/>
                    </a:cubicBezTo>
                    <a:cubicBezTo>
                      <a:pt x="602" y="13359"/>
                      <a:pt x="1128" y="12757"/>
                      <a:pt x="1554" y="12056"/>
                    </a:cubicBezTo>
                    <a:cubicBezTo>
                      <a:pt x="1955" y="11354"/>
                      <a:pt x="2256" y="10602"/>
                      <a:pt x="2431" y="9825"/>
                    </a:cubicBezTo>
                    <a:cubicBezTo>
                      <a:pt x="2582" y="9023"/>
                      <a:pt x="2632" y="8221"/>
                      <a:pt x="2557" y="7419"/>
                    </a:cubicBezTo>
                    <a:cubicBezTo>
                      <a:pt x="2457" y="6623"/>
                      <a:pt x="2234" y="5826"/>
                      <a:pt x="1912" y="5104"/>
                    </a:cubicBezTo>
                    <a:lnTo>
                      <a:pt x="1912" y="5104"/>
                    </a:lnTo>
                    <a:cubicBezTo>
                      <a:pt x="2085" y="4263"/>
                      <a:pt x="2258" y="3422"/>
                      <a:pt x="2406" y="2582"/>
                    </a:cubicBezTo>
                    <a:cubicBezTo>
                      <a:pt x="2582" y="1730"/>
                      <a:pt x="2732" y="852"/>
                      <a:pt x="288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9" name="Google Shape;1249;p73"/>
              <p:cNvSpPr/>
              <p:nvPr/>
            </p:nvSpPr>
            <p:spPr>
              <a:xfrm>
                <a:off x="875835" y="4338455"/>
                <a:ext cx="111285" cy="553199"/>
              </a:xfrm>
              <a:custGeom>
                <a:rect b="b" l="l" r="r" t="t"/>
                <a:pathLst>
                  <a:path extrusionOk="0" h="13710" w="2758">
                    <a:moveTo>
                      <a:pt x="0" y="0"/>
                    </a:moveTo>
                    <a:lnTo>
                      <a:pt x="0" y="0"/>
                    </a:lnTo>
                    <a:cubicBezTo>
                      <a:pt x="299" y="1768"/>
                      <a:pt x="598" y="3511"/>
                      <a:pt x="946" y="5254"/>
                    </a:cubicBezTo>
                    <a:lnTo>
                      <a:pt x="946" y="5254"/>
                    </a:lnTo>
                    <a:cubicBezTo>
                      <a:pt x="649" y="5952"/>
                      <a:pt x="451" y="6698"/>
                      <a:pt x="401" y="7469"/>
                    </a:cubicBezTo>
                    <a:cubicBezTo>
                      <a:pt x="326" y="8246"/>
                      <a:pt x="351" y="9023"/>
                      <a:pt x="527" y="9775"/>
                    </a:cubicBezTo>
                    <a:cubicBezTo>
                      <a:pt x="677" y="10527"/>
                      <a:pt x="953" y="11254"/>
                      <a:pt x="1329" y="11930"/>
                    </a:cubicBezTo>
                    <a:cubicBezTo>
                      <a:pt x="1705" y="12607"/>
                      <a:pt x="2206" y="13208"/>
                      <a:pt x="2757" y="13710"/>
                    </a:cubicBezTo>
                    <a:cubicBezTo>
                      <a:pt x="2231" y="13158"/>
                      <a:pt x="1780" y="12532"/>
                      <a:pt x="1429" y="11880"/>
                    </a:cubicBezTo>
                    <a:cubicBezTo>
                      <a:pt x="1078" y="11203"/>
                      <a:pt x="827" y="10477"/>
                      <a:pt x="702" y="9750"/>
                    </a:cubicBezTo>
                    <a:cubicBezTo>
                      <a:pt x="401" y="8271"/>
                      <a:pt x="577" y="6692"/>
                      <a:pt x="1128" y="5314"/>
                    </a:cubicBezTo>
                    <a:cubicBezTo>
                      <a:pt x="1153" y="5289"/>
                      <a:pt x="1153" y="5263"/>
                      <a:pt x="1153" y="5263"/>
                    </a:cubicBezTo>
                    <a:cubicBezTo>
                      <a:pt x="777" y="3509"/>
                      <a:pt x="401" y="1755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0" name="Google Shape;1250;p73"/>
              <p:cNvSpPr/>
              <p:nvPr/>
            </p:nvSpPr>
            <p:spPr>
              <a:xfrm>
                <a:off x="1223702" y="4008747"/>
                <a:ext cx="545129" cy="213734"/>
              </a:xfrm>
              <a:custGeom>
                <a:rect b="b" l="l" r="r" t="t"/>
                <a:pathLst>
                  <a:path extrusionOk="0" h="5297" w="13510">
                    <a:moveTo>
                      <a:pt x="2231" y="1"/>
                    </a:moveTo>
                    <a:lnTo>
                      <a:pt x="1" y="527"/>
                    </a:lnTo>
                    <a:cubicBezTo>
                      <a:pt x="1042" y="3263"/>
                      <a:pt x="3837" y="5297"/>
                      <a:pt x="6781" y="5297"/>
                    </a:cubicBezTo>
                    <a:cubicBezTo>
                      <a:pt x="6885" y="5297"/>
                      <a:pt x="6989" y="5294"/>
                      <a:pt x="7094" y="5289"/>
                    </a:cubicBezTo>
                    <a:cubicBezTo>
                      <a:pt x="9926" y="5164"/>
                      <a:pt x="12507" y="3159"/>
                      <a:pt x="13510" y="527"/>
                    </a:cubicBezTo>
                    <a:lnTo>
                      <a:pt x="11254" y="176"/>
                    </a:lnTo>
                    <a:lnTo>
                      <a:pt x="2231" y="1"/>
                    </a:lnTo>
                    <a:close/>
                  </a:path>
                </a:pathLst>
              </a:custGeom>
              <a:solidFill>
                <a:srgbClr val="AEAEA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1" name="Google Shape;1251;p73"/>
              <p:cNvSpPr/>
              <p:nvPr/>
            </p:nvSpPr>
            <p:spPr>
              <a:xfrm>
                <a:off x="1223702" y="4008747"/>
                <a:ext cx="545129" cy="219504"/>
              </a:xfrm>
              <a:custGeom>
                <a:rect b="b" l="l" r="r" t="t"/>
                <a:pathLst>
                  <a:path extrusionOk="0" fill="none" h="5440" w="13510">
                    <a:moveTo>
                      <a:pt x="11254" y="176"/>
                    </a:moveTo>
                    <a:lnTo>
                      <a:pt x="13510" y="527"/>
                    </a:lnTo>
                    <a:cubicBezTo>
                      <a:pt x="12507" y="3159"/>
                      <a:pt x="9926" y="5164"/>
                      <a:pt x="7094" y="5289"/>
                    </a:cubicBezTo>
                    <a:cubicBezTo>
                      <a:pt x="4036" y="5439"/>
                      <a:pt x="1079" y="3359"/>
                      <a:pt x="1" y="527"/>
                    </a:cubicBezTo>
                    <a:lnTo>
                      <a:pt x="2231" y="1"/>
                    </a:lnTo>
                  </a:path>
                </a:pathLst>
              </a:custGeom>
              <a:solidFill>
                <a:schemeClr val="lt1"/>
              </a:solidFill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2" name="Google Shape;1252;p73"/>
              <p:cNvSpPr/>
              <p:nvPr/>
            </p:nvSpPr>
            <p:spPr>
              <a:xfrm>
                <a:off x="1046722" y="4437558"/>
                <a:ext cx="40511" cy="41520"/>
              </a:xfrm>
              <a:custGeom>
                <a:rect b="b" l="l" r="r" t="t"/>
                <a:pathLst>
                  <a:path extrusionOk="0" h="1029" w="1004">
                    <a:moveTo>
                      <a:pt x="502" y="0"/>
                    </a:moveTo>
                    <a:cubicBezTo>
                      <a:pt x="226" y="0"/>
                      <a:pt x="1" y="226"/>
                      <a:pt x="1" y="502"/>
                    </a:cubicBezTo>
                    <a:cubicBezTo>
                      <a:pt x="1" y="802"/>
                      <a:pt x="226" y="1028"/>
                      <a:pt x="502" y="1028"/>
                    </a:cubicBezTo>
                    <a:cubicBezTo>
                      <a:pt x="778" y="1028"/>
                      <a:pt x="1003" y="802"/>
                      <a:pt x="1003" y="502"/>
                    </a:cubicBezTo>
                    <a:cubicBezTo>
                      <a:pt x="1003" y="226"/>
                      <a:pt x="778" y="0"/>
                      <a:pt x="50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3" name="Google Shape;1253;p73"/>
              <p:cNvSpPr/>
              <p:nvPr/>
            </p:nvSpPr>
            <p:spPr>
              <a:xfrm>
                <a:off x="1210588" y="4922981"/>
                <a:ext cx="77875" cy="77916"/>
              </a:xfrm>
              <a:custGeom>
                <a:rect b="b" l="l" r="r" t="t"/>
                <a:pathLst>
                  <a:path extrusionOk="0" h="1931" w="1930">
                    <a:moveTo>
                      <a:pt x="978" y="1"/>
                    </a:moveTo>
                    <a:cubicBezTo>
                      <a:pt x="426" y="1"/>
                      <a:pt x="0" y="427"/>
                      <a:pt x="0" y="953"/>
                    </a:cubicBezTo>
                    <a:cubicBezTo>
                      <a:pt x="0" y="1504"/>
                      <a:pt x="426" y="1930"/>
                      <a:pt x="978" y="1930"/>
                    </a:cubicBezTo>
                    <a:cubicBezTo>
                      <a:pt x="1504" y="1930"/>
                      <a:pt x="1930" y="1504"/>
                      <a:pt x="1930" y="953"/>
                    </a:cubicBezTo>
                    <a:cubicBezTo>
                      <a:pt x="1930" y="427"/>
                      <a:pt x="1504" y="1"/>
                      <a:pt x="9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4" name="Google Shape;1254;p73"/>
              <p:cNvSpPr/>
              <p:nvPr/>
            </p:nvSpPr>
            <p:spPr>
              <a:xfrm>
                <a:off x="1837604" y="4605418"/>
                <a:ext cx="51608" cy="52657"/>
              </a:xfrm>
              <a:custGeom>
                <a:rect b="b" l="l" r="r" t="t"/>
                <a:pathLst>
                  <a:path extrusionOk="0" h="1305" w="1279">
                    <a:moveTo>
                      <a:pt x="652" y="1"/>
                    </a:moveTo>
                    <a:cubicBezTo>
                      <a:pt x="276" y="1"/>
                      <a:pt x="0" y="302"/>
                      <a:pt x="0" y="653"/>
                    </a:cubicBezTo>
                    <a:cubicBezTo>
                      <a:pt x="0" y="1003"/>
                      <a:pt x="276" y="1304"/>
                      <a:pt x="652" y="1304"/>
                    </a:cubicBezTo>
                    <a:cubicBezTo>
                      <a:pt x="1003" y="1304"/>
                      <a:pt x="1278" y="1003"/>
                      <a:pt x="1278" y="653"/>
                    </a:cubicBezTo>
                    <a:cubicBezTo>
                      <a:pt x="1278" y="302"/>
                      <a:pt x="1003" y="1"/>
                      <a:pt x="65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5" name="Google Shape;1255;p73"/>
              <p:cNvSpPr/>
              <p:nvPr/>
            </p:nvSpPr>
            <p:spPr>
              <a:xfrm>
                <a:off x="1479568" y="4501272"/>
                <a:ext cx="108259" cy="108259"/>
              </a:xfrm>
              <a:custGeom>
                <a:rect b="b" l="l" r="r" t="t"/>
                <a:pathLst>
                  <a:path extrusionOk="0" h="2683" w="2683">
                    <a:moveTo>
                      <a:pt x="1329" y="0"/>
                    </a:moveTo>
                    <a:cubicBezTo>
                      <a:pt x="602" y="0"/>
                      <a:pt x="1" y="602"/>
                      <a:pt x="1" y="1329"/>
                    </a:cubicBezTo>
                    <a:cubicBezTo>
                      <a:pt x="1" y="2081"/>
                      <a:pt x="602" y="2682"/>
                      <a:pt x="1329" y="2682"/>
                    </a:cubicBezTo>
                    <a:cubicBezTo>
                      <a:pt x="2081" y="2682"/>
                      <a:pt x="2682" y="2081"/>
                      <a:pt x="2682" y="1329"/>
                    </a:cubicBezTo>
                    <a:cubicBezTo>
                      <a:pt x="2682" y="602"/>
                      <a:pt x="2081" y="0"/>
                      <a:pt x="132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6" name="Google Shape;1256;p73"/>
              <p:cNvSpPr/>
              <p:nvPr/>
            </p:nvSpPr>
            <p:spPr>
              <a:xfrm>
                <a:off x="1945785" y="4135167"/>
                <a:ext cx="40511" cy="41520"/>
              </a:xfrm>
              <a:custGeom>
                <a:rect b="b" l="l" r="r" t="t"/>
                <a:pathLst>
                  <a:path extrusionOk="0" h="1029" w="1004">
                    <a:moveTo>
                      <a:pt x="502" y="1"/>
                    </a:moveTo>
                    <a:cubicBezTo>
                      <a:pt x="226" y="1"/>
                      <a:pt x="1" y="226"/>
                      <a:pt x="1" y="502"/>
                    </a:cubicBezTo>
                    <a:cubicBezTo>
                      <a:pt x="1" y="803"/>
                      <a:pt x="226" y="1028"/>
                      <a:pt x="502" y="1028"/>
                    </a:cubicBezTo>
                    <a:cubicBezTo>
                      <a:pt x="778" y="1028"/>
                      <a:pt x="1003" y="803"/>
                      <a:pt x="1003" y="502"/>
                    </a:cubicBezTo>
                    <a:cubicBezTo>
                      <a:pt x="1003" y="226"/>
                      <a:pt x="778" y="1"/>
                      <a:pt x="50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7" name="Google Shape;1257;p73"/>
              <p:cNvSpPr/>
              <p:nvPr/>
            </p:nvSpPr>
            <p:spPr>
              <a:xfrm>
                <a:off x="1009317" y="4143277"/>
                <a:ext cx="77916" cy="77916"/>
              </a:xfrm>
              <a:custGeom>
                <a:rect b="b" l="l" r="r" t="t"/>
                <a:pathLst>
                  <a:path extrusionOk="0" h="1931" w="1931">
                    <a:moveTo>
                      <a:pt x="978" y="0"/>
                    </a:moveTo>
                    <a:cubicBezTo>
                      <a:pt x="427" y="0"/>
                      <a:pt x="1" y="426"/>
                      <a:pt x="1" y="953"/>
                    </a:cubicBezTo>
                    <a:cubicBezTo>
                      <a:pt x="1" y="1504"/>
                      <a:pt x="427" y="1930"/>
                      <a:pt x="978" y="1930"/>
                    </a:cubicBezTo>
                    <a:cubicBezTo>
                      <a:pt x="1504" y="1930"/>
                      <a:pt x="1930" y="1504"/>
                      <a:pt x="1930" y="953"/>
                    </a:cubicBezTo>
                    <a:cubicBezTo>
                      <a:pt x="1930" y="426"/>
                      <a:pt x="1504" y="0"/>
                      <a:pt x="97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8" name="Google Shape;1258;p73"/>
              <p:cNvSpPr/>
              <p:nvPr/>
            </p:nvSpPr>
            <p:spPr>
              <a:xfrm>
                <a:off x="1707108" y="4960387"/>
                <a:ext cx="62744" cy="62744"/>
              </a:xfrm>
              <a:custGeom>
                <a:rect b="b" l="l" r="r" t="t"/>
                <a:pathLst>
                  <a:path extrusionOk="0" h="1555" w="1555">
                    <a:moveTo>
                      <a:pt x="778" y="1"/>
                    </a:moveTo>
                    <a:cubicBezTo>
                      <a:pt x="352" y="1"/>
                      <a:pt x="1" y="352"/>
                      <a:pt x="1" y="778"/>
                    </a:cubicBezTo>
                    <a:cubicBezTo>
                      <a:pt x="1" y="1204"/>
                      <a:pt x="352" y="1555"/>
                      <a:pt x="778" y="1555"/>
                    </a:cubicBezTo>
                    <a:cubicBezTo>
                      <a:pt x="1204" y="1555"/>
                      <a:pt x="1555" y="1204"/>
                      <a:pt x="1555" y="778"/>
                    </a:cubicBezTo>
                    <a:cubicBezTo>
                      <a:pt x="1555" y="352"/>
                      <a:pt x="1204" y="1"/>
                      <a:pt x="77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9" name="Google Shape;1259;p73"/>
              <p:cNvSpPr/>
              <p:nvPr/>
            </p:nvSpPr>
            <p:spPr>
              <a:xfrm>
                <a:off x="1046722" y="4755121"/>
                <a:ext cx="59718" cy="59678"/>
              </a:xfrm>
              <a:custGeom>
                <a:rect b="b" l="l" r="r" t="t"/>
                <a:pathLst>
                  <a:path extrusionOk="0" h="1479" w="1480">
                    <a:moveTo>
                      <a:pt x="728" y="0"/>
                    </a:moveTo>
                    <a:cubicBezTo>
                      <a:pt x="327" y="0"/>
                      <a:pt x="1" y="326"/>
                      <a:pt x="1" y="727"/>
                    </a:cubicBezTo>
                    <a:cubicBezTo>
                      <a:pt x="1" y="1128"/>
                      <a:pt x="327" y="1479"/>
                      <a:pt x="728" y="1479"/>
                    </a:cubicBezTo>
                    <a:cubicBezTo>
                      <a:pt x="1129" y="1479"/>
                      <a:pt x="1480" y="1128"/>
                      <a:pt x="1480" y="727"/>
                    </a:cubicBezTo>
                    <a:cubicBezTo>
                      <a:pt x="1480" y="326"/>
                      <a:pt x="1129" y="0"/>
                      <a:pt x="72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0" name="Google Shape;1260;p73"/>
              <p:cNvSpPr/>
              <p:nvPr/>
            </p:nvSpPr>
            <p:spPr>
              <a:xfrm>
                <a:off x="1777924" y="4329336"/>
                <a:ext cx="51608" cy="52657"/>
              </a:xfrm>
              <a:custGeom>
                <a:rect b="b" l="l" r="r" t="t"/>
                <a:pathLst>
                  <a:path extrusionOk="0" h="1305" w="1279">
                    <a:moveTo>
                      <a:pt x="652" y="1"/>
                    </a:moveTo>
                    <a:cubicBezTo>
                      <a:pt x="276" y="1"/>
                      <a:pt x="0" y="301"/>
                      <a:pt x="0" y="652"/>
                    </a:cubicBezTo>
                    <a:cubicBezTo>
                      <a:pt x="0" y="1003"/>
                      <a:pt x="276" y="1304"/>
                      <a:pt x="652" y="1304"/>
                    </a:cubicBezTo>
                    <a:cubicBezTo>
                      <a:pt x="1003" y="1304"/>
                      <a:pt x="1279" y="1003"/>
                      <a:pt x="1279" y="652"/>
                    </a:cubicBezTo>
                    <a:cubicBezTo>
                      <a:pt x="1279" y="301"/>
                      <a:pt x="1003" y="1"/>
                      <a:pt x="65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1" name="Google Shape;1261;p73"/>
              <p:cNvSpPr/>
              <p:nvPr/>
            </p:nvSpPr>
            <p:spPr>
              <a:xfrm>
                <a:off x="1352140" y="4336438"/>
                <a:ext cx="59718" cy="59678"/>
              </a:xfrm>
              <a:custGeom>
                <a:rect b="b" l="l" r="r" t="t"/>
                <a:pathLst>
                  <a:path extrusionOk="0" h="1479" w="1480">
                    <a:moveTo>
                      <a:pt x="753" y="0"/>
                    </a:moveTo>
                    <a:cubicBezTo>
                      <a:pt x="327" y="0"/>
                      <a:pt x="1" y="351"/>
                      <a:pt x="1" y="752"/>
                    </a:cubicBezTo>
                    <a:cubicBezTo>
                      <a:pt x="1" y="1153"/>
                      <a:pt x="327" y="1479"/>
                      <a:pt x="753" y="1479"/>
                    </a:cubicBezTo>
                    <a:cubicBezTo>
                      <a:pt x="1154" y="1479"/>
                      <a:pt x="1480" y="1153"/>
                      <a:pt x="1480" y="752"/>
                    </a:cubicBezTo>
                    <a:cubicBezTo>
                      <a:pt x="1480" y="351"/>
                      <a:pt x="1154" y="0"/>
                      <a:pt x="75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2" name="Google Shape;1262;p73"/>
              <p:cNvSpPr/>
              <p:nvPr/>
            </p:nvSpPr>
            <p:spPr>
              <a:xfrm>
                <a:off x="1524076" y="5027168"/>
                <a:ext cx="29375" cy="29334"/>
              </a:xfrm>
              <a:custGeom>
                <a:rect b="b" l="l" r="r" t="t"/>
                <a:pathLst>
                  <a:path extrusionOk="0" h="727" w="728">
                    <a:moveTo>
                      <a:pt x="376" y="0"/>
                    </a:moveTo>
                    <a:cubicBezTo>
                      <a:pt x="176" y="0"/>
                      <a:pt x="1" y="176"/>
                      <a:pt x="1" y="376"/>
                    </a:cubicBezTo>
                    <a:cubicBezTo>
                      <a:pt x="1" y="577"/>
                      <a:pt x="176" y="727"/>
                      <a:pt x="376" y="727"/>
                    </a:cubicBezTo>
                    <a:cubicBezTo>
                      <a:pt x="577" y="727"/>
                      <a:pt x="727" y="577"/>
                      <a:pt x="727" y="376"/>
                    </a:cubicBezTo>
                    <a:cubicBezTo>
                      <a:pt x="727" y="176"/>
                      <a:pt x="577" y="0"/>
                      <a:pt x="37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3" name="Google Shape;1263;p73"/>
              <p:cNvSpPr/>
              <p:nvPr/>
            </p:nvSpPr>
            <p:spPr>
              <a:xfrm>
                <a:off x="1446198" y="3636589"/>
                <a:ext cx="104224" cy="19247"/>
              </a:xfrm>
              <a:custGeom>
                <a:rect b="b" l="l" r="r" t="t"/>
                <a:pathLst>
                  <a:path extrusionOk="0" fill="none" h="477" w="2583">
                    <a:moveTo>
                      <a:pt x="1" y="1"/>
                    </a:moveTo>
                    <a:cubicBezTo>
                      <a:pt x="778" y="452"/>
                      <a:pt x="1780" y="477"/>
                      <a:pt x="2582" y="5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64" name="Google Shape;1264;p73"/>
          <p:cNvSpPr/>
          <p:nvPr/>
        </p:nvSpPr>
        <p:spPr>
          <a:xfrm flipH="1">
            <a:off x="4036508" y="697100"/>
            <a:ext cx="963900" cy="931500"/>
          </a:xfrm>
          <a:prstGeom prst="wedgeEllipseCallout">
            <a:avLst>
              <a:gd fmla="val -49344" name="adj1"/>
              <a:gd fmla="val 50738" name="adj2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Lexend Mega"/>
              <a:ea typeface="Lexend Mega"/>
              <a:cs typeface="Lexend Mega"/>
              <a:sym typeface="Lexend Mega"/>
            </a:endParaRPr>
          </a:p>
        </p:txBody>
      </p:sp>
      <p:sp>
        <p:nvSpPr>
          <p:cNvPr id="1265" name="Google Shape;1265;p73"/>
          <p:cNvSpPr txBox="1"/>
          <p:nvPr>
            <p:ph type="title"/>
          </p:nvPr>
        </p:nvSpPr>
        <p:spPr>
          <a:xfrm>
            <a:off x="1889850" y="1788225"/>
            <a:ext cx="53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GAMES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MOVIES</a:t>
            </a:r>
            <a:endParaRPr sz="3000"/>
          </a:p>
        </p:txBody>
      </p:sp>
      <p:sp>
        <p:nvSpPr>
          <p:cNvPr id="1266" name="Google Shape;1266;p73"/>
          <p:cNvSpPr txBox="1"/>
          <p:nvPr>
            <p:ph idx="4294967295" type="title"/>
          </p:nvPr>
        </p:nvSpPr>
        <p:spPr>
          <a:xfrm>
            <a:off x="4036508" y="878375"/>
            <a:ext cx="963900" cy="4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1267" name="Google Shape;1267;p73"/>
          <p:cNvSpPr txBox="1"/>
          <p:nvPr>
            <p:ph idx="4294967295" type="subTitle"/>
          </p:nvPr>
        </p:nvSpPr>
        <p:spPr>
          <a:xfrm>
            <a:off x="2472925" y="2709600"/>
            <a:ext cx="4245000" cy="776400"/>
          </a:xfrm>
          <a:prstGeom prst="rect">
            <a:avLst/>
          </a:prstGeom>
          <a:solidFill>
            <a:schemeClr val="dk1"/>
          </a:solidFill>
          <a:effectLst>
            <a:outerShdw blurRad="57150" rotWithShape="0" algn="bl" dir="5400000" dist="19050">
              <a:schemeClr val="dk1">
                <a:alpha val="50000"/>
              </a:scheme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</a:rPr>
              <a:t>In my leisure hours, I </a:t>
            </a:r>
            <a:r>
              <a:rPr lang="en">
                <a:solidFill>
                  <a:schemeClr val="lt1"/>
                </a:solidFill>
              </a:rPr>
              <a:t>typically indulge in playing video games and watching movies. I like to explore a diverse array of genres in both games and movies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Google Shape;1272;p74"/>
          <p:cNvSpPr txBox="1"/>
          <p:nvPr>
            <p:ph type="title"/>
          </p:nvPr>
        </p:nvSpPr>
        <p:spPr>
          <a:xfrm>
            <a:off x="4202200" y="3579987"/>
            <a:ext cx="4226700" cy="5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—By ME</a:t>
            </a:r>
            <a:endParaRPr/>
          </a:p>
        </p:txBody>
      </p:sp>
      <p:sp>
        <p:nvSpPr>
          <p:cNvPr id="1273" name="Google Shape;1273;p74"/>
          <p:cNvSpPr txBox="1"/>
          <p:nvPr>
            <p:ph idx="1" type="subTitle"/>
          </p:nvPr>
        </p:nvSpPr>
        <p:spPr>
          <a:xfrm>
            <a:off x="4202200" y="1054400"/>
            <a:ext cx="4226700" cy="25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“The reason for me to be here is to gain experience and insights and make new friends.”</a:t>
            </a:r>
            <a:endParaRPr/>
          </a:p>
        </p:txBody>
      </p:sp>
      <p:grpSp>
        <p:nvGrpSpPr>
          <p:cNvPr id="1274" name="Google Shape;1274;p74"/>
          <p:cNvGrpSpPr/>
          <p:nvPr/>
        </p:nvGrpSpPr>
        <p:grpSpPr>
          <a:xfrm>
            <a:off x="586552" y="1414708"/>
            <a:ext cx="3091976" cy="3743835"/>
            <a:chOff x="586552" y="1399669"/>
            <a:chExt cx="3091976" cy="3743835"/>
          </a:xfrm>
        </p:grpSpPr>
        <p:sp>
          <p:nvSpPr>
            <p:cNvPr id="1275" name="Google Shape;1275;p74"/>
            <p:cNvSpPr/>
            <p:nvPr/>
          </p:nvSpPr>
          <p:spPr>
            <a:xfrm>
              <a:off x="649699" y="1404062"/>
              <a:ext cx="2965788" cy="2967253"/>
            </a:xfrm>
            <a:custGeom>
              <a:rect b="b" l="l" r="r" t="t"/>
              <a:pathLst>
                <a:path extrusionOk="0" h="50653" w="50628">
                  <a:moveTo>
                    <a:pt x="25314" y="0"/>
                  </a:moveTo>
                  <a:cubicBezTo>
                    <a:pt x="11329" y="0"/>
                    <a:pt x="0" y="11354"/>
                    <a:pt x="0" y="25339"/>
                  </a:cubicBezTo>
                  <a:cubicBezTo>
                    <a:pt x="0" y="39324"/>
                    <a:pt x="11329" y="50652"/>
                    <a:pt x="25314" y="50652"/>
                  </a:cubicBezTo>
                  <a:cubicBezTo>
                    <a:pt x="39299" y="50652"/>
                    <a:pt x="50627" y="39324"/>
                    <a:pt x="50627" y="25339"/>
                  </a:cubicBezTo>
                  <a:cubicBezTo>
                    <a:pt x="50627" y="11354"/>
                    <a:pt x="39299" y="0"/>
                    <a:pt x="2531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76" name="Google Shape;1276;p74"/>
            <p:cNvGrpSpPr/>
            <p:nvPr/>
          </p:nvGrpSpPr>
          <p:grpSpPr>
            <a:xfrm>
              <a:off x="586552" y="1399669"/>
              <a:ext cx="3091976" cy="3743835"/>
              <a:chOff x="586552" y="1399669"/>
              <a:chExt cx="3091976" cy="3743835"/>
            </a:xfrm>
          </p:grpSpPr>
          <p:sp>
            <p:nvSpPr>
              <p:cNvPr id="1277" name="Google Shape;1277;p74"/>
              <p:cNvSpPr/>
              <p:nvPr/>
            </p:nvSpPr>
            <p:spPr>
              <a:xfrm>
                <a:off x="1385211" y="1399669"/>
                <a:ext cx="1496133" cy="2282335"/>
              </a:xfrm>
              <a:custGeom>
                <a:rect b="b" l="l" r="r" t="t"/>
                <a:pathLst>
                  <a:path extrusionOk="0" h="38961" w="25540">
                    <a:moveTo>
                      <a:pt x="12357" y="0"/>
                    </a:moveTo>
                    <a:cubicBezTo>
                      <a:pt x="12307" y="0"/>
                      <a:pt x="12256" y="25"/>
                      <a:pt x="12206" y="25"/>
                    </a:cubicBezTo>
                    <a:cubicBezTo>
                      <a:pt x="9600" y="176"/>
                      <a:pt x="7494" y="2582"/>
                      <a:pt x="7194" y="5639"/>
                    </a:cubicBezTo>
                    <a:cubicBezTo>
                      <a:pt x="7068" y="6892"/>
                      <a:pt x="7244" y="8196"/>
                      <a:pt x="6968" y="9424"/>
                    </a:cubicBezTo>
                    <a:cubicBezTo>
                      <a:pt x="6291" y="12331"/>
                      <a:pt x="3509" y="13685"/>
                      <a:pt x="1905" y="16015"/>
                    </a:cubicBezTo>
                    <a:cubicBezTo>
                      <a:pt x="402" y="18221"/>
                      <a:pt x="1" y="21429"/>
                      <a:pt x="953" y="24060"/>
                    </a:cubicBezTo>
                    <a:cubicBezTo>
                      <a:pt x="1705" y="26091"/>
                      <a:pt x="3209" y="27920"/>
                      <a:pt x="3058" y="30151"/>
                    </a:cubicBezTo>
                    <a:cubicBezTo>
                      <a:pt x="2958" y="31730"/>
                      <a:pt x="1981" y="33108"/>
                      <a:pt x="1905" y="34712"/>
                    </a:cubicBezTo>
                    <a:cubicBezTo>
                      <a:pt x="1830" y="36843"/>
                      <a:pt x="3535" y="38697"/>
                      <a:pt x="5339" y="38848"/>
                    </a:cubicBezTo>
                    <a:cubicBezTo>
                      <a:pt x="6254" y="38923"/>
                      <a:pt x="9518" y="38960"/>
                      <a:pt x="12780" y="38960"/>
                    </a:cubicBezTo>
                    <a:cubicBezTo>
                      <a:pt x="16041" y="38960"/>
                      <a:pt x="19299" y="38923"/>
                      <a:pt x="20201" y="38848"/>
                    </a:cubicBezTo>
                    <a:cubicBezTo>
                      <a:pt x="22031" y="38697"/>
                      <a:pt x="23735" y="36843"/>
                      <a:pt x="23635" y="34712"/>
                    </a:cubicBezTo>
                    <a:cubicBezTo>
                      <a:pt x="23560" y="33108"/>
                      <a:pt x="22607" y="31730"/>
                      <a:pt x="22507" y="30151"/>
                    </a:cubicBezTo>
                    <a:cubicBezTo>
                      <a:pt x="22357" y="27920"/>
                      <a:pt x="23860" y="26091"/>
                      <a:pt x="24587" y="24060"/>
                    </a:cubicBezTo>
                    <a:cubicBezTo>
                      <a:pt x="25540" y="21429"/>
                      <a:pt x="25164" y="18221"/>
                      <a:pt x="23635" y="16015"/>
                    </a:cubicBezTo>
                    <a:cubicBezTo>
                      <a:pt x="22031" y="13685"/>
                      <a:pt x="19274" y="12331"/>
                      <a:pt x="18597" y="9424"/>
                    </a:cubicBezTo>
                    <a:cubicBezTo>
                      <a:pt x="18322" y="8196"/>
                      <a:pt x="18472" y="6892"/>
                      <a:pt x="18347" y="5639"/>
                    </a:cubicBezTo>
                    <a:cubicBezTo>
                      <a:pt x="18046" y="2582"/>
                      <a:pt x="15966" y="176"/>
                      <a:pt x="13334" y="25"/>
                    </a:cubicBezTo>
                    <a:cubicBezTo>
                      <a:pt x="13284" y="25"/>
                      <a:pt x="13234" y="0"/>
                      <a:pt x="13184" y="0"/>
                    </a:cubicBezTo>
                    <a:cubicBezTo>
                      <a:pt x="13058" y="0"/>
                      <a:pt x="12908" y="0"/>
                      <a:pt x="12783" y="25"/>
                    </a:cubicBezTo>
                    <a:cubicBezTo>
                      <a:pt x="12632" y="0"/>
                      <a:pt x="12507" y="0"/>
                      <a:pt x="1235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8" name="Google Shape;1278;p74"/>
              <p:cNvSpPr/>
              <p:nvPr/>
            </p:nvSpPr>
            <p:spPr>
              <a:xfrm>
                <a:off x="2180941" y="1436339"/>
                <a:ext cx="697453" cy="1557818"/>
              </a:xfrm>
              <a:custGeom>
                <a:rect b="b" l="l" r="r" t="t"/>
                <a:pathLst>
                  <a:path extrusionOk="0" fill="none" h="26593" w="11906">
                    <a:moveTo>
                      <a:pt x="1" y="276"/>
                    </a:moveTo>
                    <a:cubicBezTo>
                      <a:pt x="2607" y="1"/>
                      <a:pt x="5264" y="2307"/>
                      <a:pt x="5740" y="5314"/>
                    </a:cubicBezTo>
                    <a:cubicBezTo>
                      <a:pt x="5966" y="6693"/>
                      <a:pt x="5815" y="8121"/>
                      <a:pt x="6166" y="9449"/>
                    </a:cubicBezTo>
                    <a:cubicBezTo>
                      <a:pt x="6968" y="12432"/>
                      <a:pt x="10101" y="13810"/>
                      <a:pt x="11229" y="16642"/>
                    </a:cubicBezTo>
                    <a:cubicBezTo>
                      <a:pt x="11906" y="18397"/>
                      <a:pt x="11705" y="20502"/>
                      <a:pt x="11003" y="22257"/>
                    </a:cubicBezTo>
                    <a:cubicBezTo>
                      <a:pt x="10276" y="23986"/>
                      <a:pt x="9098" y="25389"/>
                      <a:pt x="7795" y="2659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9" name="Google Shape;1279;p74"/>
              <p:cNvSpPr/>
              <p:nvPr/>
            </p:nvSpPr>
            <p:spPr>
              <a:xfrm>
                <a:off x="2318952" y="1998631"/>
                <a:ext cx="521245" cy="1659103"/>
              </a:xfrm>
              <a:custGeom>
                <a:rect b="b" l="l" r="r" t="t"/>
                <a:pathLst>
                  <a:path extrusionOk="0" fill="none" h="28322" w="8898">
                    <a:moveTo>
                      <a:pt x="1" y="1"/>
                    </a:moveTo>
                    <a:cubicBezTo>
                      <a:pt x="4061" y="4337"/>
                      <a:pt x="6442" y="10778"/>
                      <a:pt x="6316" y="17219"/>
                    </a:cubicBezTo>
                    <a:cubicBezTo>
                      <a:pt x="6316" y="18272"/>
                      <a:pt x="6241" y="19374"/>
                      <a:pt x="6617" y="20327"/>
                    </a:cubicBezTo>
                    <a:cubicBezTo>
                      <a:pt x="6918" y="21104"/>
                      <a:pt x="7494" y="21705"/>
                      <a:pt x="7870" y="22432"/>
                    </a:cubicBezTo>
                    <a:cubicBezTo>
                      <a:pt x="8898" y="24412"/>
                      <a:pt x="8171" y="27319"/>
                      <a:pt x="6392" y="2832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0" name="Google Shape;1280;p74"/>
              <p:cNvSpPr/>
              <p:nvPr/>
            </p:nvSpPr>
            <p:spPr>
              <a:xfrm>
                <a:off x="1925481" y="1561169"/>
                <a:ext cx="461083" cy="208545"/>
              </a:xfrm>
              <a:custGeom>
                <a:rect b="b" l="l" r="r" t="t"/>
                <a:pathLst>
                  <a:path extrusionOk="0" h="3560" w="7871">
                    <a:moveTo>
                      <a:pt x="3760" y="0"/>
                    </a:moveTo>
                    <a:cubicBezTo>
                      <a:pt x="3284" y="0"/>
                      <a:pt x="2733" y="25"/>
                      <a:pt x="2181" y="75"/>
                    </a:cubicBezTo>
                    <a:cubicBezTo>
                      <a:pt x="703" y="226"/>
                      <a:pt x="1" y="1303"/>
                      <a:pt x="853" y="2105"/>
                    </a:cubicBezTo>
                    <a:lnTo>
                      <a:pt x="1755" y="2932"/>
                    </a:lnTo>
                    <a:cubicBezTo>
                      <a:pt x="2131" y="3283"/>
                      <a:pt x="2783" y="3509"/>
                      <a:pt x="3485" y="3534"/>
                    </a:cubicBezTo>
                    <a:lnTo>
                      <a:pt x="4211" y="3559"/>
                    </a:lnTo>
                    <a:cubicBezTo>
                      <a:pt x="4863" y="3559"/>
                      <a:pt x="5490" y="3384"/>
                      <a:pt x="5891" y="3058"/>
                    </a:cubicBezTo>
                    <a:lnTo>
                      <a:pt x="6893" y="2231"/>
                    </a:lnTo>
                    <a:cubicBezTo>
                      <a:pt x="7870" y="1454"/>
                      <a:pt x="7068" y="251"/>
                      <a:pt x="5490" y="100"/>
                    </a:cubicBezTo>
                    <a:cubicBezTo>
                      <a:pt x="4913" y="50"/>
                      <a:pt x="4337" y="0"/>
                      <a:pt x="37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1" name="Google Shape;1281;p74"/>
              <p:cNvSpPr/>
              <p:nvPr/>
            </p:nvSpPr>
            <p:spPr>
              <a:xfrm>
                <a:off x="1771361" y="1659815"/>
                <a:ext cx="766402" cy="218503"/>
              </a:xfrm>
              <a:custGeom>
                <a:rect b="b" l="l" r="r" t="t"/>
                <a:pathLst>
                  <a:path extrusionOk="0" h="3730" w="13083">
                    <a:moveTo>
                      <a:pt x="6419" y="1"/>
                    </a:moveTo>
                    <a:cubicBezTo>
                      <a:pt x="6092" y="1"/>
                      <a:pt x="5766" y="25"/>
                      <a:pt x="5439" y="71"/>
                    </a:cubicBezTo>
                    <a:cubicBezTo>
                      <a:pt x="4712" y="146"/>
                      <a:pt x="4035" y="346"/>
                      <a:pt x="3359" y="622"/>
                    </a:cubicBezTo>
                    <a:cubicBezTo>
                      <a:pt x="3183" y="697"/>
                      <a:pt x="3033" y="772"/>
                      <a:pt x="2857" y="847"/>
                    </a:cubicBezTo>
                    <a:lnTo>
                      <a:pt x="2406" y="1123"/>
                    </a:lnTo>
                    <a:lnTo>
                      <a:pt x="1930" y="1399"/>
                    </a:lnTo>
                    <a:cubicBezTo>
                      <a:pt x="1780" y="1499"/>
                      <a:pt x="1654" y="1599"/>
                      <a:pt x="1504" y="1700"/>
                    </a:cubicBezTo>
                    <a:cubicBezTo>
                      <a:pt x="953" y="2151"/>
                      <a:pt x="426" y="2652"/>
                      <a:pt x="0" y="3203"/>
                    </a:cubicBezTo>
                    <a:cubicBezTo>
                      <a:pt x="501" y="2727"/>
                      <a:pt x="1053" y="2276"/>
                      <a:pt x="1629" y="1875"/>
                    </a:cubicBezTo>
                    <a:cubicBezTo>
                      <a:pt x="1780" y="1775"/>
                      <a:pt x="1930" y="1700"/>
                      <a:pt x="2080" y="1599"/>
                    </a:cubicBezTo>
                    <a:lnTo>
                      <a:pt x="2532" y="1374"/>
                    </a:lnTo>
                    <a:lnTo>
                      <a:pt x="3008" y="1123"/>
                    </a:lnTo>
                    <a:cubicBezTo>
                      <a:pt x="3158" y="1073"/>
                      <a:pt x="3334" y="998"/>
                      <a:pt x="3484" y="948"/>
                    </a:cubicBezTo>
                    <a:cubicBezTo>
                      <a:pt x="4403" y="612"/>
                      <a:pt x="5372" y="413"/>
                      <a:pt x="6339" y="413"/>
                    </a:cubicBezTo>
                    <a:cubicBezTo>
                      <a:pt x="6742" y="413"/>
                      <a:pt x="7145" y="448"/>
                      <a:pt x="7544" y="522"/>
                    </a:cubicBezTo>
                    <a:cubicBezTo>
                      <a:pt x="8070" y="597"/>
                      <a:pt x="8597" y="747"/>
                      <a:pt x="9098" y="923"/>
                    </a:cubicBezTo>
                    <a:cubicBezTo>
                      <a:pt x="9599" y="1123"/>
                      <a:pt x="10100" y="1349"/>
                      <a:pt x="10552" y="1624"/>
                    </a:cubicBezTo>
                    <a:cubicBezTo>
                      <a:pt x="10802" y="1750"/>
                      <a:pt x="11028" y="1925"/>
                      <a:pt x="11253" y="2076"/>
                    </a:cubicBezTo>
                    <a:cubicBezTo>
                      <a:pt x="11479" y="2226"/>
                      <a:pt x="11705" y="2376"/>
                      <a:pt x="11905" y="2577"/>
                    </a:cubicBezTo>
                    <a:cubicBezTo>
                      <a:pt x="12331" y="2903"/>
                      <a:pt x="12707" y="3304"/>
                      <a:pt x="13083" y="3730"/>
                    </a:cubicBezTo>
                    <a:cubicBezTo>
                      <a:pt x="12782" y="3253"/>
                      <a:pt x="12406" y="2827"/>
                      <a:pt x="12030" y="2426"/>
                    </a:cubicBezTo>
                    <a:cubicBezTo>
                      <a:pt x="11830" y="2226"/>
                      <a:pt x="11604" y="2050"/>
                      <a:pt x="11404" y="1875"/>
                    </a:cubicBezTo>
                    <a:cubicBezTo>
                      <a:pt x="11178" y="1700"/>
                      <a:pt x="10978" y="1524"/>
                      <a:pt x="10727" y="1374"/>
                    </a:cubicBezTo>
                    <a:cubicBezTo>
                      <a:pt x="10251" y="1073"/>
                      <a:pt x="9750" y="797"/>
                      <a:pt x="9248" y="572"/>
                    </a:cubicBezTo>
                    <a:cubicBezTo>
                      <a:pt x="8697" y="371"/>
                      <a:pt x="8171" y="221"/>
                      <a:pt x="7594" y="121"/>
                    </a:cubicBezTo>
                    <a:lnTo>
                      <a:pt x="7619" y="121"/>
                    </a:lnTo>
                    <a:cubicBezTo>
                      <a:pt x="7219" y="38"/>
                      <a:pt x="6819" y="1"/>
                      <a:pt x="64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2" name="Google Shape;1282;p74"/>
              <p:cNvSpPr/>
              <p:nvPr/>
            </p:nvSpPr>
            <p:spPr>
              <a:xfrm>
                <a:off x="1860927" y="2853110"/>
                <a:ext cx="565297" cy="1043954"/>
              </a:xfrm>
              <a:custGeom>
                <a:rect b="b" l="l" r="r" t="t"/>
                <a:pathLst>
                  <a:path extrusionOk="0" h="17821" w="9650">
                    <a:moveTo>
                      <a:pt x="927" y="0"/>
                    </a:moveTo>
                    <a:lnTo>
                      <a:pt x="727" y="2933"/>
                    </a:lnTo>
                    <a:lnTo>
                      <a:pt x="602" y="4537"/>
                    </a:lnTo>
                    <a:lnTo>
                      <a:pt x="526" y="5464"/>
                    </a:lnTo>
                    <a:lnTo>
                      <a:pt x="0" y="12757"/>
                    </a:lnTo>
                    <a:cubicBezTo>
                      <a:pt x="0" y="12807"/>
                      <a:pt x="0" y="12883"/>
                      <a:pt x="0" y="12933"/>
                    </a:cubicBezTo>
                    <a:cubicBezTo>
                      <a:pt x="0" y="15615"/>
                      <a:pt x="2130" y="17820"/>
                      <a:pt x="4787" y="17820"/>
                    </a:cubicBezTo>
                    <a:cubicBezTo>
                      <a:pt x="7469" y="17820"/>
                      <a:pt x="9649" y="15514"/>
                      <a:pt x="9549" y="12757"/>
                    </a:cubicBezTo>
                    <a:lnTo>
                      <a:pt x="9298" y="9249"/>
                    </a:lnTo>
                    <a:lnTo>
                      <a:pt x="9048" y="5715"/>
                    </a:lnTo>
                    <a:lnTo>
                      <a:pt x="8972" y="4687"/>
                    </a:lnTo>
                    <a:lnTo>
                      <a:pt x="8622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3" name="Google Shape;1283;p74"/>
              <p:cNvSpPr/>
              <p:nvPr/>
            </p:nvSpPr>
            <p:spPr>
              <a:xfrm>
                <a:off x="1860927" y="2853110"/>
                <a:ext cx="565297" cy="1043954"/>
              </a:xfrm>
              <a:custGeom>
                <a:rect b="b" l="l" r="r" t="t"/>
                <a:pathLst>
                  <a:path extrusionOk="0" fill="none" h="17821" w="9650">
                    <a:moveTo>
                      <a:pt x="9549" y="12757"/>
                    </a:moveTo>
                    <a:cubicBezTo>
                      <a:pt x="9649" y="15514"/>
                      <a:pt x="7469" y="17820"/>
                      <a:pt x="4787" y="17820"/>
                    </a:cubicBezTo>
                    <a:cubicBezTo>
                      <a:pt x="2130" y="17820"/>
                      <a:pt x="0" y="15615"/>
                      <a:pt x="0" y="12933"/>
                    </a:cubicBezTo>
                    <a:cubicBezTo>
                      <a:pt x="0" y="12883"/>
                      <a:pt x="0" y="12807"/>
                      <a:pt x="0" y="12757"/>
                    </a:cubicBezTo>
                    <a:lnTo>
                      <a:pt x="526" y="5464"/>
                    </a:lnTo>
                    <a:lnTo>
                      <a:pt x="602" y="4537"/>
                    </a:lnTo>
                    <a:lnTo>
                      <a:pt x="727" y="2933"/>
                    </a:lnTo>
                    <a:lnTo>
                      <a:pt x="927" y="0"/>
                    </a:lnTo>
                    <a:lnTo>
                      <a:pt x="8622" y="0"/>
                    </a:lnTo>
                    <a:lnTo>
                      <a:pt x="8972" y="4687"/>
                    </a:lnTo>
                    <a:lnTo>
                      <a:pt x="9048" y="5715"/>
                    </a:lnTo>
                    <a:lnTo>
                      <a:pt x="9298" y="9249"/>
                    </a:lnTo>
                    <a:close/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4" name="Google Shape;1284;p74"/>
              <p:cNvSpPr/>
              <p:nvPr/>
            </p:nvSpPr>
            <p:spPr>
              <a:xfrm>
                <a:off x="1903455" y="2853110"/>
                <a:ext cx="502206" cy="544501"/>
              </a:xfrm>
              <a:custGeom>
                <a:rect b="b" l="l" r="r" t="t"/>
                <a:pathLst>
                  <a:path extrusionOk="0" h="9295" w="8573">
                    <a:moveTo>
                      <a:pt x="201" y="0"/>
                    </a:moveTo>
                    <a:lnTo>
                      <a:pt x="1" y="2933"/>
                    </a:lnTo>
                    <a:cubicBezTo>
                      <a:pt x="302" y="4010"/>
                      <a:pt x="803" y="5063"/>
                      <a:pt x="1555" y="6015"/>
                    </a:cubicBezTo>
                    <a:cubicBezTo>
                      <a:pt x="3219" y="8129"/>
                      <a:pt x="5589" y="9295"/>
                      <a:pt x="7815" y="9295"/>
                    </a:cubicBezTo>
                    <a:cubicBezTo>
                      <a:pt x="8069" y="9295"/>
                      <a:pt x="8322" y="9279"/>
                      <a:pt x="8572" y="9249"/>
                    </a:cubicBezTo>
                    <a:lnTo>
                      <a:pt x="8322" y="5715"/>
                    </a:lnTo>
                    <a:lnTo>
                      <a:pt x="8246" y="4687"/>
                    </a:lnTo>
                    <a:lnTo>
                      <a:pt x="789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5" name="Google Shape;1285;p74"/>
              <p:cNvSpPr/>
              <p:nvPr/>
            </p:nvSpPr>
            <p:spPr>
              <a:xfrm>
                <a:off x="2476060" y="2318643"/>
                <a:ext cx="342107" cy="362259"/>
              </a:xfrm>
              <a:custGeom>
                <a:rect b="b" l="l" r="r" t="t"/>
                <a:pathLst>
                  <a:path extrusionOk="0" h="6184" w="5840">
                    <a:moveTo>
                      <a:pt x="3707" y="0"/>
                    </a:moveTo>
                    <a:cubicBezTo>
                      <a:pt x="2749" y="0"/>
                      <a:pt x="1675" y="668"/>
                      <a:pt x="978" y="1806"/>
                    </a:cubicBezTo>
                    <a:cubicBezTo>
                      <a:pt x="0" y="3360"/>
                      <a:pt x="101" y="5190"/>
                      <a:pt x="1178" y="5891"/>
                    </a:cubicBezTo>
                    <a:cubicBezTo>
                      <a:pt x="1472" y="6090"/>
                      <a:pt x="1809" y="6183"/>
                      <a:pt x="2164" y="6183"/>
                    </a:cubicBezTo>
                    <a:cubicBezTo>
                      <a:pt x="3108" y="6183"/>
                      <a:pt x="4177" y="5517"/>
                      <a:pt x="4888" y="4388"/>
                    </a:cubicBezTo>
                    <a:cubicBezTo>
                      <a:pt x="5840" y="2834"/>
                      <a:pt x="5765" y="1004"/>
                      <a:pt x="4687" y="277"/>
                    </a:cubicBezTo>
                    <a:cubicBezTo>
                      <a:pt x="4392" y="89"/>
                      <a:pt x="4057" y="0"/>
                      <a:pt x="37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6" name="Google Shape;1286;p74"/>
              <p:cNvSpPr/>
              <p:nvPr/>
            </p:nvSpPr>
            <p:spPr>
              <a:xfrm>
                <a:off x="2476060" y="2293747"/>
                <a:ext cx="342107" cy="412638"/>
              </a:xfrm>
              <a:custGeom>
                <a:rect b="b" l="l" r="r" t="t"/>
                <a:pathLst>
                  <a:path extrusionOk="0" fill="none" h="7044" w="5840">
                    <a:moveTo>
                      <a:pt x="978" y="2231"/>
                    </a:moveTo>
                    <a:cubicBezTo>
                      <a:pt x="0" y="3785"/>
                      <a:pt x="101" y="5615"/>
                      <a:pt x="1178" y="6316"/>
                    </a:cubicBezTo>
                    <a:cubicBezTo>
                      <a:pt x="2256" y="7043"/>
                      <a:pt x="3910" y="6366"/>
                      <a:pt x="4888" y="4813"/>
                    </a:cubicBezTo>
                    <a:cubicBezTo>
                      <a:pt x="5840" y="3259"/>
                      <a:pt x="5765" y="1429"/>
                      <a:pt x="4687" y="702"/>
                    </a:cubicBezTo>
                    <a:cubicBezTo>
                      <a:pt x="3584" y="0"/>
                      <a:pt x="1930" y="677"/>
                      <a:pt x="978" y="2231"/>
                    </a:cubicBezTo>
                    <a:close/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7" name="Google Shape;1287;p74"/>
              <p:cNvSpPr/>
              <p:nvPr/>
            </p:nvSpPr>
            <p:spPr>
              <a:xfrm>
                <a:off x="2702114" y="2378920"/>
                <a:ext cx="57350" cy="143931"/>
              </a:xfrm>
              <a:custGeom>
                <a:rect b="b" l="l" r="r" t="t"/>
                <a:pathLst>
                  <a:path extrusionOk="0" fill="none" h="2457" w="979">
                    <a:moveTo>
                      <a:pt x="1" y="0"/>
                    </a:moveTo>
                    <a:cubicBezTo>
                      <a:pt x="477" y="176"/>
                      <a:pt x="828" y="627"/>
                      <a:pt x="903" y="1128"/>
                    </a:cubicBezTo>
                    <a:cubicBezTo>
                      <a:pt x="978" y="1629"/>
                      <a:pt x="778" y="2156"/>
                      <a:pt x="377" y="245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8" name="Google Shape;1288;p74"/>
              <p:cNvSpPr/>
              <p:nvPr/>
            </p:nvSpPr>
            <p:spPr>
              <a:xfrm>
                <a:off x="1483564" y="2318643"/>
                <a:ext cx="342166" cy="362259"/>
              </a:xfrm>
              <a:custGeom>
                <a:rect b="b" l="l" r="r" t="t"/>
                <a:pathLst>
                  <a:path extrusionOk="0" h="6184" w="5841">
                    <a:moveTo>
                      <a:pt x="2144" y="0"/>
                    </a:moveTo>
                    <a:cubicBezTo>
                      <a:pt x="1797" y="0"/>
                      <a:pt x="1467" y="89"/>
                      <a:pt x="1179" y="277"/>
                    </a:cubicBezTo>
                    <a:cubicBezTo>
                      <a:pt x="101" y="1004"/>
                      <a:pt x="1" y="2834"/>
                      <a:pt x="953" y="4388"/>
                    </a:cubicBezTo>
                    <a:cubicBezTo>
                      <a:pt x="1664" y="5517"/>
                      <a:pt x="2732" y="6183"/>
                      <a:pt x="3677" y="6183"/>
                    </a:cubicBezTo>
                    <a:cubicBezTo>
                      <a:pt x="4031" y="6183"/>
                      <a:pt x="4368" y="6090"/>
                      <a:pt x="4663" y="5891"/>
                    </a:cubicBezTo>
                    <a:cubicBezTo>
                      <a:pt x="5740" y="5190"/>
                      <a:pt x="5841" y="3360"/>
                      <a:pt x="4888" y="1806"/>
                    </a:cubicBezTo>
                    <a:cubicBezTo>
                      <a:pt x="4172" y="668"/>
                      <a:pt x="3093" y="0"/>
                      <a:pt x="2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9" name="Google Shape;1289;p74"/>
              <p:cNvSpPr/>
              <p:nvPr/>
            </p:nvSpPr>
            <p:spPr>
              <a:xfrm>
                <a:off x="1483564" y="2293747"/>
                <a:ext cx="342166" cy="412638"/>
              </a:xfrm>
              <a:custGeom>
                <a:rect b="b" l="l" r="r" t="t"/>
                <a:pathLst>
                  <a:path extrusionOk="0" fill="none" h="7044" w="5841">
                    <a:moveTo>
                      <a:pt x="4888" y="2231"/>
                    </a:moveTo>
                    <a:cubicBezTo>
                      <a:pt x="5841" y="3785"/>
                      <a:pt x="5740" y="5615"/>
                      <a:pt x="4663" y="6316"/>
                    </a:cubicBezTo>
                    <a:cubicBezTo>
                      <a:pt x="3585" y="7043"/>
                      <a:pt x="1931" y="6366"/>
                      <a:pt x="953" y="4813"/>
                    </a:cubicBezTo>
                    <a:cubicBezTo>
                      <a:pt x="1" y="3259"/>
                      <a:pt x="101" y="1429"/>
                      <a:pt x="1179" y="702"/>
                    </a:cubicBezTo>
                    <a:cubicBezTo>
                      <a:pt x="2257" y="0"/>
                      <a:pt x="3911" y="677"/>
                      <a:pt x="4888" y="2231"/>
                    </a:cubicBezTo>
                    <a:close/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0" name="Google Shape;1290;p74"/>
              <p:cNvSpPr/>
              <p:nvPr/>
            </p:nvSpPr>
            <p:spPr>
              <a:xfrm>
                <a:off x="1542319" y="2378920"/>
                <a:ext cx="57291" cy="143931"/>
              </a:xfrm>
              <a:custGeom>
                <a:rect b="b" l="l" r="r" t="t"/>
                <a:pathLst>
                  <a:path extrusionOk="0" fill="none" h="2457" w="978">
                    <a:moveTo>
                      <a:pt x="978" y="0"/>
                    </a:moveTo>
                    <a:cubicBezTo>
                      <a:pt x="527" y="176"/>
                      <a:pt x="151" y="627"/>
                      <a:pt x="76" y="1128"/>
                    </a:cubicBezTo>
                    <a:cubicBezTo>
                      <a:pt x="0" y="1629"/>
                      <a:pt x="226" y="2156"/>
                      <a:pt x="602" y="2456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1" name="Google Shape;1291;p74"/>
              <p:cNvSpPr/>
              <p:nvPr/>
            </p:nvSpPr>
            <p:spPr>
              <a:xfrm>
                <a:off x="1611324" y="1685589"/>
                <a:ext cx="1062993" cy="1499062"/>
              </a:xfrm>
              <a:custGeom>
                <a:rect b="b" l="l" r="r" t="t"/>
                <a:pathLst>
                  <a:path extrusionOk="0" h="25590" w="18146">
                    <a:moveTo>
                      <a:pt x="9086" y="0"/>
                    </a:moveTo>
                    <a:cubicBezTo>
                      <a:pt x="7926" y="0"/>
                      <a:pt x="6752" y="277"/>
                      <a:pt x="5715" y="758"/>
                    </a:cubicBezTo>
                    <a:cubicBezTo>
                      <a:pt x="5389" y="909"/>
                      <a:pt x="5063" y="1084"/>
                      <a:pt x="4737" y="1285"/>
                    </a:cubicBezTo>
                    <a:cubicBezTo>
                      <a:pt x="4662" y="1335"/>
                      <a:pt x="4587" y="1385"/>
                      <a:pt x="4512" y="1435"/>
                    </a:cubicBezTo>
                    <a:cubicBezTo>
                      <a:pt x="4436" y="1485"/>
                      <a:pt x="4386" y="1510"/>
                      <a:pt x="4311" y="1560"/>
                    </a:cubicBezTo>
                    <a:cubicBezTo>
                      <a:pt x="3434" y="2187"/>
                      <a:pt x="2632" y="2989"/>
                      <a:pt x="2005" y="3916"/>
                    </a:cubicBezTo>
                    <a:cubicBezTo>
                      <a:pt x="1805" y="4192"/>
                      <a:pt x="1629" y="4468"/>
                      <a:pt x="1454" y="4768"/>
                    </a:cubicBezTo>
                    <a:cubicBezTo>
                      <a:pt x="777" y="5946"/>
                      <a:pt x="326" y="7300"/>
                      <a:pt x="126" y="8753"/>
                    </a:cubicBezTo>
                    <a:cubicBezTo>
                      <a:pt x="76" y="8979"/>
                      <a:pt x="50" y="9230"/>
                      <a:pt x="25" y="9480"/>
                    </a:cubicBezTo>
                    <a:cubicBezTo>
                      <a:pt x="0" y="9756"/>
                      <a:pt x="0" y="10057"/>
                      <a:pt x="0" y="10332"/>
                    </a:cubicBezTo>
                    <a:cubicBezTo>
                      <a:pt x="0" y="10382"/>
                      <a:pt x="0" y="10433"/>
                      <a:pt x="0" y="10458"/>
                    </a:cubicBezTo>
                    <a:cubicBezTo>
                      <a:pt x="0" y="10809"/>
                      <a:pt x="0" y="11134"/>
                      <a:pt x="25" y="11460"/>
                    </a:cubicBezTo>
                    <a:cubicBezTo>
                      <a:pt x="25" y="11585"/>
                      <a:pt x="50" y="11711"/>
                      <a:pt x="50" y="11836"/>
                    </a:cubicBezTo>
                    <a:cubicBezTo>
                      <a:pt x="76" y="12112"/>
                      <a:pt x="126" y="12362"/>
                      <a:pt x="176" y="12638"/>
                    </a:cubicBezTo>
                    <a:cubicBezTo>
                      <a:pt x="176" y="12688"/>
                      <a:pt x="176" y="12763"/>
                      <a:pt x="201" y="12839"/>
                    </a:cubicBezTo>
                    <a:cubicBezTo>
                      <a:pt x="201" y="12889"/>
                      <a:pt x="226" y="12964"/>
                      <a:pt x="226" y="13014"/>
                    </a:cubicBezTo>
                    <a:lnTo>
                      <a:pt x="276" y="13590"/>
                    </a:lnTo>
                    <a:cubicBezTo>
                      <a:pt x="301" y="13791"/>
                      <a:pt x="301" y="14017"/>
                      <a:pt x="326" y="14242"/>
                    </a:cubicBezTo>
                    <a:cubicBezTo>
                      <a:pt x="326" y="14292"/>
                      <a:pt x="351" y="14367"/>
                      <a:pt x="351" y="14443"/>
                    </a:cubicBezTo>
                    <a:cubicBezTo>
                      <a:pt x="351" y="14568"/>
                      <a:pt x="351" y="14693"/>
                      <a:pt x="376" y="14794"/>
                    </a:cubicBezTo>
                    <a:cubicBezTo>
                      <a:pt x="477" y="16022"/>
                      <a:pt x="627" y="17275"/>
                      <a:pt x="1053" y="18377"/>
                    </a:cubicBezTo>
                    <a:cubicBezTo>
                      <a:pt x="1078" y="18453"/>
                      <a:pt x="1103" y="18528"/>
                      <a:pt x="1128" y="18603"/>
                    </a:cubicBezTo>
                    <a:cubicBezTo>
                      <a:pt x="1253" y="18879"/>
                      <a:pt x="1379" y="19179"/>
                      <a:pt x="1529" y="19455"/>
                    </a:cubicBezTo>
                    <a:cubicBezTo>
                      <a:pt x="1579" y="19555"/>
                      <a:pt x="1629" y="19656"/>
                      <a:pt x="1680" y="19756"/>
                    </a:cubicBezTo>
                    <a:cubicBezTo>
                      <a:pt x="1705" y="19806"/>
                      <a:pt x="1730" y="19881"/>
                      <a:pt x="1755" y="19931"/>
                    </a:cubicBezTo>
                    <a:cubicBezTo>
                      <a:pt x="1830" y="20032"/>
                      <a:pt x="1880" y="20157"/>
                      <a:pt x="1955" y="20257"/>
                    </a:cubicBezTo>
                    <a:cubicBezTo>
                      <a:pt x="2832" y="21836"/>
                      <a:pt x="4035" y="23290"/>
                      <a:pt x="5414" y="24267"/>
                    </a:cubicBezTo>
                    <a:lnTo>
                      <a:pt x="5439" y="24267"/>
                    </a:lnTo>
                    <a:cubicBezTo>
                      <a:pt x="5790" y="24543"/>
                      <a:pt x="6141" y="24743"/>
                      <a:pt x="6517" y="24944"/>
                    </a:cubicBezTo>
                    <a:cubicBezTo>
                      <a:pt x="7368" y="25375"/>
                      <a:pt x="8268" y="25590"/>
                      <a:pt x="9164" y="25590"/>
                    </a:cubicBezTo>
                    <a:cubicBezTo>
                      <a:pt x="10193" y="25590"/>
                      <a:pt x="11218" y="25306"/>
                      <a:pt x="12156" y="24743"/>
                    </a:cubicBezTo>
                    <a:cubicBezTo>
                      <a:pt x="12331" y="24643"/>
                      <a:pt x="12507" y="24518"/>
                      <a:pt x="12682" y="24393"/>
                    </a:cubicBezTo>
                    <a:cubicBezTo>
                      <a:pt x="12682" y="24393"/>
                      <a:pt x="12682" y="24393"/>
                      <a:pt x="12707" y="24367"/>
                    </a:cubicBezTo>
                    <a:cubicBezTo>
                      <a:pt x="14136" y="23390"/>
                      <a:pt x="15564" y="21886"/>
                      <a:pt x="16492" y="20257"/>
                    </a:cubicBezTo>
                    <a:cubicBezTo>
                      <a:pt x="16717" y="19881"/>
                      <a:pt x="16918" y="19480"/>
                      <a:pt x="17068" y="19079"/>
                    </a:cubicBezTo>
                    <a:cubicBezTo>
                      <a:pt x="17143" y="18929"/>
                      <a:pt x="17193" y="18753"/>
                      <a:pt x="17244" y="18603"/>
                    </a:cubicBezTo>
                    <a:cubicBezTo>
                      <a:pt x="17269" y="18528"/>
                      <a:pt x="17294" y="18453"/>
                      <a:pt x="17319" y="18377"/>
                    </a:cubicBezTo>
                    <a:cubicBezTo>
                      <a:pt x="17394" y="18177"/>
                      <a:pt x="17444" y="17976"/>
                      <a:pt x="17494" y="17751"/>
                    </a:cubicBezTo>
                    <a:cubicBezTo>
                      <a:pt x="17519" y="17626"/>
                      <a:pt x="17544" y="17475"/>
                      <a:pt x="17569" y="17350"/>
                    </a:cubicBezTo>
                    <a:cubicBezTo>
                      <a:pt x="17594" y="17225"/>
                      <a:pt x="17619" y="17074"/>
                      <a:pt x="17645" y="16949"/>
                    </a:cubicBezTo>
                    <a:cubicBezTo>
                      <a:pt x="17645" y="16949"/>
                      <a:pt x="17645" y="16924"/>
                      <a:pt x="17645" y="16924"/>
                    </a:cubicBezTo>
                    <a:cubicBezTo>
                      <a:pt x="17720" y="16222"/>
                      <a:pt x="17770" y="15545"/>
                      <a:pt x="17820" y="14844"/>
                    </a:cubicBezTo>
                    <a:cubicBezTo>
                      <a:pt x="17820" y="14743"/>
                      <a:pt x="17820" y="14643"/>
                      <a:pt x="17820" y="14543"/>
                    </a:cubicBezTo>
                    <a:cubicBezTo>
                      <a:pt x="17820" y="14468"/>
                      <a:pt x="17845" y="14393"/>
                      <a:pt x="17845" y="14317"/>
                    </a:cubicBezTo>
                    <a:cubicBezTo>
                      <a:pt x="17845" y="14042"/>
                      <a:pt x="17870" y="13766"/>
                      <a:pt x="17895" y="13490"/>
                    </a:cubicBezTo>
                    <a:lnTo>
                      <a:pt x="17920" y="13215"/>
                    </a:lnTo>
                    <a:lnTo>
                      <a:pt x="17945" y="13039"/>
                    </a:lnTo>
                    <a:lnTo>
                      <a:pt x="17970" y="12713"/>
                    </a:lnTo>
                    <a:lnTo>
                      <a:pt x="18020" y="12137"/>
                    </a:lnTo>
                    <a:cubicBezTo>
                      <a:pt x="18071" y="11736"/>
                      <a:pt x="18121" y="11310"/>
                      <a:pt x="18121" y="10884"/>
                    </a:cubicBezTo>
                    <a:cubicBezTo>
                      <a:pt x="18146" y="10758"/>
                      <a:pt x="18146" y="10608"/>
                      <a:pt x="18146" y="10458"/>
                    </a:cubicBezTo>
                    <a:cubicBezTo>
                      <a:pt x="18146" y="10433"/>
                      <a:pt x="18146" y="10382"/>
                      <a:pt x="18121" y="10332"/>
                    </a:cubicBezTo>
                    <a:cubicBezTo>
                      <a:pt x="18121" y="10057"/>
                      <a:pt x="18121" y="9756"/>
                      <a:pt x="18096" y="9480"/>
                    </a:cubicBezTo>
                    <a:cubicBezTo>
                      <a:pt x="18071" y="9230"/>
                      <a:pt x="18046" y="8979"/>
                      <a:pt x="18020" y="8753"/>
                    </a:cubicBezTo>
                    <a:cubicBezTo>
                      <a:pt x="18020" y="8728"/>
                      <a:pt x="17995" y="8728"/>
                      <a:pt x="17995" y="8728"/>
                    </a:cubicBezTo>
                    <a:cubicBezTo>
                      <a:pt x="17820" y="7375"/>
                      <a:pt x="17394" y="6122"/>
                      <a:pt x="16817" y="5019"/>
                    </a:cubicBezTo>
                    <a:cubicBezTo>
                      <a:pt x="16767" y="4944"/>
                      <a:pt x="16742" y="4869"/>
                      <a:pt x="16692" y="4819"/>
                    </a:cubicBezTo>
                    <a:cubicBezTo>
                      <a:pt x="16567" y="4593"/>
                      <a:pt x="16442" y="4392"/>
                      <a:pt x="16316" y="4167"/>
                    </a:cubicBezTo>
                    <a:cubicBezTo>
                      <a:pt x="15765" y="3365"/>
                      <a:pt x="15138" y="2638"/>
                      <a:pt x="14437" y="2037"/>
                    </a:cubicBezTo>
                    <a:cubicBezTo>
                      <a:pt x="14186" y="1836"/>
                      <a:pt x="13935" y="1661"/>
                      <a:pt x="13685" y="1485"/>
                    </a:cubicBezTo>
                    <a:cubicBezTo>
                      <a:pt x="13660" y="1460"/>
                      <a:pt x="13635" y="1435"/>
                      <a:pt x="13609" y="1435"/>
                    </a:cubicBezTo>
                    <a:cubicBezTo>
                      <a:pt x="13384" y="1260"/>
                      <a:pt x="13133" y="1134"/>
                      <a:pt x="12883" y="984"/>
                    </a:cubicBezTo>
                    <a:cubicBezTo>
                      <a:pt x="12707" y="884"/>
                      <a:pt x="12532" y="808"/>
                      <a:pt x="12331" y="733"/>
                    </a:cubicBezTo>
                    <a:cubicBezTo>
                      <a:pt x="11755" y="458"/>
                      <a:pt x="11153" y="282"/>
                      <a:pt x="10527" y="157"/>
                    </a:cubicBezTo>
                    <a:cubicBezTo>
                      <a:pt x="10452" y="132"/>
                      <a:pt x="10376" y="132"/>
                      <a:pt x="10301" y="107"/>
                    </a:cubicBezTo>
                    <a:cubicBezTo>
                      <a:pt x="9902" y="35"/>
                      <a:pt x="9495" y="0"/>
                      <a:pt x="908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2" name="Google Shape;1292;p74"/>
              <p:cNvSpPr/>
              <p:nvPr/>
            </p:nvSpPr>
            <p:spPr>
              <a:xfrm>
                <a:off x="1611324" y="1675689"/>
                <a:ext cx="1062993" cy="1525482"/>
              </a:xfrm>
              <a:custGeom>
                <a:rect b="b" l="l" r="r" t="t"/>
                <a:pathLst>
                  <a:path extrusionOk="0" fill="none" h="26041" w="18146">
                    <a:moveTo>
                      <a:pt x="18146" y="10627"/>
                    </a:moveTo>
                    <a:cubicBezTo>
                      <a:pt x="18146" y="10777"/>
                      <a:pt x="18146" y="10927"/>
                      <a:pt x="18121" y="11053"/>
                    </a:cubicBezTo>
                    <a:cubicBezTo>
                      <a:pt x="18121" y="11479"/>
                      <a:pt x="18071" y="11905"/>
                      <a:pt x="18020" y="12306"/>
                    </a:cubicBezTo>
                    <a:lnTo>
                      <a:pt x="17970" y="12882"/>
                    </a:lnTo>
                    <a:lnTo>
                      <a:pt x="17945" y="13208"/>
                    </a:lnTo>
                    <a:lnTo>
                      <a:pt x="17920" y="13384"/>
                    </a:lnTo>
                    <a:lnTo>
                      <a:pt x="17895" y="13659"/>
                    </a:lnTo>
                    <a:cubicBezTo>
                      <a:pt x="17870" y="13935"/>
                      <a:pt x="17845" y="14211"/>
                      <a:pt x="17845" y="14486"/>
                    </a:cubicBezTo>
                    <a:cubicBezTo>
                      <a:pt x="17845" y="14562"/>
                      <a:pt x="17820" y="14637"/>
                      <a:pt x="17820" y="14712"/>
                    </a:cubicBezTo>
                    <a:cubicBezTo>
                      <a:pt x="17820" y="14812"/>
                      <a:pt x="17820" y="14912"/>
                      <a:pt x="17820" y="15013"/>
                    </a:cubicBezTo>
                    <a:cubicBezTo>
                      <a:pt x="17770" y="15714"/>
                      <a:pt x="17720" y="16391"/>
                      <a:pt x="17645" y="17093"/>
                    </a:cubicBezTo>
                    <a:cubicBezTo>
                      <a:pt x="17645" y="17093"/>
                      <a:pt x="17645" y="17118"/>
                      <a:pt x="17645" y="17118"/>
                    </a:cubicBezTo>
                    <a:cubicBezTo>
                      <a:pt x="17619" y="17243"/>
                      <a:pt x="17594" y="17394"/>
                      <a:pt x="17569" y="17519"/>
                    </a:cubicBezTo>
                    <a:cubicBezTo>
                      <a:pt x="17544" y="17644"/>
                      <a:pt x="17519" y="17795"/>
                      <a:pt x="17494" y="17920"/>
                    </a:cubicBezTo>
                    <a:cubicBezTo>
                      <a:pt x="17444" y="18145"/>
                      <a:pt x="17394" y="18346"/>
                      <a:pt x="17319" y="18546"/>
                    </a:cubicBezTo>
                    <a:cubicBezTo>
                      <a:pt x="17294" y="18622"/>
                      <a:pt x="17269" y="18697"/>
                      <a:pt x="17244" y="18772"/>
                    </a:cubicBezTo>
                    <a:cubicBezTo>
                      <a:pt x="17193" y="18922"/>
                      <a:pt x="17143" y="19098"/>
                      <a:pt x="17068" y="19248"/>
                    </a:cubicBezTo>
                    <a:cubicBezTo>
                      <a:pt x="16918" y="19649"/>
                      <a:pt x="16717" y="20050"/>
                      <a:pt x="16492" y="20426"/>
                    </a:cubicBezTo>
                    <a:cubicBezTo>
                      <a:pt x="15564" y="22055"/>
                      <a:pt x="14136" y="23559"/>
                      <a:pt x="12707" y="24536"/>
                    </a:cubicBezTo>
                    <a:cubicBezTo>
                      <a:pt x="12682" y="24562"/>
                      <a:pt x="12682" y="24562"/>
                      <a:pt x="12682" y="24562"/>
                    </a:cubicBezTo>
                    <a:cubicBezTo>
                      <a:pt x="12507" y="24687"/>
                      <a:pt x="12331" y="24812"/>
                      <a:pt x="12156" y="24912"/>
                    </a:cubicBezTo>
                    <a:cubicBezTo>
                      <a:pt x="10401" y="25965"/>
                      <a:pt x="8346" y="26040"/>
                      <a:pt x="6517" y="25113"/>
                    </a:cubicBezTo>
                    <a:cubicBezTo>
                      <a:pt x="6141" y="24912"/>
                      <a:pt x="5790" y="24712"/>
                      <a:pt x="5439" y="24436"/>
                    </a:cubicBezTo>
                    <a:cubicBezTo>
                      <a:pt x="5439" y="24436"/>
                      <a:pt x="5414" y="24436"/>
                      <a:pt x="5414" y="24436"/>
                    </a:cubicBezTo>
                    <a:cubicBezTo>
                      <a:pt x="4035" y="23459"/>
                      <a:pt x="2832" y="22005"/>
                      <a:pt x="1955" y="20426"/>
                    </a:cubicBezTo>
                    <a:cubicBezTo>
                      <a:pt x="1880" y="20326"/>
                      <a:pt x="1830" y="20201"/>
                      <a:pt x="1755" y="20100"/>
                    </a:cubicBezTo>
                    <a:cubicBezTo>
                      <a:pt x="1730" y="20050"/>
                      <a:pt x="1705" y="19975"/>
                      <a:pt x="1680" y="19925"/>
                    </a:cubicBezTo>
                    <a:cubicBezTo>
                      <a:pt x="1629" y="19825"/>
                      <a:pt x="1579" y="19724"/>
                      <a:pt x="1529" y="19624"/>
                    </a:cubicBezTo>
                    <a:cubicBezTo>
                      <a:pt x="1379" y="19348"/>
                      <a:pt x="1253" y="19048"/>
                      <a:pt x="1128" y="18772"/>
                    </a:cubicBezTo>
                    <a:cubicBezTo>
                      <a:pt x="1103" y="18697"/>
                      <a:pt x="1078" y="18622"/>
                      <a:pt x="1053" y="18546"/>
                    </a:cubicBezTo>
                    <a:cubicBezTo>
                      <a:pt x="627" y="17444"/>
                      <a:pt x="477" y="16191"/>
                      <a:pt x="376" y="14963"/>
                    </a:cubicBezTo>
                    <a:cubicBezTo>
                      <a:pt x="351" y="14862"/>
                      <a:pt x="351" y="14737"/>
                      <a:pt x="351" y="14612"/>
                    </a:cubicBezTo>
                    <a:cubicBezTo>
                      <a:pt x="351" y="14536"/>
                      <a:pt x="326" y="14461"/>
                      <a:pt x="326" y="14411"/>
                    </a:cubicBezTo>
                    <a:cubicBezTo>
                      <a:pt x="301" y="14186"/>
                      <a:pt x="301" y="13960"/>
                      <a:pt x="276" y="13759"/>
                    </a:cubicBezTo>
                    <a:lnTo>
                      <a:pt x="226" y="13183"/>
                    </a:lnTo>
                    <a:cubicBezTo>
                      <a:pt x="226" y="13133"/>
                      <a:pt x="201" y="13058"/>
                      <a:pt x="201" y="13008"/>
                    </a:cubicBezTo>
                    <a:cubicBezTo>
                      <a:pt x="176" y="12932"/>
                      <a:pt x="176" y="12857"/>
                      <a:pt x="176" y="12807"/>
                    </a:cubicBezTo>
                    <a:cubicBezTo>
                      <a:pt x="126" y="12531"/>
                      <a:pt x="76" y="12281"/>
                      <a:pt x="50" y="12005"/>
                    </a:cubicBezTo>
                    <a:cubicBezTo>
                      <a:pt x="50" y="11880"/>
                      <a:pt x="25" y="11754"/>
                      <a:pt x="25" y="11629"/>
                    </a:cubicBezTo>
                    <a:cubicBezTo>
                      <a:pt x="0" y="11303"/>
                      <a:pt x="0" y="10978"/>
                      <a:pt x="0" y="10627"/>
                    </a:cubicBezTo>
                    <a:cubicBezTo>
                      <a:pt x="0" y="10602"/>
                      <a:pt x="0" y="10551"/>
                      <a:pt x="0" y="10501"/>
                    </a:cubicBezTo>
                    <a:cubicBezTo>
                      <a:pt x="0" y="10226"/>
                      <a:pt x="0" y="9925"/>
                      <a:pt x="25" y="9649"/>
                    </a:cubicBezTo>
                    <a:cubicBezTo>
                      <a:pt x="50" y="9399"/>
                      <a:pt x="76" y="9148"/>
                      <a:pt x="126" y="8922"/>
                    </a:cubicBezTo>
                    <a:cubicBezTo>
                      <a:pt x="326" y="7469"/>
                      <a:pt x="777" y="6115"/>
                      <a:pt x="1454" y="4937"/>
                    </a:cubicBezTo>
                    <a:cubicBezTo>
                      <a:pt x="1629" y="4637"/>
                      <a:pt x="1805" y="4361"/>
                      <a:pt x="2005" y="4085"/>
                    </a:cubicBezTo>
                    <a:cubicBezTo>
                      <a:pt x="2632" y="3158"/>
                      <a:pt x="3434" y="2356"/>
                      <a:pt x="4311" y="1729"/>
                    </a:cubicBezTo>
                    <a:cubicBezTo>
                      <a:pt x="4386" y="1679"/>
                      <a:pt x="4436" y="1654"/>
                      <a:pt x="4512" y="1604"/>
                    </a:cubicBezTo>
                    <a:cubicBezTo>
                      <a:pt x="4587" y="1554"/>
                      <a:pt x="4662" y="1504"/>
                      <a:pt x="4737" y="1454"/>
                    </a:cubicBezTo>
                    <a:cubicBezTo>
                      <a:pt x="5063" y="1253"/>
                      <a:pt x="5389" y="1078"/>
                      <a:pt x="5715" y="927"/>
                    </a:cubicBezTo>
                    <a:cubicBezTo>
                      <a:pt x="7118" y="276"/>
                      <a:pt x="8772" y="0"/>
                      <a:pt x="10301" y="276"/>
                    </a:cubicBezTo>
                    <a:cubicBezTo>
                      <a:pt x="10376" y="301"/>
                      <a:pt x="10452" y="301"/>
                      <a:pt x="10527" y="326"/>
                    </a:cubicBezTo>
                    <a:cubicBezTo>
                      <a:pt x="11153" y="451"/>
                      <a:pt x="11755" y="627"/>
                      <a:pt x="12331" y="902"/>
                    </a:cubicBezTo>
                    <a:cubicBezTo>
                      <a:pt x="12532" y="977"/>
                      <a:pt x="12707" y="1053"/>
                      <a:pt x="12883" y="1153"/>
                    </a:cubicBezTo>
                    <a:cubicBezTo>
                      <a:pt x="13133" y="1303"/>
                      <a:pt x="13384" y="1429"/>
                      <a:pt x="13609" y="1604"/>
                    </a:cubicBezTo>
                    <a:cubicBezTo>
                      <a:pt x="13635" y="1604"/>
                      <a:pt x="13660" y="1629"/>
                      <a:pt x="13685" y="1654"/>
                    </a:cubicBezTo>
                    <a:cubicBezTo>
                      <a:pt x="13935" y="1830"/>
                      <a:pt x="14186" y="2005"/>
                      <a:pt x="14437" y="2206"/>
                    </a:cubicBezTo>
                    <a:cubicBezTo>
                      <a:pt x="15138" y="2807"/>
                      <a:pt x="15765" y="3534"/>
                      <a:pt x="16316" y="4336"/>
                    </a:cubicBezTo>
                    <a:cubicBezTo>
                      <a:pt x="16442" y="4561"/>
                      <a:pt x="16567" y="4762"/>
                      <a:pt x="16692" y="4988"/>
                    </a:cubicBezTo>
                    <a:cubicBezTo>
                      <a:pt x="16742" y="5038"/>
                      <a:pt x="16767" y="5113"/>
                      <a:pt x="16817" y="5188"/>
                    </a:cubicBezTo>
                    <a:cubicBezTo>
                      <a:pt x="17394" y="6291"/>
                      <a:pt x="17820" y="7544"/>
                      <a:pt x="17995" y="8897"/>
                    </a:cubicBezTo>
                    <a:cubicBezTo>
                      <a:pt x="17995" y="8897"/>
                      <a:pt x="18020" y="8897"/>
                      <a:pt x="18020" y="8922"/>
                    </a:cubicBezTo>
                    <a:cubicBezTo>
                      <a:pt x="18046" y="9148"/>
                      <a:pt x="18071" y="9399"/>
                      <a:pt x="18096" y="9649"/>
                    </a:cubicBezTo>
                    <a:cubicBezTo>
                      <a:pt x="18121" y="9925"/>
                      <a:pt x="18121" y="10226"/>
                      <a:pt x="18121" y="10501"/>
                    </a:cubicBezTo>
                    <a:cubicBezTo>
                      <a:pt x="18146" y="10551"/>
                      <a:pt x="18146" y="10602"/>
                      <a:pt x="18146" y="10627"/>
                    </a:cubicBezTo>
                    <a:close/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3" name="Google Shape;1293;p74"/>
              <p:cNvSpPr/>
              <p:nvPr/>
            </p:nvSpPr>
            <p:spPr>
              <a:xfrm>
                <a:off x="1611324" y="1685589"/>
                <a:ext cx="1062993" cy="851929"/>
              </a:xfrm>
              <a:custGeom>
                <a:rect b="b" l="l" r="r" t="t"/>
                <a:pathLst>
                  <a:path extrusionOk="0" h="14543" w="18146">
                    <a:moveTo>
                      <a:pt x="9086" y="0"/>
                    </a:moveTo>
                    <a:cubicBezTo>
                      <a:pt x="7926" y="0"/>
                      <a:pt x="6752" y="277"/>
                      <a:pt x="5715" y="758"/>
                    </a:cubicBezTo>
                    <a:cubicBezTo>
                      <a:pt x="5389" y="909"/>
                      <a:pt x="5063" y="1084"/>
                      <a:pt x="4737" y="1285"/>
                    </a:cubicBezTo>
                    <a:cubicBezTo>
                      <a:pt x="4662" y="1335"/>
                      <a:pt x="4587" y="1385"/>
                      <a:pt x="4512" y="1435"/>
                    </a:cubicBezTo>
                    <a:cubicBezTo>
                      <a:pt x="4436" y="1485"/>
                      <a:pt x="4386" y="1510"/>
                      <a:pt x="4311" y="1560"/>
                    </a:cubicBezTo>
                    <a:cubicBezTo>
                      <a:pt x="3434" y="2187"/>
                      <a:pt x="2632" y="2989"/>
                      <a:pt x="2005" y="3916"/>
                    </a:cubicBezTo>
                    <a:cubicBezTo>
                      <a:pt x="1805" y="4192"/>
                      <a:pt x="1629" y="4468"/>
                      <a:pt x="1454" y="4768"/>
                    </a:cubicBezTo>
                    <a:cubicBezTo>
                      <a:pt x="777" y="5946"/>
                      <a:pt x="326" y="7300"/>
                      <a:pt x="126" y="8753"/>
                    </a:cubicBezTo>
                    <a:cubicBezTo>
                      <a:pt x="76" y="8979"/>
                      <a:pt x="50" y="9230"/>
                      <a:pt x="25" y="9480"/>
                    </a:cubicBezTo>
                    <a:cubicBezTo>
                      <a:pt x="0" y="9756"/>
                      <a:pt x="0" y="10057"/>
                      <a:pt x="0" y="10332"/>
                    </a:cubicBezTo>
                    <a:cubicBezTo>
                      <a:pt x="0" y="10382"/>
                      <a:pt x="0" y="10433"/>
                      <a:pt x="0" y="10458"/>
                    </a:cubicBezTo>
                    <a:cubicBezTo>
                      <a:pt x="0" y="10809"/>
                      <a:pt x="0" y="11134"/>
                      <a:pt x="25" y="11460"/>
                    </a:cubicBezTo>
                    <a:cubicBezTo>
                      <a:pt x="25" y="11585"/>
                      <a:pt x="50" y="11711"/>
                      <a:pt x="50" y="11836"/>
                    </a:cubicBezTo>
                    <a:cubicBezTo>
                      <a:pt x="76" y="12112"/>
                      <a:pt x="126" y="12362"/>
                      <a:pt x="176" y="12638"/>
                    </a:cubicBezTo>
                    <a:cubicBezTo>
                      <a:pt x="176" y="12688"/>
                      <a:pt x="176" y="12763"/>
                      <a:pt x="201" y="12839"/>
                    </a:cubicBezTo>
                    <a:cubicBezTo>
                      <a:pt x="201" y="12889"/>
                      <a:pt x="226" y="12964"/>
                      <a:pt x="226" y="13014"/>
                    </a:cubicBezTo>
                    <a:lnTo>
                      <a:pt x="276" y="13590"/>
                    </a:lnTo>
                    <a:cubicBezTo>
                      <a:pt x="301" y="13791"/>
                      <a:pt x="301" y="14017"/>
                      <a:pt x="326" y="14242"/>
                    </a:cubicBezTo>
                    <a:cubicBezTo>
                      <a:pt x="326" y="14292"/>
                      <a:pt x="351" y="14367"/>
                      <a:pt x="351" y="14443"/>
                    </a:cubicBezTo>
                    <a:cubicBezTo>
                      <a:pt x="1279" y="12137"/>
                      <a:pt x="1730" y="9606"/>
                      <a:pt x="1579" y="7124"/>
                    </a:cubicBezTo>
                    <a:cubicBezTo>
                      <a:pt x="2306" y="5821"/>
                      <a:pt x="3359" y="4894"/>
                      <a:pt x="4712" y="4267"/>
                    </a:cubicBezTo>
                    <a:cubicBezTo>
                      <a:pt x="5635" y="3840"/>
                      <a:pt x="6638" y="3623"/>
                      <a:pt x="7652" y="3623"/>
                    </a:cubicBezTo>
                    <a:cubicBezTo>
                      <a:pt x="8126" y="3623"/>
                      <a:pt x="8602" y="3670"/>
                      <a:pt x="9073" y="3766"/>
                    </a:cubicBezTo>
                    <a:cubicBezTo>
                      <a:pt x="9524" y="3666"/>
                      <a:pt x="10025" y="3616"/>
                      <a:pt x="10502" y="3616"/>
                    </a:cubicBezTo>
                    <a:cubicBezTo>
                      <a:pt x="11504" y="3616"/>
                      <a:pt x="12482" y="3841"/>
                      <a:pt x="13409" y="4267"/>
                    </a:cubicBezTo>
                    <a:cubicBezTo>
                      <a:pt x="14762" y="4894"/>
                      <a:pt x="15840" y="5821"/>
                      <a:pt x="16542" y="7124"/>
                    </a:cubicBezTo>
                    <a:cubicBezTo>
                      <a:pt x="16391" y="9656"/>
                      <a:pt x="16843" y="12212"/>
                      <a:pt x="17820" y="14543"/>
                    </a:cubicBezTo>
                    <a:cubicBezTo>
                      <a:pt x="17820" y="14468"/>
                      <a:pt x="17845" y="14393"/>
                      <a:pt x="17845" y="14317"/>
                    </a:cubicBezTo>
                    <a:cubicBezTo>
                      <a:pt x="17845" y="14042"/>
                      <a:pt x="17870" y="13766"/>
                      <a:pt x="17895" y="13490"/>
                    </a:cubicBezTo>
                    <a:lnTo>
                      <a:pt x="17920" y="13215"/>
                    </a:lnTo>
                    <a:lnTo>
                      <a:pt x="17945" y="13039"/>
                    </a:lnTo>
                    <a:lnTo>
                      <a:pt x="17970" y="12713"/>
                    </a:lnTo>
                    <a:lnTo>
                      <a:pt x="18020" y="12137"/>
                    </a:lnTo>
                    <a:cubicBezTo>
                      <a:pt x="18071" y="11736"/>
                      <a:pt x="18121" y="11310"/>
                      <a:pt x="18121" y="10884"/>
                    </a:cubicBezTo>
                    <a:cubicBezTo>
                      <a:pt x="18146" y="10758"/>
                      <a:pt x="18146" y="10608"/>
                      <a:pt x="18146" y="10458"/>
                    </a:cubicBezTo>
                    <a:cubicBezTo>
                      <a:pt x="18146" y="10433"/>
                      <a:pt x="18146" y="10382"/>
                      <a:pt x="18121" y="10332"/>
                    </a:cubicBezTo>
                    <a:cubicBezTo>
                      <a:pt x="18121" y="10057"/>
                      <a:pt x="18121" y="9756"/>
                      <a:pt x="18096" y="9480"/>
                    </a:cubicBezTo>
                    <a:cubicBezTo>
                      <a:pt x="18071" y="9230"/>
                      <a:pt x="18046" y="8979"/>
                      <a:pt x="18020" y="8753"/>
                    </a:cubicBezTo>
                    <a:cubicBezTo>
                      <a:pt x="18020" y="8728"/>
                      <a:pt x="17995" y="8728"/>
                      <a:pt x="17995" y="8728"/>
                    </a:cubicBezTo>
                    <a:cubicBezTo>
                      <a:pt x="17820" y="7375"/>
                      <a:pt x="17394" y="6122"/>
                      <a:pt x="16817" y="5019"/>
                    </a:cubicBezTo>
                    <a:cubicBezTo>
                      <a:pt x="16767" y="4944"/>
                      <a:pt x="16742" y="4869"/>
                      <a:pt x="16692" y="4819"/>
                    </a:cubicBezTo>
                    <a:cubicBezTo>
                      <a:pt x="16567" y="4593"/>
                      <a:pt x="16442" y="4392"/>
                      <a:pt x="16316" y="4167"/>
                    </a:cubicBezTo>
                    <a:cubicBezTo>
                      <a:pt x="15765" y="3365"/>
                      <a:pt x="15138" y="2638"/>
                      <a:pt x="14437" y="2037"/>
                    </a:cubicBezTo>
                    <a:cubicBezTo>
                      <a:pt x="14186" y="1836"/>
                      <a:pt x="13935" y="1661"/>
                      <a:pt x="13685" y="1485"/>
                    </a:cubicBezTo>
                    <a:cubicBezTo>
                      <a:pt x="13660" y="1460"/>
                      <a:pt x="13635" y="1435"/>
                      <a:pt x="13609" y="1435"/>
                    </a:cubicBezTo>
                    <a:cubicBezTo>
                      <a:pt x="13384" y="1260"/>
                      <a:pt x="13133" y="1134"/>
                      <a:pt x="12883" y="984"/>
                    </a:cubicBezTo>
                    <a:cubicBezTo>
                      <a:pt x="12707" y="884"/>
                      <a:pt x="12532" y="808"/>
                      <a:pt x="12331" y="733"/>
                    </a:cubicBezTo>
                    <a:cubicBezTo>
                      <a:pt x="11755" y="458"/>
                      <a:pt x="11153" y="282"/>
                      <a:pt x="10527" y="157"/>
                    </a:cubicBezTo>
                    <a:cubicBezTo>
                      <a:pt x="10452" y="132"/>
                      <a:pt x="10376" y="132"/>
                      <a:pt x="10301" y="107"/>
                    </a:cubicBezTo>
                    <a:cubicBezTo>
                      <a:pt x="9902" y="35"/>
                      <a:pt x="9495" y="0"/>
                      <a:pt x="90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4" name="Google Shape;1294;p74"/>
              <p:cNvSpPr/>
              <p:nvPr/>
            </p:nvSpPr>
            <p:spPr>
              <a:xfrm>
                <a:off x="2445248" y="1929625"/>
                <a:ext cx="135085" cy="136609"/>
              </a:xfrm>
              <a:custGeom>
                <a:rect b="b" l="l" r="r" t="t"/>
                <a:pathLst>
                  <a:path extrusionOk="0" fill="none" h="2332" w="2306">
                    <a:moveTo>
                      <a:pt x="0" y="1"/>
                    </a:moveTo>
                    <a:cubicBezTo>
                      <a:pt x="175" y="1204"/>
                      <a:pt x="1153" y="2206"/>
                      <a:pt x="2306" y="233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5" name="Google Shape;1295;p74"/>
              <p:cNvSpPr/>
              <p:nvPr/>
            </p:nvSpPr>
            <p:spPr>
              <a:xfrm>
                <a:off x="2426151" y="1888562"/>
                <a:ext cx="217332" cy="243751"/>
              </a:xfrm>
              <a:custGeom>
                <a:rect b="b" l="l" r="r" t="t"/>
                <a:pathLst>
                  <a:path extrusionOk="0" fill="none" h="4161" w="3710">
                    <a:moveTo>
                      <a:pt x="0" y="0"/>
                    </a:moveTo>
                    <a:cubicBezTo>
                      <a:pt x="25" y="1053"/>
                      <a:pt x="451" y="2055"/>
                      <a:pt x="1128" y="2832"/>
                    </a:cubicBezTo>
                    <a:cubicBezTo>
                      <a:pt x="1805" y="3584"/>
                      <a:pt x="2732" y="4060"/>
                      <a:pt x="3709" y="416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6" name="Google Shape;1296;p74"/>
              <p:cNvSpPr/>
              <p:nvPr/>
            </p:nvSpPr>
            <p:spPr>
              <a:xfrm>
                <a:off x="2429080" y="1925232"/>
                <a:ext cx="217332" cy="243810"/>
              </a:xfrm>
              <a:custGeom>
                <a:rect b="b" l="l" r="r" t="t"/>
                <a:pathLst>
                  <a:path extrusionOk="0" fill="none" h="4162" w="3710">
                    <a:moveTo>
                      <a:pt x="0" y="1"/>
                    </a:moveTo>
                    <a:cubicBezTo>
                      <a:pt x="25" y="1028"/>
                      <a:pt x="451" y="2056"/>
                      <a:pt x="1128" y="2808"/>
                    </a:cubicBezTo>
                    <a:cubicBezTo>
                      <a:pt x="1805" y="3560"/>
                      <a:pt x="2732" y="4061"/>
                      <a:pt x="3710" y="416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7" name="Google Shape;1297;p74"/>
              <p:cNvSpPr/>
              <p:nvPr/>
            </p:nvSpPr>
            <p:spPr>
              <a:xfrm>
                <a:off x="1703820" y="1929625"/>
                <a:ext cx="135144" cy="136609"/>
              </a:xfrm>
              <a:custGeom>
                <a:rect b="b" l="l" r="r" t="t"/>
                <a:pathLst>
                  <a:path extrusionOk="0" fill="none" h="2332" w="2307">
                    <a:moveTo>
                      <a:pt x="2306" y="1"/>
                    </a:moveTo>
                    <a:cubicBezTo>
                      <a:pt x="2131" y="1204"/>
                      <a:pt x="1153" y="2206"/>
                      <a:pt x="0" y="2332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8" name="Google Shape;1298;p74"/>
              <p:cNvSpPr/>
              <p:nvPr/>
            </p:nvSpPr>
            <p:spPr>
              <a:xfrm>
                <a:off x="1640672" y="1888562"/>
                <a:ext cx="218796" cy="243751"/>
              </a:xfrm>
              <a:custGeom>
                <a:rect b="b" l="l" r="r" t="t"/>
                <a:pathLst>
                  <a:path extrusionOk="0" fill="none" h="4161" w="3735">
                    <a:moveTo>
                      <a:pt x="3735" y="0"/>
                    </a:moveTo>
                    <a:cubicBezTo>
                      <a:pt x="3685" y="1053"/>
                      <a:pt x="3259" y="2055"/>
                      <a:pt x="2582" y="2832"/>
                    </a:cubicBezTo>
                    <a:cubicBezTo>
                      <a:pt x="1905" y="3584"/>
                      <a:pt x="978" y="4060"/>
                      <a:pt x="1" y="416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9" name="Google Shape;1299;p74"/>
              <p:cNvSpPr/>
              <p:nvPr/>
            </p:nvSpPr>
            <p:spPr>
              <a:xfrm>
                <a:off x="1637743" y="1925232"/>
                <a:ext cx="217332" cy="243810"/>
              </a:xfrm>
              <a:custGeom>
                <a:rect b="b" l="l" r="r" t="t"/>
                <a:pathLst>
                  <a:path extrusionOk="0" fill="none" h="4162" w="3710">
                    <a:moveTo>
                      <a:pt x="3710" y="1"/>
                    </a:moveTo>
                    <a:cubicBezTo>
                      <a:pt x="3685" y="1028"/>
                      <a:pt x="3259" y="2056"/>
                      <a:pt x="2582" y="2808"/>
                    </a:cubicBezTo>
                    <a:cubicBezTo>
                      <a:pt x="1905" y="3560"/>
                      <a:pt x="978" y="4061"/>
                      <a:pt x="0" y="416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0" name="Google Shape;1300;p74"/>
              <p:cNvSpPr/>
              <p:nvPr/>
            </p:nvSpPr>
            <p:spPr>
              <a:xfrm>
                <a:off x="2285211" y="2252391"/>
                <a:ext cx="289268" cy="97184"/>
              </a:xfrm>
              <a:custGeom>
                <a:rect b="b" l="l" r="r" t="t"/>
                <a:pathLst>
                  <a:path extrusionOk="0" h="1659" w="4938">
                    <a:moveTo>
                      <a:pt x="2532" y="1"/>
                    </a:moveTo>
                    <a:cubicBezTo>
                      <a:pt x="2482" y="1"/>
                      <a:pt x="2431" y="2"/>
                      <a:pt x="2381" y="5"/>
                    </a:cubicBezTo>
                    <a:cubicBezTo>
                      <a:pt x="1855" y="55"/>
                      <a:pt x="1354" y="205"/>
                      <a:pt x="927" y="481"/>
                    </a:cubicBezTo>
                    <a:cubicBezTo>
                      <a:pt x="501" y="757"/>
                      <a:pt x="151" y="1158"/>
                      <a:pt x="0" y="1659"/>
                    </a:cubicBezTo>
                    <a:cubicBezTo>
                      <a:pt x="501" y="1534"/>
                      <a:pt x="902" y="1458"/>
                      <a:pt x="1303" y="1383"/>
                    </a:cubicBezTo>
                    <a:cubicBezTo>
                      <a:pt x="1679" y="1333"/>
                      <a:pt x="2055" y="1283"/>
                      <a:pt x="2456" y="1258"/>
                    </a:cubicBezTo>
                    <a:cubicBezTo>
                      <a:pt x="2644" y="1245"/>
                      <a:pt x="2832" y="1239"/>
                      <a:pt x="3023" y="1239"/>
                    </a:cubicBezTo>
                    <a:cubicBezTo>
                      <a:pt x="3214" y="1239"/>
                      <a:pt x="3409" y="1245"/>
                      <a:pt x="3609" y="1258"/>
                    </a:cubicBezTo>
                    <a:cubicBezTo>
                      <a:pt x="4010" y="1258"/>
                      <a:pt x="4411" y="1308"/>
                      <a:pt x="4938" y="1358"/>
                    </a:cubicBezTo>
                    <a:cubicBezTo>
                      <a:pt x="4712" y="882"/>
                      <a:pt x="4311" y="531"/>
                      <a:pt x="3860" y="305"/>
                    </a:cubicBezTo>
                    <a:cubicBezTo>
                      <a:pt x="3454" y="102"/>
                      <a:pt x="2987" y="1"/>
                      <a:pt x="25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1" name="Google Shape;1301;p74"/>
              <p:cNvSpPr/>
              <p:nvPr/>
            </p:nvSpPr>
            <p:spPr>
              <a:xfrm>
                <a:off x="1736096" y="2252391"/>
                <a:ext cx="289327" cy="97184"/>
              </a:xfrm>
              <a:custGeom>
                <a:rect b="b" l="l" r="r" t="t"/>
                <a:pathLst>
                  <a:path extrusionOk="0" h="1659" w="4939">
                    <a:moveTo>
                      <a:pt x="2400" y="1"/>
                    </a:moveTo>
                    <a:cubicBezTo>
                      <a:pt x="1931" y="1"/>
                      <a:pt x="1482" y="102"/>
                      <a:pt x="1053" y="305"/>
                    </a:cubicBezTo>
                    <a:cubicBezTo>
                      <a:pt x="602" y="531"/>
                      <a:pt x="201" y="882"/>
                      <a:pt x="1" y="1358"/>
                    </a:cubicBezTo>
                    <a:cubicBezTo>
                      <a:pt x="502" y="1308"/>
                      <a:pt x="928" y="1258"/>
                      <a:pt x="1329" y="1258"/>
                    </a:cubicBezTo>
                    <a:cubicBezTo>
                      <a:pt x="1530" y="1245"/>
                      <a:pt x="1724" y="1239"/>
                      <a:pt x="1915" y="1239"/>
                    </a:cubicBezTo>
                    <a:cubicBezTo>
                      <a:pt x="2106" y="1239"/>
                      <a:pt x="2294" y="1245"/>
                      <a:pt x="2482" y="1258"/>
                    </a:cubicBezTo>
                    <a:cubicBezTo>
                      <a:pt x="2858" y="1283"/>
                      <a:pt x="3234" y="1333"/>
                      <a:pt x="3610" y="1383"/>
                    </a:cubicBezTo>
                    <a:cubicBezTo>
                      <a:pt x="4011" y="1458"/>
                      <a:pt x="4437" y="1534"/>
                      <a:pt x="4938" y="1659"/>
                    </a:cubicBezTo>
                    <a:cubicBezTo>
                      <a:pt x="4788" y="1158"/>
                      <a:pt x="4412" y="757"/>
                      <a:pt x="3986" y="481"/>
                    </a:cubicBezTo>
                    <a:cubicBezTo>
                      <a:pt x="3560" y="205"/>
                      <a:pt x="3058" y="55"/>
                      <a:pt x="2557" y="5"/>
                    </a:cubicBezTo>
                    <a:cubicBezTo>
                      <a:pt x="2504" y="2"/>
                      <a:pt x="2452" y="1"/>
                      <a:pt x="240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2" name="Google Shape;1302;p74"/>
              <p:cNvSpPr/>
              <p:nvPr/>
            </p:nvSpPr>
            <p:spPr>
              <a:xfrm>
                <a:off x="2266115" y="2412192"/>
                <a:ext cx="317152" cy="103511"/>
              </a:xfrm>
              <a:custGeom>
                <a:rect b="b" l="l" r="r" t="t"/>
                <a:pathLst>
                  <a:path extrusionOk="0" h="1767" w="5414">
                    <a:moveTo>
                      <a:pt x="4637" y="911"/>
                    </a:moveTo>
                    <a:lnTo>
                      <a:pt x="4673" y="929"/>
                    </a:lnTo>
                    <a:lnTo>
                      <a:pt x="4673" y="929"/>
                    </a:lnTo>
                    <a:cubicBezTo>
                      <a:pt x="4668" y="929"/>
                      <a:pt x="4663" y="930"/>
                      <a:pt x="4659" y="930"/>
                    </a:cubicBezTo>
                    <a:cubicBezTo>
                      <a:pt x="4637" y="930"/>
                      <a:pt x="4624" y="923"/>
                      <a:pt x="4637" y="911"/>
                    </a:cubicBezTo>
                    <a:close/>
                    <a:moveTo>
                      <a:pt x="2602" y="0"/>
                    </a:moveTo>
                    <a:cubicBezTo>
                      <a:pt x="2461" y="0"/>
                      <a:pt x="2320" y="12"/>
                      <a:pt x="2181" y="34"/>
                    </a:cubicBezTo>
                    <a:cubicBezTo>
                      <a:pt x="1730" y="109"/>
                      <a:pt x="1253" y="284"/>
                      <a:pt x="878" y="585"/>
                    </a:cubicBezTo>
                    <a:cubicBezTo>
                      <a:pt x="702" y="710"/>
                      <a:pt x="552" y="911"/>
                      <a:pt x="401" y="1086"/>
                    </a:cubicBezTo>
                    <a:cubicBezTo>
                      <a:pt x="276" y="1262"/>
                      <a:pt x="151" y="1437"/>
                      <a:pt x="25" y="1613"/>
                    </a:cubicBezTo>
                    <a:cubicBezTo>
                      <a:pt x="0" y="1663"/>
                      <a:pt x="0" y="1713"/>
                      <a:pt x="25" y="1738"/>
                    </a:cubicBezTo>
                    <a:cubicBezTo>
                      <a:pt x="54" y="1752"/>
                      <a:pt x="83" y="1767"/>
                      <a:pt x="107" y="1767"/>
                    </a:cubicBezTo>
                    <a:cubicBezTo>
                      <a:pt x="125" y="1767"/>
                      <a:pt x="140" y="1759"/>
                      <a:pt x="151" y="1738"/>
                    </a:cubicBezTo>
                    <a:cubicBezTo>
                      <a:pt x="326" y="1588"/>
                      <a:pt x="477" y="1437"/>
                      <a:pt x="627" y="1262"/>
                    </a:cubicBezTo>
                    <a:cubicBezTo>
                      <a:pt x="777" y="1136"/>
                      <a:pt x="928" y="986"/>
                      <a:pt x="1103" y="886"/>
                    </a:cubicBezTo>
                    <a:cubicBezTo>
                      <a:pt x="1454" y="660"/>
                      <a:pt x="1855" y="535"/>
                      <a:pt x="2256" y="510"/>
                    </a:cubicBezTo>
                    <a:cubicBezTo>
                      <a:pt x="2336" y="499"/>
                      <a:pt x="2419" y="494"/>
                      <a:pt x="2503" y="494"/>
                    </a:cubicBezTo>
                    <a:cubicBezTo>
                      <a:pt x="2811" y="494"/>
                      <a:pt x="3133" y="562"/>
                      <a:pt x="3409" y="660"/>
                    </a:cubicBezTo>
                    <a:cubicBezTo>
                      <a:pt x="3609" y="735"/>
                      <a:pt x="3785" y="836"/>
                      <a:pt x="3960" y="936"/>
                    </a:cubicBezTo>
                    <a:cubicBezTo>
                      <a:pt x="4136" y="1061"/>
                      <a:pt x="4311" y="1186"/>
                      <a:pt x="4512" y="1312"/>
                    </a:cubicBezTo>
                    <a:lnTo>
                      <a:pt x="4537" y="1312"/>
                    </a:lnTo>
                    <a:cubicBezTo>
                      <a:pt x="4562" y="1337"/>
                      <a:pt x="4587" y="1337"/>
                      <a:pt x="4637" y="1337"/>
                    </a:cubicBezTo>
                    <a:cubicBezTo>
                      <a:pt x="4762" y="1312"/>
                      <a:pt x="4837" y="1262"/>
                      <a:pt x="4913" y="1237"/>
                    </a:cubicBezTo>
                    <a:cubicBezTo>
                      <a:pt x="4963" y="1186"/>
                      <a:pt x="5013" y="1136"/>
                      <a:pt x="5088" y="1086"/>
                    </a:cubicBezTo>
                    <a:cubicBezTo>
                      <a:pt x="5188" y="986"/>
                      <a:pt x="5289" y="886"/>
                      <a:pt x="5364" y="760"/>
                    </a:cubicBezTo>
                    <a:cubicBezTo>
                      <a:pt x="5389" y="735"/>
                      <a:pt x="5414" y="685"/>
                      <a:pt x="5389" y="660"/>
                    </a:cubicBezTo>
                    <a:cubicBezTo>
                      <a:pt x="5359" y="631"/>
                      <a:pt x="5330" y="619"/>
                      <a:pt x="5301" y="619"/>
                    </a:cubicBezTo>
                    <a:cubicBezTo>
                      <a:pt x="5280" y="619"/>
                      <a:pt x="5259" y="625"/>
                      <a:pt x="5238" y="635"/>
                    </a:cubicBezTo>
                    <a:cubicBezTo>
                      <a:pt x="5138" y="710"/>
                      <a:pt x="5013" y="785"/>
                      <a:pt x="4913" y="836"/>
                    </a:cubicBezTo>
                    <a:cubicBezTo>
                      <a:pt x="4863" y="861"/>
                      <a:pt x="4787" y="886"/>
                      <a:pt x="4737" y="911"/>
                    </a:cubicBezTo>
                    <a:cubicBezTo>
                      <a:pt x="4725" y="917"/>
                      <a:pt x="4712" y="921"/>
                      <a:pt x="4700" y="924"/>
                    </a:cubicBezTo>
                    <a:lnTo>
                      <a:pt x="4700" y="924"/>
                    </a:lnTo>
                    <a:cubicBezTo>
                      <a:pt x="4558" y="790"/>
                      <a:pt x="4397" y="675"/>
                      <a:pt x="4236" y="560"/>
                    </a:cubicBezTo>
                    <a:cubicBezTo>
                      <a:pt x="4035" y="410"/>
                      <a:pt x="3835" y="284"/>
                      <a:pt x="3609" y="209"/>
                    </a:cubicBezTo>
                    <a:cubicBezTo>
                      <a:pt x="3290" y="67"/>
                      <a:pt x="2945" y="0"/>
                      <a:pt x="26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3" name="Google Shape;1303;p74"/>
              <p:cNvSpPr/>
              <p:nvPr/>
            </p:nvSpPr>
            <p:spPr>
              <a:xfrm>
                <a:off x="2354217" y="2425782"/>
                <a:ext cx="94021" cy="91268"/>
              </a:xfrm>
              <a:custGeom>
                <a:rect b="b" l="l" r="r" t="t"/>
                <a:pathLst>
                  <a:path extrusionOk="0" h="1558" w="1605">
                    <a:moveTo>
                      <a:pt x="806" y="1"/>
                    </a:moveTo>
                    <a:cubicBezTo>
                      <a:pt x="401" y="1"/>
                      <a:pt x="73" y="318"/>
                      <a:pt x="25" y="729"/>
                    </a:cubicBezTo>
                    <a:cubicBezTo>
                      <a:pt x="0" y="1155"/>
                      <a:pt x="326" y="1506"/>
                      <a:pt x="752" y="1556"/>
                    </a:cubicBezTo>
                    <a:cubicBezTo>
                      <a:pt x="767" y="1557"/>
                      <a:pt x="783" y="1557"/>
                      <a:pt x="798" y="1557"/>
                    </a:cubicBezTo>
                    <a:cubicBezTo>
                      <a:pt x="1203" y="1557"/>
                      <a:pt x="1531" y="1240"/>
                      <a:pt x="1579" y="829"/>
                    </a:cubicBezTo>
                    <a:cubicBezTo>
                      <a:pt x="1604" y="403"/>
                      <a:pt x="1278" y="52"/>
                      <a:pt x="852" y="2"/>
                    </a:cubicBezTo>
                    <a:cubicBezTo>
                      <a:pt x="837" y="1"/>
                      <a:pt x="822" y="1"/>
                      <a:pt x="8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4" name="Google Shape;1304;p74"/>
              <p:cNvSpPr/>
              <p:nvPr/>
            </p:nvSpPr>
            <p:spPr>
              <a:xfrm>
                <a:off x="2492228" y="2481666"/>
                <a:ext cx="45517" cy="22085"/>
              </a:xfrm>
              <a:custGeom>
                <a:rect b="b" l="l" r="r" t="t"/>
                <a:pathLst>
                  <a:path extrusionOk="0" fill="none" h="377" w="777">
                    <a:moveTo>
                      <a:pt x="0" y="376"/>
                    </a:moveTo>
                    <a:cubicBezTo>
                      <a:pt x="301" y="326"/>
                      <a:pt x="551" y="176"/>
                      <a:pt x="777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5" name="Google Shape;1305;p74"/>
              <p:cNvSpPr/>
              <p:nvPr/>
            </p:nvSpPr>
            <p:spPr>
              <a:xfrm>
                <a:off x="2270508" y="2393564"/>
                <a:ext cx="105795" cy="63208"/>
              </a:xfrm>
              <a:custGeom>
                <a:rect b="b" l="l" r="r" t="t"/>
                <a:pathLst>
                  <a:path extrusionOk="0" fill="none" h="1079" w="1806">
                    <a:moveTo>
                      <a:pt x="1" y="1078"/>
                    </a:moveTo>
                    <a:cubicBezTo>
                      <a:pt x="427" y="502"/>
                      <a:pt x="1103" y="101"/>
                      <a:pt x="1805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6" name="Google Shape;1306;p74"/>
              <p:cNvSpPr/>
              <p:nvPr/>
            </p:nvSpPr>
            <p:spPr>
              <a:xfrm>
                <a:off x="1727310" y="2412192"/>
                <a:ext cx="315688" cy="103277"/>
              </a:xfrm>
              <a:custGeom>
                <a:rect b="b" l="l" r="r" t="t"/>
                <a:pathLst>
                  <a:path extrusionOk="0" h="1763" w="5389">
                    <a:moveTo>
                      <a:pt x="777" y="911"/>
                    </a:moveTo>
                    <a:cubicBezTo>
                      <a:pt x="777" y="923"/>
                      <a:pt x="758" y="930"/>
                      <a:pt x="733" y="930"/>
                    </a:cubicBezTo>
                    <a:cubicBezTo>
                      <a:pt x="732" y="930"/>
                      <a:pt x="731" y="930"/>
                      <a:pt x="730" y="930"/>
                    </a:cubicBezTo>
                    <a:lnTo>
                      <a:pt x="730" y="930"/>
                    </a:lnTo>
                    <a:lnTo>
                      <a:pt x="777" y="911"/>
                    </a:lnTo>
                    <a:close/>
                    <a:moveTo>
                      <a:pt x="2787" y="0"/>
                    </a:moveTo>
                    <a:cubicBezTo>
                      <a:pt x="2444" y="0"/>
                      <a:pt x="2099" y="67"/>
                      <a:pt x="1780" y="209"/>
                    </a:cubicBezTo>
                    <a:cubicBezTo>
                      <a:pt x="1579" y="284"/>
                      <a:pt x="1354" y="410"/>
                      <a:pt x="1178" y="560"/>
                    </a:cubicBezTo>
                    <a:cubicBezTo>
                      <a:pt x="1017" y="675"/>
                      <a:pt x="856" y="790"/>
                      <a:pt x="694" y="925"/>
                    </a:cubicBezTo>
                    <a:lnTo>
                      <a:pt x="694" y="925"/>
                    </a:lnTo>
                    <a:cubicBezTo>
                      <a:pt x="680" y="922"/>
                      <a:pt x="665" y="917"/>
                      <a:pt x="652" y="911"/>
                    </a:cubicBezTo>
                    <a:cubicBezTo>
                      <a:pt x="602" y="886"/>
                      <a:pt x="552" y="861"/>
                      <a:pt x="476" y="836"/>
                    </a:cubicBezTo>
                    <a:cubicBezTo>
                      <a:pt x="376" y="785"/>
                      <a:pt x="251" y="710"/>
                      <a:pt x="151" y="635"/>
                    </a:cubicBezTo>
                    <a:cubicBezTo>
                      <a:pt x="126" y="623"/>
                      <a:pt x="107" y="616"/>
                      <a:pt x="88" y="616"/>
                    </a:cubicBezTo>
                    <a:cubicBezTo>
                      <a:pt x="69" y="616"/>
                      <a:pt x="50" y="623"/>
                      <a:pt x="25" y="635"/>
                    </a:cubicBezTo>
                    <a:cubicBezTo>
                      <a:pt x="0" y="660"/>
                      <a:pt x="0" y="735"/>
                      <a:pt x="25" y="760"/>
                    </a:cubicBezTo>
                    <a:cubicBezTo>
                      <a:pt x="101" y="886"/>
                      <a:pt x="201" y="986"/>
                      <a:pt x="326" y="1086"/>
                    </a:cubicBezTo>
                    <a:cubicBezTo>
                      <a:pt x="376" y="1136"/>
                      <a:pt x="426" y="1186"/>
                      <a:pt x="502" y="1237"/>
                    </a:cubicBezTo>
                    <a:cubicBezTo>
                      <a:pt x="552" y="1262"/>
                      <a:pt x="627" y="1312"/>
                      <a:pt x="777" y="1337"/>
                    </a:cubicBezTo>
                    <a:cubicBezTo>
                      <a:pt x="802" y="1337"/>
                      <a:pt x="827" y="1337"/>
                      <a:pt x="852" y="1312"/>
                    </a:cubicBezTo>
                    <a:lnTo>
                      <a:pt x="878" y="1312"/>
                    </a:lnTo>
                    <a:cubicBezTo>
                      <a:pt x="1078" y="1186"/>
                      <a:pt x="1253" y="1061"/>
                      <a:pt x="1454" y="936"/>
                    </a:cubicBezTo>
                    <a:cubicBezTo>
                      <a:pt x="1604" y="836"/>
                      <a:pt x="1780" y="735"/>
                      <a:pt x="1980" y="660"/>
                    </a:cubicBezTo>
                    <a:cubicBezTo>
                      <a:pt x="2276" y="562"/>
                      <a:pt x="2587" y="494"/>
                      <a:pt x="2901" y="494"/>
                    </a:cubicBezTo>
                    <a:cubicBezTo>
                      <a:pt x="2987" y="494"/>
                      <a:pt x="3073" y="499"/>
                      <a:pt x="3158" y="510"/>
                    </a:cubicBezTo>
                    <a:cubicBezTo>
                      <a:pt x="3559" y="535"/>
                      <a:pt x="3935" y="660"/>
                      <a:pt x="4286" y="886"/>
                    </a:cubicBezTo>
                    <a:cubicBezTo>
                      <a:pt x="4461" y="986"/>
                      <a:pt x="4612" y="1136"/>
                      <a:pt x="4762" y="1262"/>
                    </a:cubicBezTo>
                    <a:cubicBezTo>
                      <a:pt x="4913" y="1437"/>
                      <a:pt x="5063" y="1588"/>
                      <a:pt x="5238" y="1738"/>
                    </a:cubicBezTo>
                    <a:cubicBezTo>
                      <a:pt x="5263" y="1763"/>
                      <a:pt x="5314" y="1763"/>
                      <a:pt x="5339" y="1763"/>
                    </a:cubicBezTo>
                    <a:cubicBezTo>
                      <a:pt x="5389" y="1713"/>
                      <a:pt x="5389" y="1663"/>
                      <a:pt x="5364" y="1613"/>
                    </a:cubicBezTo>
                    <a:cubicBezTo>
                      <a:pt x="5263" y="1437"/>
                      <a:pt x="5113" y="1262"/>
                      <a:pt x="4988" y="1086"/>
                    </a:cubicBezTo>
                    <a:cubicBezTo>
                      <a:pt x="4862" y="911"/>
                      <a:pt x="4687" y="710"/>
                      <a:pt x="4512" y="585"/>
                    </a:cubicBezTo>
                    <a:cubicBezTo>
                      <a:pt x="4136" y="284"/>
                      <a:pt x="3685" y="109"/>
                      <a:pt x="3208" y="34"/>
                    </a:cubicBezTo>
                    <a:cubicBezTo>
                      <a:pt x="3070" y="12"/>
                      <a:pt x="2929" y="0"/>
                      <a:pt x="27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7" name="Google Shape;1307;p74"/>
              <p:cNvSpPr/>
              <p:nvPr/>
            </p:nvSpPr>
            <p:spPr>
              <a:xfrm>
                <a:off x="1860927" y="2425782"/>
                <a:ext cx="94021" cy="91268"/>
              </a:xfrm>
              <a:custGeom>
                <a:rect b="b" l="l" r="r" t="t"/>
                <a:pathLst>
                  <a:path extrusionOk="0" h="1558" w="1605">
                    <a:moveTo>
                      <a:pt x="798" y="1"/>
                    </a:moveTo>
                    <a:cubicBezTo>
                      <a:pt x="783" y="1"/>
                      <a:pt x="767" y="1"/>
                      <a:pt x="752" y="2"/>
                    </a:cubicBezTo>
                    <a:cubicBezTo>
                      <a:pt x="326" y="52"/>
                      <a:pt x="0" y="403"/>
                      <a:pt x="50" y="829"/>
                    </a:cubicBezTo>
                    <a:cubicBezTo>
                      <a:pt x="74" y="1240"/>
                      <a:pt x="401" y="1557"/>
                      <a:pt x="806" y="1557"/>
                    </a:cubicBezTo>
                    <a:cubicBezTo>
                      <a:pt x="821" y="1557"/>
                      <a:pt x="837" y="1557"/>
                      <a:pt x="852" y="1556"/>
                    </a:cubicBezTo>
                    <a:cubicBezTo>
                      <a:pt x="1278" y="1506"/>
                      <a:pt x="1604" y="1155"/>
                      <a:pt x="1579" y="729"/>
                    </a:cubicBezTo>
                    <a:cubicBezTo>
                      <a:pt x="1531" y="318"/>
                      <a:pt x="1203" y="1"/>
                      <a:pt x="7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8" name="Google Shape;1308;p74"/>
              <p:cNvSpPr/>
              <p:nvPr/>
            </p:nvSpPr>
            <p:spPr>
              <a:xfrm>
                <a:off x="1771361" y="2481666"/>
                <a:ext cx="45575" cy="22085"/>
              </a:xfrm>
              <a:custGeom>
                <a:rect b="b" l="l" r="r" t="t"/>
                <a:pathLst>
                  <a:path extrusionOk="0" fill="none" h="377" w="778">
                    <a:moveTo>
                      <a:pt x="777" y="376"/>
                    </a:moveTo>
                    <a:cubicBezTo>
                      <a:pt x="501" y="326"/>
                      <a:pt x="226" y="176"/>
                      <a:pt x="0" y="0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9" name="Google Shape;1309;p74"/>
              <p:cNvSpPr/>
              <p:nvPr/>
            </p:nvSpPr>
            <p:spPr>
              <a:xfrm>
                <a:off x="1932862" y="2393564"/>
                <a:ext cx="105737" cy="63208"/>
              </a:xfrm>
              <a:custGeom>
                <a:rect b="b" l="l" r="r" t="t"/>
                <a:pathLst>
                  <a:path extrusionOk="0" fill="none" h="1079" w="1805">
                    <a:moveTo>
                      <a:pt x="1805" y="1078"/>
                    </a:moveTo>
                    <a:cubicBezTo>
                      <a:pt x="1379" y="502"/>
                      <a:pt x="727" y="101"/>
                      <a:pt x="0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0" name="Google Shape;1310;p74"/>
              <p:cNvSpPr/>
              <p:nvPr/>
            </p:nvSpPr>
            <p:spPr>
              <a:xfrm>
                <a:off x="2175084" y="2745912"/>
                <a:ext cx="32336" cy="25014"/>
              </a:xfrm>
              <a:custGeom>
                <a:rect b="b" l="l" r="r" t="t"/>
                <a:pathLst>
                  <a:path extrusionOk="0" fill="none" h="427" w="552">
                    <a:moveTo>
                      <a:pt x="0" y="427"/>
                    </a:moveTo>
                    <a:cubicBezTo>
                      <a:pt x="226" y="327"/>
                      <a:pt x="401" y="176"/>
                      <a:pt x="552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1" name="Google Shape;1311;p74"/>
              <p:cNvSpPr/>
              <p:nvPr/>
            </p:nvSpPr>
            <p:spPr>
              <a:xfrm>
                <a:off x="2101685" y="2745912"/>
                <a:ext cx="32336" cy="25014"/>
              </a:xfrm>
              <a:custGeom>
                <a:rect b="b" l="l" r="r" t="t"/>
                <a:pathLst>
                  <a:path extrusionOk="0" fill="none" h="427" w="552">
                    <a:moveTo>
                      <a:pt x="552" y="427"/>
                    </a:moveTo>
                    <a:cubicBezTo>
                      <a:pt x="326" y="327"/>
                      <a:pt x="151" y="176"/>
                      <a:pt x="0" y="1"/>
                    </a:cubicBez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2" name="Google Shape;1312;p74"/>
              <p:cNvSpPr/>
              <p:nvPr/>
            </p:nvSpPr>
            <p:spPr>
              <a:xfrm>
                <a:off x="2150129" y="2555064"/>
                <a:ext cx="59" cy="160099"/>
              </a:xfrm>
              <a:custGeom>
                <a:rect b="b" l="l" r="r" t="t"/>
                <a:pathLst>
                  <a:path extrusionOk="0" h="2733" w="1">
                    <a:moveTo>
                      <a:pt x="0" y="1"/>
                    </a:moveTo>
                    <a:lnTo>
                      <a:pt x="0" y="2732"/>
                    </a:lnTo>
                  </a:path>
                </a:pathLst>
              </a:custGeom>
              <a:solidFill>
                <a:srgbClr val="F5F5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3" name="Google Shape;1313;p74"/>
              <p:cNvSpPr/>
              <p:nvPr/>
            </p:nvSpPr>
            <p:spPr>
              <a:xfrm>
                <a:off x="2150129" y="2555064"/>
                <a:ext cx="59" cy="160099"/>
              </a:xfrm>
              <a:custGeom>
                <a:rect b="b" l="l" r="r" t="t"/>
                <a:pathLst>
                  <a:path extrusionOk="0" fill="none" h="2733" w="1">
                    <a:moveTo>
                      <a:pt x="0" y="1"/>
                    </a:moveTo>
                    <a:lnTo>
                      <a:pt x="0" y="2732"/>
                    </a:lnTo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4" name="Google Shape;1314;p74"/>
              <p:cNvSpPr/>
              <p:nvPr/>
            </p:nvSpPr>
            <p:spPr>
              <a:xfrm>
                <a:off x="1995951" y="2843503"/>
                <a:ext cx="317211" cy="69827"/>
              </a:xfrm>
              <a:custGeom>
                <a:rect b="b" l="l" r="r" t="t"/>
                <a:pathLst>
                  <a:path extrusionOk="0" h="1192" w="5415">
                    <a:moveTo>
                      <a:pt x="2120" y="1"/>
                    </a:moveTo>
                    <a:cubicBezTo>
                      <a:pt x="2019" y="1"/>
                      <a:pt x="1919" y="15"/>
                      <a:pt x="1830" y="39"/>
                    </a:cubicBezTo>
                    <a:cubicBezTo>
                      <a:pt x="1555" y="114"/>
                      <a:pt x="1329" y="290"/>
                      <a:pt x="1104" y="465"/>
                    </a:cubicBezTo>
                    <a:lnTo>
                      <a:pt x="1003" y="515"/>
                    </a:lnTo>
                    <a:cubicBezTo>
                      <a:pt x="814" y="657"/>
                      <a:pt x="336" y="843"/>
                      <a:pt x="51" y="843"/>
                    </a:cubicBezTo>
                    <a:cubicBezTo>
                      <a:pt x="33" y="843"/>
                      <a:pt x="17" y="843"/>
                      <a:pt x="1" y="841"/>
                    </a:cubicBezTo>
                    <a:lnTo>
                      <a:pt x="1" y="841"/>
                    </a:lnTo>
                    <a:lnTo>
                      <a:pt x="76" y="916"/>
                    </a:lnTo>
                    <a:cubicBezTo>
                      <a:pt x="232" y="1003"/>
                      <a:pt x="424" y="1030"/>
                      <a:pt x="626" y="1030"/>
                    </a:cubicBezTo>
                    <a:cubicBezTo>
                      <a:pt x="717" y="1030"/>
                      <a:pt x="810" y="1024"/>
                      <a:pt x="903" y="1017"/>
                    </a:cubicBezTo>
                    <a:cubicBezTo>
                      <a:pt x="1128" y="976"/>
                      <a:pt x="1353" y="935"/>
                      <a:pt x="1578" y="935"/>
                    </a:cubicBezTo>
                    <a:cubicBezTo>
                      <a:pt x="1629" y="935"/>
                      <a:pt x="1680" y="937"/>
                      <a:pt x="1730" y="941"/>
                    </a:cubicBezTo>
                    <a:cubicBezTo>
                      <a:pt x="2081" y="966"/>
                      <a:pt x="2382" y="1117"/>
                      <a:pt x="2708" y="1192"/>
                    </a:cubicBezTo>
                    <a:cubicBezTo>
                      <a:pt x="3033" y="1117"/>
                      <a:pt x="3334" y="966"/>
                      <a:pt x="3685" y="941"/>
                    </a:cubicBezTo>
                    <a:cubicBezTo>
                      <a:pt x="3736" y="937"/>
                      <a:pt x="3786" y="935"/>
                      <a:pt x="3837" y="935"/>
                    </a:cubicBezTo>
                    <a:cubicBezTo>
                      <a:pt x="4062" y="935"/>
                      <a:pt x="4287" y="976"/>
                      <a:pt x="4512" y="1017"/>
                    </a:cubicBezTo>
                    <a:cubicBezTo>
                      <a:pt x="4605" y="1024"/>
                      <a:pt x="4696" y="1030"/>
                      <a:pt x="4784" y="1030"/>
                    </a:cubicBezTo>
                    <a:cubicBezTo>
                      <a:pt x="4981" y="1030"/>
                      <a:pt x="5166" y="1003"/>
                      <a:pt x="5339" y="916"/>
                    </a:cubicBezTo>
                    <a:lnTo>
                      <a:pt x="5414" y="841"/>
                    </a:lnTo>
                    <a:lnTo>
                      <a:pt x="5414" y="841"/>
                    </a:lnTo>
                    <a:cubicBezTo>
                      <a:pt x="5398" y="843"/>
                      <a:pt x="5382" y="843"/>
                      <a:pt x="5364" y="843"/>
                    </a:cubicBezTo>
                    <a:cubicBezTo>
                      <a:pt x="5079" y="843"/>
                      <a:pt x="4601" y="657"/>
                      <a:pt x="4412" y="515"/>
                    </a:cubicBezTo>
                    <a:lnTo>
                      <a:pt x="4312" y="465"/>
                    </a:lnTo>
                    <a:cubicBezTo>
                      <a:pt x="4086" y="290"/>
                      <a:pt x="3860" y="114"/>
                      <a:pt x="3560" y="39"/>
                    </a:cubicBezTo>
                    <a:cubicBezTo>
                      <a:pt x="3471" y="15"/>
                      <a:pt x="3371" y="1"/>
                      <a:pt x="3271" y="1"/>
                    </a:cubicBezTo>
                    <a:cubicBezTo>
                      <a:pt x="3060" y="1"/>
                      <a:pt x="2843" y="62"/>
                      <a:pt x="2708" y="215"/>
                    </a:cubicBezTo>
                    <a:cubicBezTo>
                      <a:pt x="2555" y="62"/>
                      <a:pt x="2333" y="1"/>
                      <a:pt x="212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5" name="Google Shape;1315;p74"/>
              <p:cNvSpPr/>
              <p:nvPr/>
            </p:nvSpPr>
            <p:spPr>
              <a:xfrm>
                <a:off x="2101685" y="2986727"/>
                <a:ext cx="54362" cy="7381"/>
              </a:xfrm>
              <a:custGeom>
                <a:rect b="b" l="l" r="r" t="t"/>
                <a:pathLst>
                  <a:path extrusionOk="0" fill="none" h="126" w="928">
                    <a:moveTo>
                      <a:pt x="0" y="0"/>
                    </a:moveTo>
                    <a:cubicBezTo>
                      <a:pt x="50" y="25"/>
                      <a:pt x="101" y="25"/>
                      <a:pt x="126" y="25"/>
                    </a:cubicBezTo>
                    <a:cubicBezTo>
                      <a:pt x="276" y="75"/>
                      <a:pt x="451" y="100"/>
                      <a:pt x="602" y="100"/>
                    </a:cubicBezTo>
                    <a:cubicBezTo>
                      <a:pt x="652" y="125"/>
                      <a:pt x="702" y="125"/>
                      <a:pt x="727" y="125"/>
                    </a:cubicBezTo>
                    <a:cubicBezTo>
                      <a:pt x="777" y="125"/>
                      <a:pt x="802" y="125"/>
                      <a:pt x="852" y="125"/>
                    </a:cubicBezTo>
                    <a:lnTo>
                      <a:pt x="903" y="125"/>
                    </a:lnTo>
                    <a:lnTo>
                      <a:pt x="928" y="125"/>
                    </a:lnTo>
                  </a:path>
                </a:pathLst>
              </a:custGeom>
              <a:noFill/>
              <a:ln cap="rnd" cmpd="sng" w="3750">
                <a:solidFill>
                  <a:srgbClr val="2E2E2E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6" name="Google Shape;1316;p74"/>
              <p:cNvSpPr/>
              <p:nvPr/>
            </p:nvSpPr>
            <p:spPr>
              <a:xfrm>
                <a:off x="1995951" y="2841336"/>
                <a:ext cx="317211" cy="152777"/>
              </a:xfrm>
              <a:custGeom>
                <a:rect b="b" l="l" r="r" t="t"/>
                <a:pathLst>
                  <a:path extrusionOk="0" fill="none" h="2608" w="5415">
                    <a:moveTo>
                      <a:pt x="5339" y="953"/>
                    </a:moveTo>
                    <a:cubicBezTo>
                      <a:pt x="5089" y="1580"/>
                      <a:pt x="4587" y="2081"/>
                      <a:pt x="3911" y="2357"/>
                    </a:cubicBezTo>
                    <a:cubicBezTo>
                      <a:pt x="3535" y="2532"/>
                      <a:pt x="3134" y="2607"/>
                      <a:pt x="2733" y="2607"/>
                    </a:cubicBezTo>
                    <a:lnTo>
                      <a:pt x="2708" y="2607"/>
                    </a:lnTo>
                    <a:lnTo>
                      <a:pt x="2657" y="2607"/>
                    </a:lnTo>
                    <a:cubicBezTo>
                      <a:pt x="2607" y="2607"/>
                      <a:pt x="2582" y="2607"/>
                      <a:pt x="2532" y="2607"/>
                    </a:cubicBezTo>
                    <a:lnTo>
                      <a:pt x="2407" y="2582"/>
                    </a:lnTo>
                    <a:cubicBezTo>
                      <a:pt x="2256" y="2582"/>
                      <a:pt x="2081" y="2557"/>
                      <a:pt x="1931" y="2507"/>
                    </a:cubicBezTo>
                    <a:cubicBezTo>
                      <a:pt x="1780" y="2482"/>
                      <a:pt x="1630" y="2432"/>
                      <a:pt x="1505" y="2357"/>
                    </a:cubicBezTo>
                    <a:cubicBezTo>
                      <a:pt x="828" y="2081"/>
                      <a:pt x="327" y="1555"/>
                      <a:pt x="76" y="953"/>
                    </a:cubicBezTo>
                    <a:cubicBezTo>
                      <a:pt x="302" y="1079"/>
                      <a:pt x="602" y="1079"/>
                      <a:pt x="903" y="1054"/>
                    </a:cubicBezTo>
                    <a:cubicBezTo>
                      <a:pt x="1179" y="1003"/>
                      <a:pt x="1454" y="953"/>
                      <a:pt x="1730" y="978"/>
                    </a:cubicBezTo>
                    <a:cubicBezTo>
                      <a:pt x="2081" y="1003"/>
                      <a:pt x="2382" y="1154"/>
                      <a:pt x="2708" y="1229"/>
                    </a:cubicBezTo>
                    <a:lnTo>
                      <a:pt x="2708" y="1229"/>
                    </a:lnTo>
                    <a:cubicBezTo>
                      <a:pt x="3033" y="1154"/>
                      <a:pt x="3334" y="1003"/>
                      <a:pt x="3685" y="978"/>
                    </a:cubicBezTo>
                    <a:cubicBezTo>
                      <a:pt x="3961" y="953"/>
                      <a:pt x="4236" y="1003"/>
                      <a:pt x="4512" y="1054"/>
                    </a:cubicBezTo>
                    <a:cubicBezTo>
                      <a:pt x="4813" y="1079"/>
                      <a:pt x="5089" y="1079"/>
                      <a:pt x="5339" y="953"/>
                    </a:cubicBezTo>
                    <a:lnTo>
                      <a:pt x="5339" y="953"/>
                    </a:lnTo>
                    <a:lnTo>
                      <a:pt x="5414" y="878"/>
                    </a:lnTo>
                    <a:cubicBezTo>
                      <a:pt x="5139" y="903"/>
                      <a:pt x="4612" y="703"/>
                      <a:pt x="4412" y="552"/>
                    </a:cubicBezTo>
                    <a:lnTo>
                      <a:pt x="4312" y="502"/>
                    </a:lnTo>
                    <a:cubicBezTo>
                      <a:pt x="4086" y="327"/>
                      <a:pt x="3860" y="151"/>
                      <a:pt x="3560" y="76"/>
                    </a:cubicBezTo>
                    <a:cubicBezTo>
                      <a:pt x="3284" y="1"/>
                      <a:pt x="2908" y="26"/>
                      <a:pt x="2708" y="252"/>
                    </a:cubicBezTo>
                    <a:cubicBezTo>
                      <a:pt x="2482" y="26"/>
                      <a:pt x="2106" y="1"/>
                      <a:pt x="1830" y="76"/>
                    </a:cubicBezTo>
                    <a:cubicBezTo>
                      <a:pt x="1555" y="151"/>
                      <a:pt x="1329" y="327"/>
                      <a:pt x="1104" y="502"/>
                    </a:cubicBezTo>
                    <a:lnTo>
                      <a:pt x="1003" y="552"/>
                    </a:lnTo>
                    <a:cubicBezTo>
                      <a:pt x="803" y="703"/>
                      <a:pt x="276" y="903"/>
                      <a:pt x="1" y="878"/>
                    </a:cubicBezTo>
                    <a:lnTo>
                      <a:pt x="76" y="953"/>
                    </a:lnTo>
                  </a:path>
                </a:pathLst>
              </a:custGeom>
              <a:noFill/>
              <a:ln cap="rnd" cmpd="sng" w="37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7" name="Google Shape;1317;p74"/>
              <p:cNvSpPr/>
              <p:nvPr/>
            </p:nvSpPr>
            <p:spPr>
              <a:xfrm>
                <a:off x="2004796" y="2901554"/>
                <a:ext cx="301043" cy="36788"/>
              </a:xfrm>
              <a:custGeom>
                <a:rect b="b" l="l" r="r" t="t"/>
                <a:pathLst>
                  <a:path extrusionOk="0" fill="none" h="628" w="5139">
                    <a:moveTo>
                      <a:pt x="5138" y="0"/>
                    </a:moveTo>
                    <a:cubicBezTo>
                      <a:pt x="4837" y="226"/>
                      <a:pt x="4386" y="401"/>
                      <a:pt x="3860" y="502"/>
                    </a:cubicBezTo>
                    <a:cubicBezTo>
                      <a:pt x="3459" y="577"/>
                      <a:pt x="3008" y="627"/>
                      <a:pt x="2557" y="627"/>
                    </a:cubicBezTo>
                    <a:lnTo>
                      <a:pt x="2532" y="627"/>
                    </a:lnTo>
                    <a:lnTo>
                      <a:pt x="2481" y="627"/>
                    </a:lnTo>
                    <a:cubicBezTo>
                      <a:pt x="2431" y="627"/>
                      <a:pt x="2381" y="627"/>
                      <a:pt x="2356" y="627"/>
                    </a:cubicBezTo>
                    <a:cubicBezTo>
                      <a:pt x="2306" y="627"/>
                      <a:pt x="2256" y="627"/>
                      <a:pt x="2206" y="627"/>
                    </a:cubicBezTo>
                    <a:cubicBezTo>
                      <a:pt x="2030" y="602"/>
                      <a:pt x="1855" y="602"/>
                      <a:pt x="1704" y="577"/>
                    </a:cubicBezTo>
                    <a:cubicBezTo>
                      <a:pt x="1529" y="552"/>
                      <a:pt x="1354" y="527"/>
                      <a:pt x="1203" y="502"/>
                    </a:cubicBezTo>
                    <a:cubicBezTo>
                      <a:pt x="727" y="401"/>
                      <a:pt x="301" y="251"/>
                      <a:pt x="0" y="76"/>
                    </a:cubicBezTo>
                  </a:path>
                </a:pathLst>
              </a:custGeom>
              <a:noFill/>
              <a:ln cap="rnd" cmpd="sng" w="31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8" name="Google Shape;1318;p74"/>
              <p:cNvSpPr/>
              <p:nvPr/>
            </p:nvSpPr>
            <p:spPr>
              <a:xfrm>
                <a:off x="720169" y="4204391"/>
                <a:ext cx="769390" cy="382059"/>
              </a:xfrm>
              <a:custGeom>
                <a:rect b="b" l="l" r="r" t="t"/>
                <a:pathLst>
                  <a:path extrusionOk="0" h="6522" w="13134">
                    <a:moveTo>
                      <a:pt x="1746" y="0"/>
                    </a:moveTo>
                    <a:cubicBezTo>
                      <a:pt x="1048" y="0"/>
                      <a:pt x="575" y="159"/>
                      <a:pt x="426" y="491"/>
                    </a:cubicBezTo>
                    <a:cubicBezTo>
                      <a:pt x="0" y="1444"/>
                      <a:pt x="2381" y="3449"/>
                      <a:pt x="5790" y="4978"/>
                    </a:cubicBezTo>
                    <a:cubicBezTo>
                      <a:pt x="7991" y="5972"/>
                      <a:pt x="10076" y="6521"/>
                      <a:pt x="11381" y="6521"/>
                    </a:cubicBezTo>
                    <a:cubicBezTo>
                      <a:pt x="12082" y="6521"/>
                      <a:pt x="12558" y="6363"/>
                      <a:pt x="12707" y="6030"/>
                    </a:cubicBezTo>
                    <a:cubicBezTo>
                      <a:pt x="13133" y="5103"/>
                      <a:pt x="10727" y="3073"/>
                      <a:pt x="7344" y="1544"/>
                    </a:cubicBezTo>
                    <a:cubicBezTo>
                      <a:pt x="5126" y="549"/>
                      <a:pt x="3046" y="0"/>
                      <a:pt x="17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9" name="Google Shape;1319;p74"/>
              <p:cNvSpPr/>
              <p:nvPr/>
            </p:nvSpPr>
            <p:spPr>
              <a:xfrm>
                <a:off x="586552" y="3651764"/>
                <a:ext cx="1046883" cy="1491740"/>
              </a:xfrm>
              <a:custGeom>
                <a:rect b="b" l="l" r="r" t="t"/>
                <a:pathLst>
                  <a:path extrusionOk="0" h="25465" w="17871">
                    <a:moveTo>
                      <a:pt x="12582" y="1"/>
                    </a:moveTo>
                    <a:cubicBezTo>
                      <a:pt x="12056" y="1"/>
                      <a:pt x="11554" y="101"/>
                      <a:pt x="11053" y="276"/>
                    </a:cubicBezTo>
                    <a:cubicBezTo>
                      <a:pt x="9524" y="803"/>
                      <a:pt x="8171" y="2131"/>
                      <a:pt x="7544" y="3935"/>
                    </a:cubicBezTo>
                    <a:lnTo>
                      <a:pt x="5564" y="9625"/>
                    </a:lnTo>
                    <a:lnTo>
                      <a:pt x="4562" y="12432"/>
                    </a:lnTo>
                    <a:lnTo>
                      <a:pt x="51" y="25339"/>
                    </a:lnTo>
                    <a:cubicBezTo>
                      <a:pt x="26" y="25389"/>
                      <a:pt x="26" y="25439"/>
                      <a:pt x="1" y="25464"/>
                    </a:cubicBezTo>
                    <a:lnTo>
                      <a:pt x="9073" y="25464"/>
                    </a:lnTo>
                    <a:lnTo>
                      <a:pt x="12306" y="17745"/>
                    </a:lnTo>
                    <a:lnTo>
                      <a:pt x="13083" y="15940"/>
                    </a:lnTo>
                    <a:lnTo>
                      <a:pt x="14011" y="13685"/>
                    </a:lnTo>
                    <a:lnTo>
                      <a:pt x="16592" y="7519"/>
                    </a:lnTo>
                    <a:cubicBezTo>
                      <a:pt x="17870" y="4537"/>
                      <a:pt x="16667" y="1178"/>
                      <a:pt x="14011" y="251"/>
                    </a:cubicBezTo>
                    <a:cubicBezTo>
                      <a:pt x="13534" y="76"/>
                      <a:pt x="13058" y="1"/>
                      <a:pt x="125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0" name="Google Shape;1320;p74"/>
              <p:cNvSpPr/>
              <p:nvPr/>
            </p:nvSpPr>
            <p:spPr>
              <a:xfrm>
                <a:off x="586552" y="3651764"/>
                <a:ext cx="1046883" cy="1491740"/>
              </a:xfrm>
              <a:custGeom>
                <a:rect b="b" l="l" r="r" t="t"/>
                <a:pathLst>
                  <a:path extrusionOk="0" fill="none" h="25465" w="17871">
                    <a:moveTo>
                      <a:pt x="1" y="25464"/>
                    </a:moveTo>
                    <a:cubicBezTo>
                      <a:pt x="26" y="25439"/>
                      <a:pt x="26" y="25389"/>
                      <a:pt x="51" y="25339"/>
                    </a:cubicBezTo>
                    <a:lnTo>
                      <a:pt x="4562" y="12432"/>
                    </a:lnTo>
                    <a:lnTo>
                      <a:pt x="5564" y="9625"/>
                    </a:lnTo>
                    <a:lnTo>
                      <a:pt x="7544" y="3935"/>
                    </a:lnTo>
                    <a:cubicBezTo>
                      <a:pt x="8171" y="2131"/>
                      <a:pt x="9524" y="803"/>
                      <a:pt x="11053" y="276"/>
                    </a:cubicBezTo>
                    <a:cubicBezTo>
                      <a:pt x="11554" y="101"/>
                      <a:pt x="12056" y="1"/>
                      <a:pt x="12582" y="1"/>
                    </a:cubicBezTo>
                    <a:cubicBezTo>
                      <a:pt x="13058" y="1"/>
                      <a:pt x="13534" y="76"/>
                      <a:pt x="14011" y="251"/>
                    </a:cubicBezTo>
                    <a:cubicBezTo>
                      <a:pt x="16667" y="1178"/>
                      <a:pt x="17870" y="4537"/>
                      <a:pt x="16592" y="7519"/>
                    </a:cubicBezTo>
                    <a:lnTo>
                      <a:pt x="14011" y="13685"/>
                    </a:lnTo>
                    <a:lnTo>
                      <a:pt x="13083" y="15940"/>
                    </a:lnTo>
                    <a:lnTo>
                      <a:pt x="12306" y="17745"/>
                    </a:lnTo>
                    <a:lnTo>
                      <a:pt x="9073" y="25464"/>
                    </a:lnTo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1" name="Google Shape;1321;p74"/>
              <p:cNvSpPr/>
              <p:nvPr/>
            </p:nvSpPr>
            <p:spPr>
              <a:xfrm>
                <a:off x="749517" y="3528457"/>
                <a:ext cx="1020464" cy="1033644"/>
              </a:xfrm>
              <a:custGeom>
                <a:rect b="b" l="l" r="r" t="t"/>
                <a:pathLst>
                  <a:path extrusionOk="0" h="17645" w="17420">
                    <a:moveTo>
                      <a:pt x="10577" y="0"/>
                    </a:moveTo>
                    <a:cubicBezTo>
                      <a:pt x="8271" y="0"/>
                      <a:pt x="6091" y="1354"/>
                      <a:pt x="4963" y="3559"/>
                    </a:cubicBezTo>
                    <a:lnTo>
                      <a:pt x="0" y="11930"/>
                    </a:lnTo>
                    <a:cubicBezTo>
                      <a:pt x="202" y="11672"/>
                      <a:pt x="645" y="11549"/>
                      <a:pt x="1261" y="11549"/>
                    </a:cubicBezTo>
                    <a:cubicBezTo>
                      <a:pt x="2560" y="11549"/>
                      <a:pt x="4632" y="12097"/>
                      <a:pt x="6843" y="13083"/>
                    </a:cubicBezTo>
                    <a:cubicBezTo>
                      <a:pt x="10226" y="14612"/>
                      <a:pt x="12632" y="16642"/>
                      <a:pt x="12206" y="17594"/>
                    </a:cubicBezTo>
                    <a:cubicBezTo>
                      <a:pt x="12181" y="17594"/>
                      <a:pt x="12181" y="17619"/>
                      <a:pt x="12156" y="17644"/>
                    </a:cubicBezTo>
                    <a:lnTo>
                      <a:pt x="12206" y="17644"/>
                    </a:lnTo>
                    <a:lnTo>
                      <a:pt x="15940" y="8872"/>
                    </a:lnTo>
                    <a:cubicBezTo>
                      <a:pt x="17419" y="5414"/>
                      <a:pt x="15840" y="1479"/>
                      <a:pt x="12482" y="326"/>
                    </a:cubicBezTo>
                    <a:cubicBezTo>
                      <a:pt x="11855" y="101"/>
                      <a:pt x="11204" y="0"/>
                      <a:pt x="105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2" name="Google Shape;1322;p74"/>
              <p:cNvSpPr/>
              <p:nvPr/>
            </p:nvSpPr>
            <p:spPr>
              <a:xfrm>
                <a:off x="2775572" y="4204391"/>
                <a:ext cx="769390" cy="382059"/>
              </a:xfrm>
              <a:custGeom>
                <a:rect b="b" l="l" r="r" t="t"/>
                <a:pathLst>
                  <a:path extrusionOk="0" h="6522" w="13134">
                    <a:moveTo>
                      <a:pt x="11387" y="0"/>
                    </a:moveTo>
                    <a:cubicBezTo>
                      <a:pt x="10087" y="0"/>
                      <a:pt x="8007" y="549"/>
                      <a:pt x="5790" y="1544"/>
                    </a:cubicBezTo>
                    <a:cubicBezTo>
                      <a:pt x="2406" y="3073"/>
                      <a:pt x="0" y="5103"/>
                      <a:pt x="426" y="6030"/>
                    </a:cubicBezTo>
                    <a:cubicBezTo>
                      <a:pt x="575" y="6363"/>
                      <a:pt x="1051" y="6521"/>
                      <a:pt x="1752" y="6521"/>
                    </a:cubicBezTo>
                    <a:cubicBezTo>
                      <a:pt x="3058" y="6521"/>
                      <a:pt x="5142" y="5972"/>
                      <a:pt x="7344" y="4978"/>
                    </a:cubicBezTo>
                    <a:cubicBezTo>
                      <a:pt x="10727" y="3449"/>
                      <a:pt x="13133" y="1444"/>
                      <a:pt x="12707" y="491"/>
                    </a:cubicBezTo>
                    <a:cubicBezTo>
                      <a:pt x="12558" y="159"/>
                      <a:pt x="12085" y="0"/>
                      <a:pt x="1138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3" name="Google Shape;1323;p74"/>
              <p:cNvSpPr/>
              <p:nvPr/>
            </p:nvSpPr>
            <p:spPr>
              <a:xfrm>
                <a:off x="2631644" y="3651764"/>
                <a:ext cx="1046883" cy="1491740"/>
              </a:xfrm>
              <a:custGeom>
                <a:rect b="b" l="l" r="r" t="t"/>
                <a:pathLst>
                  <a:path extrusionOk="0" h="25465" w="17871">
                    <a:moveTo>
                      <a:pt x="5289" y="1"/>
                    </a:moveTo>
                    <a:cubicBezTo>
                      <a:pt x="4813" y="1"/>
                      <a:pt x="4337" y="76"/>
                      <a:pt x="3861" y="251"/>
                    </a:cubicBezTo>
                    <a:cubicBezTo>
                      <a:pt x="1204" y="1178"/>
                      <a:pt x="1" y="4537"/>
                      <a:pt x="1254" y="7519"/>
                    </a:cubicBezTo>
                    <a:lnTo>
                      <a:pt x="2181" y="9700"/>
                    </a:lnTo>
                    <a:lnTo>
                      <a:pt x="3234" y="12206"/>
                    </a:lnTo>
                    <a:lnTo>
                      <a:pt x="3861" y="13685"/>
                    </a:lnTo>
                    <a:lnTo>
                      <a:pt x="4788" y="15940"/>
                    </a:lnTo>
                    <a:lnTo>
                      <a:pt x="5364" y="17294"/>
                    </a:lnTo>
                    <a:lnTo>
                      <a:pt x="8798" y="25464"/>
                    </a:lnTo>
                    <a:lnTo>
                      <a:pt x="17871" y="25464"/>
                    </a:lnTo>
                    <a:cubicBezTo>
                      <a:pt x="17846" y="25439"/>
                      <a:pt x="17821" y="25389"/>
                      <a:pt x="17821" y="25339"/>
                    </a:cubicBezTo>
                    <a:lnTo>
                      <a:pt x="13309" y="12432"/>
                    </a:lnTo>
                    <a:lnTo>
                      <a:pt x="12307" y="9625"/>
                    </a:lnTo>
                    <a:lnTo>
                      <a:pt x="10327" y="3935"/>
                    </a:lnTo>
                    <a:cubicBezTo>
                      <a:pt x="9650" y="2031"/>
                      <a:pt x="8171" y="652"/>
                      <a:pt x="6542" y="176"/>
                    </a:cubicBezTo>
                    <a:cubicBezTo>
                      <a:pt x="6116" y="76"/>
                      <a:pt x="5715" y="1"/>
                      <a:pt x="528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4" name="Google Shape;1324;p74"/>
              <p:cNvSpPr/>
              <p:nvPr/>
            </p:nvSpPr>
            <p:spPr>
              <a:xfrm>
                <a:off x="2631644" y="3651764"/>
                <a:ext cx="1046883" cy="1491740"/>
              </a:xfrm>
              <a:custGeom>
                <a:rect b="b" l="l" r="r" t="t"/>
                <a:pathLst>
                  <a:path extrusionOk="0" fill="none" h="25465" w="17871">
                    <a:moveTo>
                      <a:pt x="8798" y="25464"/>
                    </a:moveTo>
                    <a:lnTo>
                      <a:pt x="5364" y="17294"/>
                    </a:lnTo>
                    <a:lnTo>
                      <a:pt x="4788" y="15940"/>
                    </a:lnTo>
                    <a:lnTo>
                      <a:pt x="3861" y="13685"/>
                    </a:lnTo>
                    <a:lnTo>
                      <a:pt x="3234" y="12206"/>
                    </a:lnTo>
                    <a:lnTo>
                      <a:pt x="2181" y="9700"/>
                    </a:lnTo>
                    <a:lnTo>
                      <a:pt x="1254" y="7519"/>
                    </a:lnTo>
                    <a:cubicBezTo>
                      <a:pt x="1" y="4537"/>
                      <a:pt x="1204" y="1178"/>
                      <a:pt x="3861" y="251"/>
                    </a:cubicBezTo>
                    <a:cubicBezTo>
                      <a:pt x="4337" y="76"/>
                      <a:pt x="4813" y="1"/>
                      <a:pt x="5289" y="1"/>
                    </a:cubicBezTo>
                    <a:cubicBezTo>
                      <a:pt x="5715" y="1"/>
                      <a:pt x="6116" y="76"/>
                      <a:pt x="6542" y="176"/>
                    </a:cubicBezTo>
                    <a:cubicBezTo>
                      <a:pt x="8171" y="652"/>
                      <a:pt x="9650" y="2031"/>
                      <a:pt x="10327" y="3935"/>
                    </a:cubicBezTo>
                    <a:lnTo>
                      <a:pt x="12307" y="9625"/>
                    </a:lnTo>
                    <a:lnTo>
                      <a:pt x="13309" y="12432"/>
                    </a:lnTo>
                    <a:lnTo>
                      <a:pt x="17821" y="25339"/>
                    </a:lnTo>
                    <a:cubicBezTo>
                      <a:pt x="17821" y="25389"/>
                      <a:pt x="17846" y="25439"/>
                      <a:pt x="17871" y="25464"/>
                    </a:cubicBezTo>
                  </a:path>
                </a:pathLst>
              </a:custGeom>
              <a:noFill/>
              <a:ln cap="flat" cmpd="sng" w="5025">
                <a:solidFill>
                  <a:schemeClr val="dk1"/>
                </a:solidFill>
                <a:prstDash val="solid"/>
                <a:miter lim="25062"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5" name="Google Shape;1325;p74"/>
              <p:cNvSpPr/>
              <p:nvPr/>
            </p:nvSpPr>
            <p:spPr>
              <a:xfrm>
                <a:off x="2495157" y="3528457"/>
                <a:ext cx="1020405" cy="1033644"/>
              </a:xfrm>
              <a:custGeom>
                <a:rect b="b" l="l" r="r" t="t"/>
                <a:pathLst>
                  <a:path extrusionOk="0" h="17645" w="17419">
                    <a:moveTo>
                      <a:pt x="6842" y="0"/>
                    </a:moveTo>
                    <a:cubicBezTo>
                      <a:pt x="6216" y="0"/>
                      <a:pt x="5564" y="101"/>
                      <a:pt x="4938" y="326"/>
                    </a:cubicBezTo>
                    <a:cubicBezTo>
                      <a:pt x="1579" y="1479"/>
                      <a:pt x="0" y="5414"/>
                      <a:pt x="1479" y="8872"/>
                    </a:cubicBezTo>
                    <a:lnTo>
                      <a:pt x="5213" y="17644"/>
                    </a:lnTo>
                    <a:lnTo>
                      <a:pt x="5263" y="17644"/>
                    </a:lnTo>
                    <a:cubicBezTo>
                      <a:pt x="5238" y="17619"/>
                      <a:pt x="5238" y="17594"/>
                      <a:pt x="5213" y="17594"/>
                    </a:cubicBezTo>
                    <a:cubicBezTo>
                      <a:pt x="4787" y="16642"/>
                      <a:pt x="7193" y="14612"/>
                      <a:pt x="10577" y="13083"/>
                    </a:cubicBezTo>
                    <a:cubicBezTo>
                      <a:pt x="12787" y="12097"/>
                      <a:pt x="14859" y="11549"/>
                      <a:pt x="16158" y="11549"/>
                    </a:cubicBezTo>
                    <a:cubicBezTo>
                      <a:pt x="16775" y="11549"/>
                      <a:pt x="17217" y="11672"/>
                      <a:pt x="17419" y="11930"/>
                    </a:cubicBezTo>
                    <a:lnTo>
                      <a:pt x="12456" y="3559"/>
                    </a:lnTo>
                    <a:cubicBezTo>
                      <a:pt x="11329" y="1354"/>
                      <a:pt x="9123" y="0"/>
                      <a:pt x="68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6" name="Google Shape;1326;p74"/>
              <p:cNvSpPr/>
              <p:nvPr/>
            </p:nvSpPr>
            <p:spPr>
              <a:xfrm>
                <a:off x="1189969" y="3519612"/>
                <a:ext cx="1860208" cy="1620967"/>
              </a:xfrm>
              <a:custGeom>
                <a:rect b="b" l="l" r="r" t="t"/>
                <a:pathLst>
                  <a:path extrusionOk="0" h="27671" w="31755">
                    <a:moveTo>
                      <a:pt x="4913" y="1"/>
                    </a:moveTo>
                    <a:cubicBezTo>
                      <a:pt x="4487" y="1"/>
                      <a:pt x="4086" y="51"/>
                      <a:pt x="3735" y="126"/>
                    </a:cubicBezTo>
                    <a:cubicBezTo>
                      <a:pt x="2306" y="427"/>
                      <a:pt x="1329" y="1279"/>
                      <a:pt x="777" y="2457"/>
                    </a:cubicBezTo>
                    <a:cubicBezTo>
                      <a:pt x="76" y="3886"/>
                      <a:pt x="0" y="5790"/>
                      <a:pt x="451" y="7720"/>
                    </a:cubicBezTo>
                    <a:lnTo>
                      <a:pt x="1504" y="12983"/>
                    </a:lnTo>
                    <a:cubicBezTo>
                      <a:pt x="1354" y="13334"/>
                      <a:pt x="1253" y="13710"/>
                      <a:pt x="1153" y="14086"/>
                    </a:cubicBezTo>
                    <a:cubicBezTo>
                      <a:pt x="1003" y="14688"/>
                      <a:pt x="903" y="15314"/>
                      <a:pt x="903" y="15966"/>
                    </a:cubicBezTo>
                    <a:cubicBezTo>
                      <a:pt x="903" y="16618"/>
                      <a:pt x="1003" y="17219"/>
                      <a:pt x="1128" y="17821"/>
                    </a:cubicBezTo>
                    <a:cubicBezTo>
                      <a:pt x="1329" y="18572"/>
                      <a:pt x="1629" y="19299"/>
                      <a:pt x="2030" y="19951"/>
                    </a:cubicBezTo>
                    <a:cubicBezTo>
                      <a:pt x="2356" y="20502"/>
                      <a:pt x="2757" y="21004"/>
                      <a:pt x="3208" y="21430"/>
                    </a:cubicBezTo>
                    <a:lnTo>
                      <a:pt x="4487" y="27670"/>
                    </a:lnTo>
                    <a:lnTo>
                      <a:pt x="27093" y="27670"/>
                    </a:lnTo>
                    <a:lnTo>
                      <a:pt x="28371" y="21605"/>
                    </a:lnTo>
                    <a:cubicBezTo>
                      <a:pt x="29023" y="21004"/>
                      <a:pt x="29574" y="20277"/>
                      <a:pt x="30000" y="19475"/>
                    </a:cubicBezTo>
                    <a:cubicBezTo>
                      <a:pt x="30251" y="18998"/>
                      <a:pt x="30452" y="18472"/>
                      <a:pt x="30602" y="17946"/>
                    </a:cubicBezTo>
                    <a:cubicBezTo>
                      <a:pt x="30752" y="17319"/>
                      <a:pt x="30853" y="16643"/>
                      <a:pt x="30853" y="15966"/>
                    </a:cubicBezTo>
                    <a:cubicBezTo>
                      <a:pt x="30853" y="15415"/>
                      <a:pt x="30777" y="14863"/>
                      <a:pt x="30677" y="14312"/>
                    </a:cubicBezTo>
                    <a:cubicBezTo>
                      <a:pt x="30552" y="13810"/>
                      <a:pt x="30401" y="13309"/>
                      <a:pt x="30176" y="12833"/>
                    </a:cubicBezTo>
                    <a:lnTo>
                      <a:pt x="31254" y="7720"/>
                    </a:lnTo>
                    <a:cubicBezTo>
                      <a:pt x="31705" y="5765"/>
                      <a:pt x="31755" y="3810"/>
                      <a:pt x="31153" y="2382"/>
                    </a:cubicBezTo>
                    <a:cubicBezTo>
                      <a:pt x="30702" y="1229"/>
                      <a:pt x="29850" y="402"/>
                      <a:pt x="28497" y="126"/>
                    </a:cubicBezTo>
                    <a:cubicBezTo>
                      <a:pt x="28146" y="51"/>
                      <a:pt x="27770" y="1"/>
                      <a:pt x="273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7" name="Google Shape;1327;p74"/>
              <p:cNvSpPr/>
              <p:nvPr/>
            </p:nvSpPr>
            <p:spPr>
              <a:xfrm>
                <a:off x="1189969" y="3519612"/>
                <a:ext cx="1860208" cy="1620967"/>
              </a:xfrm>
              <a:custGeom>
                <a:rect b="b" l="l" r="r" t="t"/>
                <a:pathLst>
                  <a:path extrusionOk="0" fill="none" h="27671" w="31755">
                    <a:moveTo>
                      <a:pt x="31254" y="7720"/>
                    </a:moveTo>
                    <a:lnTo>
                      <a:pt x="30176" y="12833"/>
                    </a:lnTo>
                    <a:cubicBezTo>
                      <a:pt x="30401" y="13309"/>
                      <a:pt x="30552" y="13810"/>
                      <a:pt x="30677" y="14312"/>
                    </a:cubicBezTo>
                    <a:cubicBezTo>
                      <a:pt x="30777" y="14863"/>
                      <a:pt x="30853" y="15415"/>
                      <a:pt x="30853" y="15966"/>
                    </a:cubicBezTo>
                    <a:cubicBezTo>
                      <a:pt x="30853" y="16643"/>
                      <a:pt x="30752" y="17319"/>
                      <a:pt x="30602" y="17946"/>
                    </a:cubicBezTo>
                    <a:cubicBezTo>
                      <a:pt x="30452" y="18472"/>
                      <a:pt x="30251" y="18998"/>
                      <a:pt x="30000" y="19475"/>
                    </a:cubicBezTo>
                    <a:cubicBezTo>
                      <a:pt x="29574" y="20277"/>
                      <a:pt x="29023" y="21004"/>
                      <a:pt x="28371" y="21605"/>
                    </a:cubicBezTo>
                    <a:lnTo>
                      <a:pt x="27093" y="27670"/>
                    </a:lnTo>
                    <a:lnTo>
                      <a:pt x="4487" y="27670"/>
                    </a:lnTo>
                    <a:lnTo>
                      <a:pt x="3208" y="21430"/>
                    </a:lnTo>
                    <a:cubicBezTo>
                      <a:pt x="2757" y="21004"/>
                      <a:pt x="2356" y="20502"/>
                      <a:pt x="2030" y="19951"/>
                    </a:cubicBezTo>
                    <a:cubicBezTo>
                      <a:pt x="1629" y="19299"/>
                      <a:pt x="1329" y="18572"/>
                      <a:pt x="1128" y="17821"/>
                    </a:cubicBezTo>
                    <a:cubicBezTo>
                      <a:pt x="1003" y="17219"/>
                      <a:pt x="903" y="16618"/>
                      <a:pt x="903" y="15966"/>
                    </a:cubicBezTo>
                    <a:cubicBezTo>
                      <a:pt x="903" y="15314"/>
                      <a:pt x="1003" y="14688"/>
                      <a:pt x="1153" y="14086"/>
                    </a:cubicBezTo>
                    <a:cubicBezTo>
                      <a:pt x="1253" y="13710"/>
                      <a:pt x="1354" y="13334"/>
                      <a:pt x="1504" y="12983"/>
                    </a:cubicBezTo>
                    <a:lnTo>
                      <a:pt x="451" y="7720"/>
                    </a:lnTo>
                    <a:cubicBezTo>
                      <a:pt x="0" y="5790"/>
                      <a:pt x="76" y="3886"/>
                      <a:pt x="777" y="2457"/>
                    </a:cubicBezTo>
                    <a:cubicBezTo>
                      <a:pt x="1329" y="1279"/>
                      <a:pt x="2306" y="427"/>
                      <a:pt x="3735" y="126"/>
                    </a:cubicBezTo>
                    <a:cubicBezTo>
                      <a:pt x="4086" y="51"/>
                      <a:pt x="4487" y="1"/>
                      <a:pt x="4913" y="1"/>
                    </a:cubicBezTo>
                    <a:lnTo>
                      <a:pt x="27344" y="1"/>
                    </a:lnTo>
                    <a:cubicBezTo>
                      <a:pt x="27770" y="1"/>
                      <a:pt x="28146" y="51"/>
                      <a:pt x="28497" y="126"/>
                    </a:cubicBezTo>
                    <a:cubicBezTo>
                      <a:pt x="29850" y="402"/>
                      <a:pt x="30702" y="1229"/>
                      <a:pt x="31153" y="2382"/>
                    </a:cubicBezTo>
                    <a:cubicBezTo>
                      <a:pt x="31755" y="3810"/>
                      <a:pt x="31705" y="5765"/>
                      <a:pt x="31254" y="7720"/>
                    </a:cubicBezTo>
                    <a:close/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8" name="Google Shape;1328;p74"/>
              <p:cNvSpPr/>
              <p:nvPr/>
            </p:nvSpPr>
            <p:spPr>
              <a:xfrm>
                <a:off x="1724381" y="3503503"/>
                <a:ext cx="791416" cy="295595"/>
              </a:xfrm>
              <a:custGeom>
                <a:rect b="b" l="l" r="r" t="t"/>
                <a:pathLst>
                  <a:path extrusionOk="0" h="5046" w="13510">
                    <a:moveTo>
                      <a:pt x="2532" y="0"/>
                    </a:moveTo>
                    <a:lnTo>
                      <a:pt x="0" y="276"/>
                    </a:lnTo>
                    <a:cubicBezTo>
                      <a:pt x="1041" y="3011"/>
                      <a:pt x="3836" y="5045"/>
                      <a:pt x="6758" y="5045"/>
                    </a:cubicBezTo>
                    <a:cubicBezTo>
                      <a:pt x="6861" y="5045"/>
                      <a:pt x="6964" y="5043"/>
                      <a:pt x="7068" y="5038"/>
                    </a:cubicBezTo>
                    <a:cubicBezTo>
                      <a:pt x="9900" y="4913"/>
                      <a:pt x="12507" y="2907"/>
                      <a:pt x="13509" y="276"/>
                    </a:cubicBezTo>
                    <a:lnTo>
                      <a:pt x="1173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9" name="Google Shape;1329;p74"/>
              <p:cNvSpPr/>
              <p:nvPr/>
            </p:nvSpPr>
            <p:spPr>
              <a:xfrm>
                <a:off x="1724381" y="3503503"/>
                <a:ext cx="791416" cy="303972"/>
              </a:xfrm>
              <a:custGeom>
                <a:rect b="b" l="l" r="r" t="t"/>
                <a:pathLst>
                  <a:path extrusionOk="0" fill="none" h="5189" w="13510">
                    <a:moveTo>
                      <a:pt x="11730" y="0"/>
                    </a:moveTo>
                    <a:lnTo>
                      <a:pt x="13509" y="276"/>
                    </a:lnTo>
                    <a:cubicBezTo>
                      <a:pt x="12507" y="2907"/>
                      <a:pt x="9900" y="4913"/>
                      <a:pt x="7068" y="5038"/>
                    </a:cubicBezTo>
                    <a:cubicBezTo>
                      <a:pt x="4035" y="5188"/>
                      <a:pt x="1078" y="3108"/>
                      <a:pt x="0" y="276"/>
                    </a:cubicBezTo>
                    <a:lnTo>
                      <a:pt x="2532" y="0"/>
                    </a:lnTo>
                  </a:path>
                </a:pathLst>
              </a:custGeom>
              <a:noFill/>
              <a:ln cap="rnd" cmpd="sng" w="5025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3" name="Shape 1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75"/>
          <p:cNvSpPr/>
          <p:nvPr/>
        </p:nvSpPr>
        <p:spPr>
          <a:xfrm>
            <a:off x="449176" y="445025"/>
            <a:ext cx="679800" cy="45300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Lexend Mega"/>
                <a:ea typeface="Lexend Mega"/>
                <a:cs typeface="Lexend Mega"/>
                <a:sym typeface="Lexend Mega"/>
              </a:rPr>
              <a:t>…</a:t>
            </a:r>
            <a:endParaRPr sz="2200">
              <a:solidFill>
                <a:schemeClr val="dk1"/>
              </a:solidFill>
              <a:latin typeface="Lexend Mega"/>
              <a:ea typeface="Lexend Mega"/>
              <a:cs typeface="Lexend Mega"/>
              <a:sym typeface="Lexend Mega"/>
            </a:endParaRPr>
          </a:p>
        </p:txBody>
      </p:sp>
      <p:grpSp>
        <p:nvGrpSpPr>
          <p:cNvPr id="1335" name="Google Shape;1335;p75"/>
          <p:cNvGrpSpPr/>
          <p:nvPr/>
        </p:nvGrpSpPr>
        <p:grpSpPr>
          <a:xfrm rot="-823998">
            <a:off x="7550199" y="466559"/>
            <a:ext cx="1222786" cy="1222786"/>
            <a:chOff x="6558999" y="1035649"/>
            <a:chExt cx="1222800" cy="1222800"/>
          </a:xfrm>
        </p:grpSpPr>
        <p:sp>
          <p:nvSpPr>
            <p:cNvPr id="1336" name="Google Shape;1336;p75"/>
            <p:cNvSpPr/>
            <p:nvPr/>
          </p:nvSpPr>
          <p:spPr>
            <a:xfrm>
              <a:off x="6558999" y="1035649"/>
              <a:ext cx="1222800" cy="12228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37" name="Google Shape;1337;p75"/>
            <p:cNvGrpSpPr/>
            <p:nvPr/>
          </p:nvGrpSpPr>
          <p:grpSpPr>
            <a:xfrm>
              <a:off x="6718075" y="1168213"/>
              <a:ext cx="904625" cy="1045775"/>
              <a:chOff x="6714525" y="1167425"/>
              <a:chExt cx="904625" cy="1045775"/>
            </a:xfrm>
          </p:grpSpPr>
          <p:grpSp>
            <p:nvGrpSpPr>
              <p:cNvPr id="1338" name="Google Shape;1338;p75"/>
              <p:cNvGrpSpPr/>
              <p:nvPr/>
            </p:nvGrpSpPr>
            <p:grpSpPr>
              <a:xfrm>
                <a:off x="6820475" y="1400700"/>
                <a:ext cx="739350" cy="787075"/>
                <a:chOff x="6820475" y="1400700"/>
                <a:chExt cx="739350" cy="787075"/>
              </a:xfrm>
            </p:grpSpPr>
            <p:sp>
              <p:nvSpPr>
                <p:cNvPr id="1339" name="Google Shape;1339;p75"/>
                <p:cNvSpPr/>
                <p:nvPr/>
              </p:nvSpPr>
              <p:spPr>
                <a:xfrm>
                  <a:off x="6820475" y="1406750"/>
                  <a:ext cx="739350" cy="781025"/>
                </a:xfrm>
                <a:custGeom>
                  <a:rect b="b" l="l" r="r" t="t"/>
                  <a:pathLst>
                    <a:path extrusionOk="0" h="31241" w="29574">
                      <a:moveTo>
                        <a:pt x="16808" y="0"/>
                      </a:moveTo>
                      <a:cubicBezTo>
                        <a:pt x="16527" y="0"/>
                        <a:pt x="16241" y="69"/>
                        <a:pt x="15978" y="214"/>
                      </a:cubicBezTo>
                      <a:lnTo>
                        <a:pt x="0" y="9795"/>
                      </a:lnTo>
                      <a:lnTo>
                        <a:pt x="13052" y="31241"/>
                      </a:lnTo>
                      <a:lnTo>
                        <a:pt x="28440" y="22686"/>
                      </a:lnTo>
                      <a:cubicBezTo>
                        <a:pt x="29270" y="22222"/>
                        <a:pt x="29573" y="21178"/>
                        <a:pt x="29109" y="20348"/>
                      </a:cubicBezTo>
                      <a:lnTo>
                        <a:pt x="18306" y="883"/>
                      </a:lnTo>
                      <a:cubicBezTo>
                        <a:pt x="17996" y="317"/>
                        <a:pt x="17412" y="0"/>
                        <a:pt x="168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0" name="Google Shape;1340;p75"/>
                <p:cNvSpPr/>
                <p:nvPr/>
              </p:nvSpPr>
              <p:spPr>
                <a:xfrm>
                  <a:off x="6820475" y="1400700"/>
                  <a:ext cx="739350" cy="787075"/>
                </a:xfrm>
                <a:custGeom>
                  <a:rect b="b" l="l" r="r" t="t"/>
                  <a:pathLst>
                    <a:path extrusionOk="0" fill="none" h="31483" w="29574">
                      <a:moveTo>
                        <a:pt x="28440" y="22928"/>
                      </a:moveTo>
                      <a:lnTo>
                        <a:pt x="13052" y="31483"/>
                      </a:lnTo>
                      <a:lnTo>
                        <a:pt x="0" y="10037"/>
                      </a:lnTo>
                      <a:lnTo>
                        <a:pt x="15978" y="456"/>
                      </a:lnTo>
                      <a:cubicBezTo>
                        <a:pt x="16807" y="1"/>
                        <a:pt x="17851" y="295"/>
                        <a:pt x="18306" y="1125"/>
                      </a:cubicBezTo>
                      <a:lnTo>
                        <a:pt x="29109" y="20590"/>
                      </a:lnTo>
                      <a:cubicBezTo>
                        <a:pt x="29573" y="21420"/>
                        <a:pt x="29270" y="22464"/>
                        <a:pt x="28440" y="22928"/>
                      </a:cubicBezTo>
                      <a:close/>
                    </a:path>
                  </a:pathLst>
                </a:custGeom>
                <a:noFill/>
                <a:ln cap="flat" cmpd="sng" w="3575">
                  <a:solidFill>
                    <a:schemeClr val="dk1"/>
                  </a:solidFill>
                  <a:prstDash val="solid"/>
                  <a:miter lim="8921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1" name="Google Shape;1341;p75"/>
                <p:cNvSpPr/>
                <p:nvPr/>
              </p:nvSpPr>
              <p:spPr>
                <a:xfrm>
                  <a:off x="7287025" y="1496600"/>
                  <a:ext cx="265425" cy="470175"/>
                </a:xfrm>
                <a:custGeom>
                  <a:rect b="b" l="l" r="r" t="t"/>
                  <a:pathLst>
                    <a:path extrusionOk="0" h="18807" w="10617">
                      <a:moveTo>
                        <a:pt x="1" y="1"/>
                      </a:moveTo>
                      <a:lnTo>
                        <a:pt x="10073" y="18253"/>
                      </a:lnTo>
                      <a:lnTo>
                        <a:pt x="10162" y="18806"/>
                      </a:lnTo>
                      <a:lnTo>
                        <a:pt x="10617" y="17977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42" name="Google Shape;1342;p75"/>
              <p:cNvGrpSpPr/>
              <p:nvPr/>
            </p:nvGrpSpPr>
            <p:grpSpPr>
              <a:xfrm>
                <a:off x="7167275" y="1182150"/>
                <a:ext cx="451875" cy="787525"/>
                <a:chOff x="7167275" y="1182150"/>
                <a:chExt cx="451875" cy="787525"/>
              </a:xfrm>
            </p:grpSpPr>
            <p:sp>
              <p:nvSpPr>
                <p:cNvPr id="1343" name="Google Shape;1343;p75"/>
                <p:cNvSpPr/>
                <p:nvPr/>
              </p:nvSpPr>
              <p:spPr>
                <a:xfrm>
                  <a:off x="7167275" y="1182150"/>
                  <a:ext cx="451875" cy="787525"/>
                </a:xfrm>
                <a:custGeom>
                  <a:rect b="b" l="l" r="r" t="t"/>
                  <a:pathLst>
                    <a:path extrusionOk="0" h="31501" w="18075">
                      <a:moveTo>
                        <a:pt x="12891" y="0"/>
                      </a:moveTo>
                      <a:lnTo>
                        <a:pt x="7753" y="937"/>
                      </a:lnTo>
                      <a:cubicBezTo>
                        <a:pt x="7878" y="1659"/>
                        <a:pt x="7405" y="2346"/>
                        <a:pt x="6682" y="2480"/>
                      </a:cubicBezTo>
                      <a:cubicBezTo>
                        <a:pt x="6601" y="2495"/>
                        <a:pt x="6520" y="2502"/>
                        <a:pt x="6440" y="2502"/>
                      </a:cubicBezTo>
                      <a:cubicBezTo>
                        <a:pt x="5812" y="2502"/>
                        <a:pt x="5258" y="2051"/>
                        <a:pt x="5139" y="1410"/>
                      </a:cubicBezTo>
                      <a:lnTo>
                        <a:pt x="0" y="2355"/>
                      </a:lnTo>
                      <a:lnTo>
                        <a:pt x="5183" y="31500"/>
                      </a:lnTo>
                      <a:lnTo>
                        <a:pt x="10331" y="30555"/>
                      </a:lnTo>
                      <a:cubicBezTo>
                        <a:pt x="10259" y="29877"/>
                        <a:pt x="10732" y="29252"/>
                        <a:pt x="11410" y="29127"/>
                      </a:cubicBezTo>
                      <a:cubicBezTo>
                        <a:pt x="11492" y="29112"/>
                        <a:pt x="11573" y="29105"/>
                        <a:pt x="11653" y="29105"/>
                      </a:cubicBezTo>
                      <a:cubicBezTo>
                        <a:pt x="12245" y="29105"/>
                        <a:pt x="12770" y="29500"/>
                        <a:pt x="12927" y="30082"/>
                      </a:cubicBezTo>
                      <a:lnTo>
                        <a:pt x="18074" y="29145"/>
                      </a:lnTo>
                      <a:lnTo>
                        <a:pt x="12891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4" name="Google Shape;1344;p75"/>
                <p:cNvSpPr/>
                <p:nvPr/>
              </p:nvSpPr>
              <p:spPr>
                <a:xfrm>
                  <a:off x="7167275" y="1182150"/>
                  <a:ext cx="451875" cy="787525"/>
                </a:xfrm>
                <a:custGeom>
                  <a:rect b="b" l="l" r="r" t="t"/>
                  <a:pathLst>
                    <a:path extrusionOk="0" fill="none" h="31501" w="18075">
                      <a:moveTo>
                        <a:pt x="11410" y="29127"/>
                      </a:moveTo>
                      <a:cubicBezTo>
                        <a:pt x="10732" y="29252"/>
                        <a:pt x="10259" y="29877"/>
                        <a:pt x="10331" y="30555"/>
                      </a:cubicBezTo>
                      <a:lnTo>
                        <a:pt x="5183" y="31500"/>
                      </a:lnTo>
                      <a:lnTo>
                        <a:pt x="0" y="2355"/>
                      </a:lnTo>
                      <a:lnTo>
                        <a:pt x="5139" y="1410"/>
                      </a:lnTo>
                      <a:cubicBezTo>
                        <a:pt x="5273" y="2132"/>
                        <a:pt x="5960" y="2614"/>
                        <a:pt x="6682" y="2480"/>
                      </a:cubicBezTo>
                      <a:cubicBezTo>
                        <a:pt x="7405" y="2346"/>
                        <a:pt x="7878" y="1659"/>
                        <a:pt x="7753" y="937"/>
                      </a:cubicBezTo>
                      <a:lnTo>
                        <a:pt x="12891" y="0"/>
                      </a:lnTo>
                      <a:lnTo>
                        <a:pt x="18074" y="29145"/>
                      </a:lnTo>
                      <a:lnTo>
                        <a:pt x="12927" y="30082"/>
                      </a:lnTo>
                      <a:cubicBezTo>
                        <a:pt x="12748" y="29422"/>
                        <a:pt x="12097" y="29002"/>
                        <a:pt x="11410" y="29127"/>
                      </a:cubicBezTo>
                      <a:close/>
                    </a:path>
                  </a:pathLst>
                </a:custGeom>
                <a:noFill/>
                <a:ln cap="flat" cmpd="sng" w="3575">
                  <a:solidFill>
                    <a:schemeClr val="dk1"/>
                  </a:solidFill>
                  <a:prstDash val="solid"/>
                  <a:miter lim="8921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345" name="Google Shape;1345;p75"/>
                <p:cNvGrpSpPr/>
                <p:nvPr/>
              </p:nvGrpSpPr>
              <p:grpSpPr>
                <a:xfrm>
                  <a:off x="7252475" y="1510875"/>
                  <a:ext cx="313800" cy="395000"/>
                  <a:chOff x="7252475" y="1510875"/>
                  <a:chExt cx="313800" cy="395000"/>
                </a:xfrm>
              </p:grpSpPr>
              <p:sp>
                <p:nvSpPr>
                  <p:cNvPr id="1346" name="Google Shape;1346;p75"/>
                  <p:cNvSpPr/>
                  <p:nvPr/>
                </p:nvSpPr>
                <p:spPr>
                  <a:xfrm>
                    <a:off x="7252475" y="1510875"/>
                    <a:ext cx="313800" cy="395000"/>
                  </a:xfrm>
                  <a:custGeom>
                    <a:rect b="b" l="l" r="r" t="t"/>
                    <a:pathLst>
                      <a:path extrusionOk="0" fill="none" h="15800" w="12552">
                        <a:moveTo>
                          <a:pt x="2293" y="14836"/>
                        </a:moveTo>
                        <a:lnTo>
                          <a:pt x="107" y="2820"/>
                        </a:lnTo>
                        <a:cubicBezTo>
                          <a:pt x="0" y="2240"/>
                          <a:pt x="384" y="1687"/>
                          <a:pt x="964" y="1580"/>
                        </a:cubicBezTo>
                        <a:lnTo>
                          <a:pt x="9019" y="108"/>
                        </a:lnTo>
                        <a:cubicBezTo>
                          <a:pt x="9599" y="1"/>
                          <a:pt x="10152" y="384"/>
                          <a:pt x="10259" y="964"/>
                        </a:cubicBezTo>
                        <a:lnTo>
                          <a:pt x="12445" y="12981"/>
                        </a:lnTo>
                        <a:cubicBezTo>
                          <a:pt x="12552" y="13561"/>
                          <a:pt x="12168" y="14123"/>
                          <a:pt x="11589" y="14221"/>
                        </a:cubicBezTo>
                        <a:lnTo>
                          <a:pt x="3533" y="15693"/>
                        </a:lnTo>
                        <a:cubicBezTo>
                          <a:pt x="2953" y="15800"/>
                          <a:pt x="2400" y="15416"/>
                          <a:pt x="2293" y="14836"/>
                        </a:cubicBezTo>
                        <a:close/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47" name="Google Shape;1347;p75"/>
                  <p:cNvSpPr/>
                  <p:nvPr/>
                </p:nvSpPr>
                <p:spPr>
                  <a:xfrm>
                    <a:off x="7442700" y="1520025"/>
                    <a:ext cx="64250" cy="352850"/>
                  </a:xfrm>
                  <a:custGeom>
                    <a:rect b="b" l="l" r="r" t="t"/>
                    <a:pathLst>
                      <a:path extrusionOk="0" fill="none" h="14114" w="2570">
                        <a:moveTo>
                          <a:pt x="2570" y="14113"/>
                        </a:moveTo>
                        <a:lnTo>
                          <a:pt x="1" y="0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48" name="Google Shape;1348;p75"/>
                  <p:cNvSpPr/>
                  <p:nvPr/>
                </p:nvSpPr>
                <p:spPr>
                  <a:xfrm>
                    <a:off x="7280350" y="1684625"/>
                    <a:ext cx="192275" cy="35250"/>
                  </a:xfrm>
                  <a:custGeom>
                    <a:rect b="b" l="l" r="r" t="t"/>
                    <a:pathLst>
                      <a:path extrusionOk="0" fill="none" h="1410" w="7691">
                        <a:moveTo>
                          <a:pt x="7690" y="0"/>
                        </a:moveTo>
                        <a:lnTo>
                          <a:pt x="0" y="1410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49" name="Google Shape;1349;p75"/>
                  <p:cNvSpPr/>
                  <p:nvPr/>
                </p:nvSpPr>
                <p:spPr>
                  <a:xfrm>
                    <a:off x="7345700" y="1710050"/>
                    <a:ext cx="33925" cy="186250"/>
                  </a:xfrm>
                  <a:custGeom>
                    <a:rect b="b" l="l" r="r" t="t"/>
                    <a:pathLst>
                      <a:path extrusionOk="0" fill="none" h="7450" w="1357">
                        <a:moveTo>
                          <a:pt x="0" y="0"/>
                        </a:moveTo>
                        <a:lnTo>
                          <a:pt x="1356" y="7449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0" name="Google Shape;1350;p75"/>
                  <p:cNvSpPr/>
                  <p:nvPr/>
                </p:nvSpPr>
                <p:spPr>
                  <a:xfrm>
                    <a:off x="7478400" y="1538100"/>
                    <a:ext cx="56675" cy="311125"/>
                  </a:xfrm>
                  <a:custGeom>
                    <a:rect b="b" l="l" r="r" t="t"/>
                    <a:pathLst>
                      <a:path extrusionOk="0" fill="none" h="12445" w="2267">
                        <a:moveTo>
                          <a:pt x="0" y="0"/>
                        </a:moveTo>
                        <a:lnTo>
                          <a:pt x="2266" y="12445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1" name="Google Shape;1351;p75"/>
                  <p:cNvSpPr/>
                  <p:nvPr/>
                </p:nvSpPr>
                <p:spPr>
                  <a:xfrm>
                    <a:off x="7420175" y="1548800"/>
                    <a:ext cx="13625" cy="75175"/>
                  </a:xfrm>
                  <a:custGeom>
                    <a:rect b="b" l="l" r="r" t="t"/>
                    <a:pathLst>
                      <a:path extrusionOk="0" fill="none" h="3007" w="545">
                        <a:moveTo>
                          <a:pt x="1" y="0"/>
                        </a:moveTo>
                        <a:lnTo>
                          <a:pt x="545" y="3007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2" name="Google Shape;1352;p75"/>
                  <p:cNvSpPr/>
                  <p:nvPr/>
                </p:nvSpPr>
                <p:spPr>
                  <a:xfrm>
                    <a:off x="7398100" y="1552800"/>
                    <a:ext cx="10050" cy="54900"/>
                  </a:xfrm>
                  <a:custGeom>
                    <a:rect b="b" l="l" r="r" t="t"/>
                    <a:pathLst>
                      <a:path extrusionOk="0" fill="none" h="2196" w="402">
                        <a:moveTo>
                          <a:pt x="1" y="1"/>
                        </a:moveTo>
                        <a:lnTo>
                          <a:pt x="402" y="2195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3" name="Google Shape;1353;p75"/>
                  <p:cNvSpPr/>
                  <p:nvPr/>
                </p:nvSpPr>
                <p:spPr>
                  <a:xfrm>
                    <a:off x="7286150" y="1573325"/>
                    <a:ext cx="13625" cy="74975"/>
                  </a:xfrm>
                  <a:custGeom>
                    <a:rect b="b" l="l" r="r" t="t"/>
                    <a:pathLst>
                      <a:path extrusionOk="0" fill="none" h="2999" w="545">
                        <a:moveTo>
                          <a:pt x="0" y="1"/>
                        </a:moveTo>
                        <a:lnTo>
                          <a:pt x="544" y="2998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4" name="Google Shape;1354;p75"/>
                  <p:cNvSpPr/>
                  <p:nvPr/>
                </p:nvSpPr>
                <p:spPr>
                  <a:xfrm>
                    <a:off x="7342350" y="1558150"/>
                    <a:ext cx="45525" cy="106650"/>
                  </a:xfrm>
                  <a:custGeom>
                    <a:rect b="b" l="l" r="r" t="t"/>
                    <a:pathLst>
                      <a:path extrusionOk="0" h="4266" w="1821">
                        <a:moveTo>
                          <a:pt x="1071" y="1"/>
                        </a:moveTo>
                        <a:lnTo>
                          <a:pt x="0" y="197"/>
                        </a:lnTo>
                        <a:lnTo>
                          <a:pt x="741" y="4265"/>
                        </a:lnTo>
                        <a:lnTo>
                          <a:pt x="1820" y="4069"/>
                        </a:lnTo>
                        <a:lnTo>
                          <a:pt x="1071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55" name="Google Shape;1355;p75"/>
                  <p:cNvSpPr/>
                  <p:nvPr/>
                </p:nvSpPr>
                <p:spPr>
                  <a:xfrm>
                    <a:off x="7306225" y="1564625"/>
                    <a:ext cx="40375" cy="80100"/>
                  </a:xfrm>
                  <a:custGeom>
                    <a:rect b="b" l="l" r="r" t="t"/>
                    <a:pathLst>
                      <a:path extrusionOk="0" h="3204" w="1615">
                        <a:moveTo>
                          <a:pt x="1071" y="1"/>
                        </a:moveTo>
                        <a:lnTo>
                          <a:pt x="0" y="197"/>
                        </a:lnTo>
                        <a:lnTo>
                          <a:pt x="544" y="3203"/>
                        </a:lnTo>
                        <a:lnTo>
                          <a:pt x="1615" y="3007"/>
                        </a:lnTo>
                        <a:lnTo>
                          <a:pt x="1071" y="1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356" name="Google Shape;1356;p75"/>
                <p:cNvSpPr/>
                <p:nvPr/>
              </p:nvSpPr>
              <p:spPr>
                <a:xfrm>
                  <a:off x="7276100" y="1298475"/>
                  <a:ext cx="187150" cy="168725"/>
                </a:xfrm>
                <a:custGeom>
                  <a:rect b="b" l="l" r="r" t="t"/>
                  <a:pathLst>
                    <a:path extrusionOk="0" h="6749" w="7486">
                      <a:moveTo>
                        <a:pt x="3752" y="0"/>
                      </a:moveTo>
                      <a:cubicBezTo>
                        <a:pt x="3458" y="0"/>
                        <a:pt x="3161" y="39"/>
                        <a:pt x="2864" y="120"/>
                      </a:cubicBezTo>
                      <a:cubicBezTo>
                        <a:pt x="1062" y="602"/>
                        <a:pt x="1" y="2457"/>
                        <a:pt x="491" y="4259"/>
                      </a:cubicBezTo>
                      <a:cubicBezTo>
                        <a:pt x="895" y="5760"/>
                        <a:pt x="2260" y="6748"/>
                        <a:pt x="3746" y="6748"/>
                      </a:cubicBezTo>
                      <a:cubicBezTo>
                        <a:pt x="4035" y="6748"/>
                        <a:pt x="4329" y="6711"/>
                        <a:pt x="4622" y="6632"/>
                      </a:cubicBezTo>
                      <a:cubicBezTo>
                        <a:pt x="6424" y="6142"/>
                        <a:pt x="7485" y="4286"/>
                        <a:pt x="7004" y="2493"/>
                      </a:cubicBezTo>
                      <a:cubicBezTo>
                        <a:pt x="6594" y="988"/>
                        <a:pt x="5233" y="0"/>
                        <a:pt x="375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57" name="Google Shape;1357;p75"/>
                <p:cNvSpPr/>
                <p:nvPr/>
              </p:nvSpPr>
              <p:spPr>
                <a:xfrm>
                  <a:off x="7235075" y="1282275"/>
                  <a:ext cx="247125" cy="221725"/>
                </a:xfrm>
                <a:custGeom>
                  <a:rect b="b" l="l" r="r" t="t"/>
                  <a:pathLst>
                    <a:path extrusionOk="0" h="8869" w="9885">
                      <a:moveTo>
                        <a:pt x="3087" y="1"/>
                      </a:moveTo>
                      <a:lnTo>
                        <a:pt x="4550" y="3159"/>
                      </a:lnTo>
                      <a:lnTo>
                        <a:pt x="4675" y="3837"/>
                      </a:lnTo>
                      <a:lnTo>
                        <a:pt x="1865" y="4336"/>
                      </a:lnTo>
                      <a:cubicBezTo>
                        <a:pt x="1802" y="4345"/>
                        <a:pt x="1740" y="4372"/>
                        <a:pt x="1686" y="4408"/>
                      </a:cubicBezTo>
                      <a:lnTo>
                        <a:pt x="1419" y="4354"/>
                      </a:lnTo>
                      <a:lnTo>
                        <a:pt x="536" y="3489"/>
                      </a:lnTo>
                      <a:lnTo>
                        <a:pt x="286" y="3444"/>
                      </a:lnTo>
                      <a:lnTo>
                        <a:pt x="750" y="4711"/>
                      </a:lnTo>
                      <a:lnTo>
                        <a:pt x="411" y="4764"/>
                      </a:lnTo>
                      <a:lnTo>
                        <a:pt x="89" y="4961"/>
                      </a:lnTo>
                      <a:cubicBezTo>
                        <a:pt x="72" y="4970"/>
                        <a:pt x="54" y="4987"/>
                        <a:pt x="45" y="4996"/>
                      </a:cubicBezTo>
                      <a:cubicBezTo>
                        <a:pt x="36" y="5005"/>
                        <a:pt x="36" y="5005"/>
                        <a:pt x="36" y="5014"/>
                      </a:cubicBezTo>
                      <a:cubicBezTo>
                        <a:pt x="0" y="5077"/>
                        <a:pt x="18" y="5157"/>
                        <a:pt x="81" y="5193"/>
                      </a:cubicBezTo>
                      <a:cubicBezTo>
                        <a:pt x="89" y="5202"/>
                        <a:pt x="116" y="5211"/>
                        <a:pt x="134" y="5219"/>
                      </a:cubicBezTo>
                      <a:lnTo>
                        <a:pt x="500" y="5273"/>
                      </a:lnTo>
                      <a:lnTo>
                        <a:pt x="839" y="5219"/>
                      </a:lnTo>
                      <a:lnTo>
                        <a:pt x="830" y="6567"/>
                      </a:lnTo>
                      <a:lnTo>
                        <a:pt x="1053" y="6442"/>
                      </a:lnTo>
                      <a:lnTo>
                        <a:pt x="1588" y="5326"/>
                      </a:lnTo>
                      <a:lnTo>
                        <a:pt x="1820" y="5184"/>
                      </a:lnTo>
                      <a:cubicBezTo>
                        <a:pt x="1864" y="5190"/>
                        <a:pt x="1908" y="5196"/>
                        <a:pt x="1956" y="5196"/>
                      </a:cubicBezTo>
                      <a:cubicBezTo>
                        <a:pt x="1975" y="5196"/>
                        <a:pt x="1995" y="5195"/>
                        <a:pt x="2016" y="5193"/>
                      </a:cubicBezTo>
                      <a:lnTo>
                        <a:pt x="4809" y="4702"/>
                      </a:lnTo>
                      <a:lnTo>
                        <a:pt x="4934" y="5407"/>
                      </a:lnTo>
                      <a:lnTo>
                        <a:pt x="4621" y="8868"/>
                      </a:lnTo>
                      <a:lnTo>
                        <a:pt x="4782" y="8806"/>
                      </a:lnTo>
                      <a:cubicBezTo>
                        <a:pt x="5067" y="8681"/>
                        <a:pt x="5281" y="8440"/>
                        <a:pt x="5371" y="8137"/>
                      </a:cubicBezTo>
                      <a:lnTo>
                        <a:pt x="5380" y="8065"/>
                      </a:lnTo>
                      <a:lnTo>
                        <a:pt x="5549" y="7316"/>
                      </a:lnTo>
                      <a:lnTo>
                        <a:pt x="6325" y="7182"/>
                      </a:lnTo>
                      <a:cubicBezTo>
                        <a:pt x="6468" y="7155"/>
                        <a:pt x="6566" y="7039"/>
                        <a:pt x="6575" y="6906"/>
                      </a:cubicBezTo>
                      <a:lnTo>
                        <a:pt x="6584" y="6906"/>
                      </a:lnTo>
                      <a:cubicBezTo>
                        <a:pt x="6584" y="6906"/>
                        <a:pt x="6584" y="6897"/>
                        <a:pt x="6575" y="6897"/>
                      </a:cubicBezTo>
                      <a:lnTo>
                        <a:pt x="6584" y="6897"/>
                      </a:lnTo>
                      <a:cubicBezTo>
                        <a:pt x="6584" y="6870"/>
                        <a:pt x="6584" y="6843"/>
                        <a:pt x="6575" y="6825"/>
                      </a:cubicBezTo>
                      <a:cubicBezTo>
                        <a:pt x="6557" y="6736"/>
                        <a:pt x="6513" y="6665"/>
                        <a:pt x="6450" y="6620"/>
                      </a:cubicBezTo>
                      <a:cubicBezTo>
                        <a:pt x="6391" y="6583"/>
                        <a:pt x="6325" y="6564"/>
                        <a:pt x="6258" y="6564"/>
                      </a:cubicBezTo>
                      <a:cubicBezTo>
                        <a:pt x="6245" y="6564"/>
                        <a:pt x="6232" y="6565"/>
                        <a:pt x="6218" y="6567"/>
                      </a:cubicBezTo>
                      <a:lnTo>
                        <a:pt x="5701" y="6665"/>
                      </a:lnTo>
                      <a:lnTo>
                        <a:pt x="5906" y="5773"/>
                      </a:lnTo>
                      <a:lnTo>
                        <a:pt x="6629" y="5648"/>
                      </a:lnTo>
                      <a:cubicBezTo>
                        <a:pt x="6780" y="5621"/>
                        <a:pt x="6878" y="5496"/>
                        <a:pt x="6887" y="5353"/>
                      </a:cubicBezTo>
                      <a:cubicBezTo>
                        <a:pt x="6887" y="5335"/>
                        <a:pt x="6887" y="5309"/>
                        <a:pt x="6887" y="5291"/>
                      </a:cubicBezTo>
                      <a:cubicBezTo>
                        <a:pt x="6869" y="5202"/>
                        <a:pt x="6825" y="5130"/>
                        <a:pt x="6753" y="5086"/>
                      </a:cubicBezTo>
                      <a:cubicBezTo>
                        <a:pt x="6701" y="5048"/>
                        <a:pt x="6637" y="5030"/>
                        <a:pt x="6565" y="5030"/>
                      </a:cubicBezTo>
                      <a:cubicBezTo>
                        <a:pt x="6551" y="5030"/>
                        <a:pt x="6536" y="5031"/>
                        <a:pt x="6522" y="5032"/>
                      </a:cubicBezTo>
                      <a:lnTo>
                        <a:pt x="6147" y="5103"/>
                      </a:lnTo>
                      <a:cubicBezTo>
                        <a:pt x="6236" y="4934"/>
                        <a:pt x="6352" y="4782"/>
                        <a:pt x="6477" y="4640"/>
                      </a:cubicBezTo>
                      <a:cubicBezTo>
                        <a:pt x="6584" y="4533"/>
                        <a:pt x="6700" y="4434"/>
                        <a:pt x="6825" y="4345"/>
                      </a:cubicBezTo>
                      <a:lnTo>
                        <a:pt x="8814" y="3997"/>
                      </a:lnTo>
                      <a:lnTo>
                        <a:pt x="8841" y="3988"/>
                      </a:lnTo>
                      <a:cubicBezTo>
                        <a:pt x="9091" y="3944"/>
                        <a:pt x="9332" y="3855"/>
                        <a:pt x="9546" y="3712"/>
                      </a:cubicBezTo>
                      <a:lnTo>
                        <a:pt x="9769" y="3578"/>
                      </a:lnTo>
                      <a:cubicBezTo>
                        <a:pt x="9867" y="3507"/>
                        <a:pt x="9885" y="3373"/>
                        <a:pt x="9822" y="3284"/>
                      </a:cubicBezTo>
                      <a:cubicBezTo>
                        <a:pt x="9796" y="3239"/>
                        <a:pt x="9751" y="3212"/>
                        <a:pt x="9697" y="3203"/>
                      </a:cubicBezTo>
                      <a:lnTo>
                        <a:pt x="9430" y="3141"/>
                      </a:lnTo>
                      <a:cubicBezTo>
                        <a:pt x="9297" y="3116"/>
                        <a:pt x="9165" y="3103"/>
                        <a:pt x="9033" y="3103"/>
                      </a:cubicBezTo>
                      <a:cubicBezTo>
                        <a:pt x="8924" y="3103"/>
                        <a:pt x="8816" y="3112"/>
                        <a:pt x="8707" y="3132"/>
                      </a:cubicBezTo>
                      <a:lnTo>
                        <a:pt x="6646" y="3498"/>
                      </a:lnTo>
                      <a:cubicBezTo>
                        <a:pt x="6522" y="3453"/>
                        <a:pt x="6388" y="3408"/>
                        <a:pt x="6272" y="3346"/>
                      </a:cubicBezTo>
                      <a:cubicBezTo>
                        <a:pt x="6067" y="3248"/>
                        <a:pt x="5888" y="3114"/>
                        <a:pt x="5728" y="2962"/>
                      </a:cubicBezTo>
                      <a:lnTo>
                        <a:pt x="6165" y="2882"/>
                      </a:lnTo>
                      <a:cubicBezTo>
                        <a:pt x="6254" y="2864"/>
                        <a:pt x="6316" y="2820"/>
                        <a:pt x="6370" y="2757"/>
                      </a:cubicBezTo>
                      <a:cubicBezTo>
                        <a:pt x="6414" y="2686"/>
                        <a:pt x="6432" y="2606"/>
                        <a:pt x="6414" y="2525"/>
                      </a:cubicBezTo>
                      <a:cubicBezTo>
                        <a:pt x="6414" y="2499"/>
                        <a:pt x="6406" y="2481"/>
                        <a:pt x="6397" y="2454"/>
                      </a:cubicBezTo>
                      <a:cubicBezTo>
                        <a:pt x="6350" y="2345"/>
                        <a:pt x="6236" y="2270"/>
                        <a:pt x="6113" y="2270"/>
                      </a:cubicBezTo>
                      <a:cubicBezTo>
                        <a:pt x="6095" y="2270"/>
                        <a:pt x="6076" y="2272"/>
                        <a:pt x="6058" y="2276"/>
                      </a:cubicBezTo>
                      <a:lnTo>
                        <a:pt x="5299" y="2409"/>
                      </a:lnTo>
                      <a:lnTo>
                        <a:pt x="4809" y="1642"/>
                      </a:lnTo>
                      <a:lnTo>
                        <a:pt x="5353" y="1544"/>
                      </a:lnTo>
                      <a:cubicBezTo>
                        <a:pt x="5433" y="1526"/>
                        <a:pt x="5505" y="1482"/>
                        <a:pt x="5549" y="1419"/>
                      </a:cubicBezTo>
                      <a:cubicBezTo>
                        <a:pt x="5603" y="1348"/>
                        <a:pt x="5620" y="1267"/>
                        <a:pt x="5603" y="1187"/>
                      </a:cubicBezTo>
                      <a:cubicBezTo>
                        <a:pt x="5603" y="1160"/>
                        <a:pt x="5594" y="1134"/>
                        <a:pt x="5585" y="1116"/>
                      </a:cubicBezTo>
                      <a:cubicBezTo>
                        <a:pt x="5585" y="1107"/>
                        <a:pt x="5585" y="1107"/>
                        <a:pt x="5585" y="1107"/>
                      </a:cubicBezTo>
                      <a:lnTo>
                        <a:pt x="5576" y="1107"/>
                      </a:lnTo>
                      <a:cubicBezTo>
                        <a:pt x="5529" y="998"/>
                        <a:pt x="5422" y="923"/>
                        <a:pt x="5301" y="923"/>
                      </a:cubicBezTo>
                      <a:cubicBezTo>
                        <a:pt x="5283" y="923"/>
                        <a:pt x="5264" y="925"/>
                        <a:pt x="5246" y="928"/>
                      </a:cubicBezTo>
                      <a:lnTo>
                        <a:pt x="4443" y="1071"/>
                      </a:lnTo>
                      <a:lnTo>
                        <a:pt x="4077" y="500"/>
                      </a:lnTo>
                      <a:lnTo>
                        <a:pt x="4033" y="438"/>
                      </a:lnTo>
                      <a:cubicBezTo>
                        <a:pt x="3854" y="179"/>
                        <a:pt x="3569" y="27"/>
                        <a:pt x="3256" y="10"/>
                      </a:cubicBezTo>
                      <a:lnTo>
                        <a:pt x="3087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58" name="Google Shape;1358;p75"/>
              <p:cNvGrpSpPr/>
              <p:nvPr/>
            </p:nvGrpSpPr>
            <p:grpSpPr>
              <a:xfrm>
                <a:off x="6714525" y="1167425"/>
                <a:ext cx="772800" cy="739350"/>
                <a:chOff x="6714525" y="1167425"/>
                <a:chExt cx="772800" cy="739350"/>
              </a:xfrm>
            </p:grpSpPr>
            <p:grpSp>
              <p:nvGrpSpPr>
                <p:cNvPr id="1359" name="Google Shape;1359;p75"/>
                <p:cNvGrpSpPr/>
                <p:nvPr/>
              </p:nvGrpSpPr>
              <p:grpSpPr>
                <a:xfrm>
                  <a:off x="6714525" y="1167425"/>
                  <a:ext cx="768125" cy="739350"/>
                  <a:chOff x="6714525" y="1167425"/>
                  <a:chExt cx="768125" cy="739350"/>
                </a:xfrm>
              </p:grpSpPr>
              <p:sp>
                <p:nvSpPr>
                  <p:cNvPr id="1360" name="Google Shape;1360;p75"/>
                  <p:cNvSpPr/>
                  <p:nvPr/>
                </p:nvSpPr>
                <p:spPr>
                  <a:xfrm>
                    <a:off x="6714525" y="1167425"/>
                    <a:ext cx="768125" cy="739350"/>
                  </a:xfrm>
                  <a:custGeom>
                    <a:rect b="b" l="l" r="r" t="t"/>
                    <a:pathLst>
                      <a:path extrusionOk="0" h="29574" w="30725">
                        <a:moveTo>
                          <a:pt x="8725" y="0"/>
                        </a:moveTo>
                        <a:lnTo>
                          <a:pt x="5246" y="3899"/>
                        </a:lnTo>
                        <a:cubicBezTo>
                          <a:pt x="5790" y="4389"/>
                          <a:pt x="5835" y="5228"/>
                          <a:pt x="5353" y="5772"/>
                        </a:cubicBezTo>
                        <a:cubicBezTo>
                          <a:pt x="5089" y="6065"/>
                          <a:pt x="4724" y="6216"/>
                          <a:pt x="4358" y="6216"/>
                        </a:cubicBezTo>
                        <a:cubicBezTo>
                          <a:pt x="4044" y="6216"/>
                          <a:pt x="3731" y="6106"/>
                          <a:pt x="3480" y="5879"/>
                        </a:cubicBezTo>
                        <a:lnTo>
                          <a:pt x="1" y="9787"/>
                        </a:lnTo>
                        <a:lnTo>
                          <a:pt x="22009" y="29573"/>
                        </a:lnTo>
                        <a:lnTo>
                          <a:pt x="25488" y="25666"/>
                        </a:lnTo>
                        <a:cubicBezTo>
                          <a:pt x="25015" y="25175"/>
                          <a:pt x="25006" y="24390"/>
                          <a:pt x="25461" y="23873"/>
                        </a:cubicBezTo>
                        <a:cubicBezTo>
                          <a:pt x="25724" y="23579"/>
                          <a:pt x="26088" y="23430"/>
                          <a:pt x="26452" y="23430"/>
                        </a:cubicBezTo>
                        <a:cubicBezTo>
                          <a:pt x="26731" y="23430"/>
                          <a:pt x="27010" y="23517"/>
                          <a:pt x="27245" y="23695"/>
                        </a:cubicBezTo>
                        <a:lnTo>
                          <a:pt x="30725" y="19787"/>
                        </a:lnTo>
                        <a:lnTo>
                          <a:pt x="8725" y="0"/>
                        </a:lnTo>
                        <a:close/>
                      </a:path>
                    </a:pathLst>
                  </a:cu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1" name="Google Shape;1361;p75"/>
                  <p:cNvSpPr/>
                  <p:nvPr/>
                </p:nvSpPr>
                <p:spPr>
                  <a:xfrm>
                    <a:off x="6714525" y="1167425"/>
                    <a:ext cx="768125" cy="739350"/>
                  </a:xfrm>
                  <a:custGeom>
                    <a:rect b="b" l="l" r="r" t="t"/>
                    <a:pathLst>
                      <a:path extrusionOk="0" fill="none" h="29574" w="30725">
                        <a:moveTo>
                          <a:pt x="25461" y="23873"/>
                        </a:moveTo>
                        <a:cubicBezTo>
                          <a:pt x="25006" y="24390"/>
                          <a:pt x="25015" y="25175"/>
                          <a:pt x="25488" y="25666"/>
                        </a:cubicBezTo>
                        <a:lnTo>
                          <a:pt x="22009" y="29573"/>
                        </a:lnTo>
                        <a:lnTo>
                          <a:pt x="1" y="9787"/>
                        </a:lnTo>
                        <a:lnTo>
                          <a:pt x="3480" y="5879"/>
                        </a:lnTo>
                        <a:cubicBezTo>
                          <a:pt x="4024" y="6370"/>
                          <a:pt x="4862" y="6316"/>
                          <a:pt x="5353" y="5772"/>
                        </a:cubicBezTo>
                        <a:cubicBezTo>
                          <a:pt x="5835" y="5228"/>
                          <a:pt x="5790" y="4389"/>
                          <a:pt x="5246" y="3899"/>
                        </a:cubicBezTo>
                        <a:lnTo>
                          <a:pt x="8725" y="0"/>
                        </a:lnTo>
                        <a:lnTo>
                          <a:pt x="30725" y="19787"/>
                        </a:lnTo>
                        <a:lnTo>
                          <a:pt x="27245" y="23695"/>
                        </a:lnTo>
                        <a:cubicBezTo>
                          <a:pt x="26701" y="23284"/>
                          <a:pt x="25925" y="23356"/>
                          <a:pt x="25461" y="23873"/>
                        </a:cubicBezTo>
                        <a:close/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2" name="Google Shape;1362;p75"/>
                  <p:cNvSpPr/>
                  <p:nvPr/>
                </p:nvSpPr>
                <p:spPr>
                  <a:xfrm>
                    <a:off x="6981050" y="1423900"/>
                    <a:ext cx="423550" cy="415525"/>
                  </a:xfrm>
                  <a:custGeom>
                    <a:rect b="b" l="l" r="r" t="t"/>
                    <a:pathLst>
                      <a:path extrusionOk="0" fill="none" h="16621" w="16942">
                        <a:moveTo>
                          <a:pt x="9599" y="16228"/>
                        </a:moveTo>
                        <a:lnTo>
                          <a:pt x="482" y="8101"/>
                        </a:lnTo>
                        <a:cubicBezTo>
                          <a:pt x="45" y="7708"/>
                          <a:pt x="0" y="7039"/>
                          <a:pt x="393" y="6602"/>
                        </a:cubicBezTo>
                        <a:lnTo>
                          <a:pt x="5843" y="482"/>
                        </a:lnTo>
                        <a:cubicBezTo>
                          <a:pt x="6236" y="45"/>
                          <a:pt x="6914" y="0"/>
                          <a:pt x="7351" y="393"/>
                        </a:cubicBezTo>
                        <a:lnTo>
                          <a:pt x="16468" y="8520"/>
                        </a:lnTo>
                        <a:cubicBezTo>
                          <a:pt x="16906" y="8913"/>
                          <a:pt x="16941" y="9591"/>
                          <a:pt x="16549" y="10028"/>
                        </a:cubicBezTo>
                        <a:lnTo>
                          <a:pt x="11098" y="16147"/>
                        </a:lnTo>
                        <a:cubicBezTo>
                          <a:pt x="10705" y="16585"/>
                          <a:pt x="10036" y="16620"/>
                          <a:pt x="9599" y="16228"/>
                        </a:cubicBezTo>
                        <a:close/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3" name="Google Shape;1363;p75"/>
                  <p:cNvSpPr/>
                  <p:nvPr/>
                </p:nvSpPr>
                <p:spPr>
                  <a:xfrm>
                    <a:off x="7103250" y="1462700"/>
                    <a:ext cx="267675" cy="238675"/>
                  </a:xfrm>
                  <a:custGeom>
                    <a:rect b="b" l="l" r="r" t="t"/>
                    <a:pathLst>
                      <a:path extrusionOk="0" fill="none" h="9547" w="10707">
                        <a:moveTo>
                          <a:pt x="10706" y="9546"/>
                        </a:moveTo>
                        <a:lnTo>
                          <a:pt x="1" y="1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4" name="Google Shape;1364;p75"/>
                  <p:cNvSpPr/>
                  <p:nvPr/>
                </p:nvSpPr>
                <p:spPr>
                  <a:xfrm>
                    <a:off x="7098125" y="1574000"/>
                    <a:ext cx="130050" cy="146100"/>
                  </a:xfrm>
                  <a:custGeom>
                    <a:rect b="b" l="l" r="r" t="t"/>
                    <a:pathLst>
                      <a:path extrusionOk="0" fill="none" h="5844" w="5202">
                        <a:moveTo>
                          <a:pt x="5202" y="0"/>
                        </a:moveTo>
                        <a:lnTo>
                          <a:pt x="1" y="5844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5" name="Google Shape;1365;p75"/>
                  <p:cNvSpPr/>
                  <p:nvPr/>
                </p:nvSpPr>
                <p:spPr>
                  <a:xfrm>
                    <a:off x="7143625" y="1672125"/>
                    <a:ext cx="141200" cy="126025"/>
                  </a:xfrm>
                  <a:custGeom>
                    <a:rect b="b" l="l" r="r" t="t"/>
                    <a:pathLst>
                      <a:path extrusionOk="0" fill="none" h="5041" w="5648">
                        <a:moveTo>
                          <a:pt x="1" y="1"/>
                        </a:moveTo>
                        <a:lnTo>
                          <a:pt x="5648" y="5041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6" name="Google Shape;1366;p75"/>
                  <p:cNvSpPr/>
                  <p:nvPr/>
                </p:nvSpPr>
                <p:spPr>
                  <a:xfrm>
                    <a:off x="7142725" y="1454900"/>
                    <a:ext cx="236000" cy="210325"/>
                  </a:xfrm>
                  <a:custGeom>
                    <a:rect b="b" l="l" r="r" t="t"/>
                    <a:pathLst>
                      <a:path extrusionOk="0" fill="none" h="8413" w="9440">
                        <a:moveTo>
                          <a:pt x="1" y="1"/>
                        </a:moveTo>
                        <a:lnTo>
                          <a:pt x="9439" y="8413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7" name="Google Shape;1367;p75"/>
                  <p:cNvSpPr/>
                  <p:nvPr/>
                </p:nvSpPr>
                <p:spPr>
                  <a:xfrm>
                    <a:off x="7103250" y="1499275"/>
                    <a:ext cx="56900" cy="50650"/>
                  </a:xfrm>
                  <a:custGeom>
                    <a:rect b="b" l="l" r="r" t="t"/>
                    <a:pathLst>
                      <a:path extrusionOk="0" fill="none" h="2026" w="2276">
                        <a:moveTo>
                          <a:pt x="1" y="1"/>
                        </a:moveTo>
                        <a:lnTo>
                          <a:pt x="2276" y="2026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8" name="Google Shape;1368;p75"/>
                  <p:cNvSpPr/>
                  <p:nvPr/>
                </p:nvSpPr>
                <p:spPr>
                  <a:xfrm>
                    <a:off x="7088325" y="1515775"/>
                    <a:ext cx="41725" cy="37275"/>
                  </a:xfrm>
                  <a:custGeom>
                    <a:rect b="b" l="l" r="r" t="t"/>
                    <a:pathLst>
                      <a:path extrusionOk="0" fill="none" h="1491" w="1669">
                        <a:moveTo>
                          <a:pt x="0" y="1"/>
                        </a:moveTo>
                        <a:lnTo>
                          <a:pt x="1668" y="1491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69" name="Google Shape;1369;p75"/>
                  <p:cNvSpPr/>
                  <p:nvPr/>
                </p:nvSpPr>
                <p:spPr>
                  <a:xfrm>
                    <a:off x="7012500" y="1600975"/>
                    <a:ext cx="57100" cy="50650"/>
                  </a:xfrm>
                  <a:custGeom>
                    <a:rect b="b" l="l" r="r" t="t"/>
                    <a:pathLst>
                      <a:path extrusionOk="0" fill="none" h="2026" w="2284">
                        <a:moveTo>
                          <a:pt x="0" y="1"/>
                        </a:moveTo>
                        <a:lnTo>
                          <a:pt x="2284" y="2026"/>
                        </a:lnTo>
                      </a:path>
                    </a:pathLst>
                  </a:custGeom>
                  <a:noFill/>
                  <a:ln cap="flat" cmpd="sng" w="3575">
                    <a:solidFill>
                      <a:schemeClr val="dk1"/>
                    </a:solidFill>
                    <a:prstDash val="solid"/>
                    <a:miter lim="8921"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70" name="Google Shape;1370;p75"/>
                  <p:cNvSpPr/>
                  <p:nvPr/>
                </p:nvSpPr>
                <p:spPr>
                  <a:xfrm>
                    <a:off x="7050625" y="1537875"/>
                    <a:ext cx="95475" cy="89225"/>
                  </a:xfrm>
                  <a:custGeom>
                    <a:rect b="b" l="l" r="r" t="t"/>
                    <a:pathLst>
                      <a:path extrusionOk="0" h="3569" w="3819">
                        <a:moveTo>
                          <a:pt x="723" y="0"/>
                        </a:moveTo>
                        <a:lnTo>
                          <a:pt x="1" y="812"/>
                        </a:lnTo>
                        <a:lnTo>
                          <a:pt x="3096" y="3569"/>
                        </a:lnTo>
                        <a:lnTo>
                          <a:pt x="3819" y="2757"/>
                        </a:lnTo>
                        <a:lnTo>
                          <a:pt x="723" y="0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71" name="Google Shape;1371;p75"/>
                  <p:cNvSpPr/>
                  <p:nvPr/>
                </p:nvSpPr>
                <p:spPr>
                  <a:xfrm>
                    <a:off x="7026100" y="1565300"/>
                    <a:ext cx="75175" cy="71175"/>
                  </a:xfrm>
                  <a:custGeom>
                    <a:rect b="b" l="l" r="r" t="t"/>
                    <a:pathLst>
                      <a:path extrusionOk="0" h="2847" w="3007">
                        <a:moveTo>
                          <a:pt x="732" y="0"/>
                        </a:moveTo>
                        <a:lnTo>
                          <a:pt x="0" y="812"/>
                        </a:lnTo>
                        <a:lnTo>
                          <a:pt x="2284" y="2846"/>
                        </a:lnTo>
                        <a:lnTo>
                          <a:pt x="3007" y="2034"/>
                        </a:lnTo>
                        <a:lnTo>
                          <a:pt x="732" y="0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72" name="Google Shape;1372;p75"/>
                  <p:cNvSpPr/>
                  <p:nvPr/>
                </p:nvSpPr>
                <p:spPr>
                  <a:xfrm>
                    <a:off x="6865950" y="1314975"/>
                    <a:ext cx="190950" cy="168750"/>
                  </a:xfrm>
                  <a:custGeom>
                    <a:rect b="b" l="l" r="r" t="t"/>
                    <a:pathLst>
                      <a:path extrusionOk="0" h="6750" w="7638">
                        <a:moveTo>
                          <a:pt x="3826" y="1"/>
                        </a:moveTo>
                        <a:cubicBezTo>
                          <a:pt x="2800" y="1"/>
                          <a:pt x="1787" y="467"/>
                          <a:pt x="1125" y="1351"/>
                        </a:cubicBezTo>
                        <a:cubicBezTo>
                          <a:pt x="1" y="2841"/>
                          <a:pt x="304" y="4955"/>
                          <a:pt x="1794" y="6070"/>
                        </a:cubicBezTo>
                        <a:cubicBezTo>
                          <a:pt x="2402" y="6529"/>
                          <a:pt x="3113" y="6750"/>
                          <a:pt x="3818" y="6750"/>
                        </a:cubicBezTo>
                        <a:cubicBezTo>
                          <a:pt x="4842" y="6750"/>
                          <a:pt x="5853" y="6284"/>
                          <a:pt x="6513" y="5401"/>
                        </a:cubicBezTo>
                        <a:cubicBezTo>
                          <a:pt x="7637" y="3911"/>
                          <a:pt x="7334" y="1797"/>
                          <a:pt x="5844" y="673"/>
                        </a:cubicBezTo>
                        <a:cubicBezTo>
                          <a:pt x="5238" y="220"/>
                          <a:pt x="4529" y="1"/>
                          <a:pt x="3826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73" name="Google Shape;1373;p75"/>
                  <p:cNvSpPr/>
                  <p:nvPr/>
                </p:nvSpPr>
                <p:spPr>
                  <a:xfrm>
                    <a:off x="6851900" y="1316325"/>
                    <a:ext cx="190050" cy="203275"/>
                  </a:xfrm>
                  <a:custGeom>
                    <a:rect b="b" l="l" r="r" t="t"/>
                    <a:pathLst>
                      <a:path extrusionOk="0" h="8131" w="7602">
                        <a:moveTo>
                          <a:pt x="7367" y="0"/>
                        </a:moveTo>
                        <a:cubicBezTo>
                          <a:pt x="7339" y="0"/>
                          <a:pt x="7310" y="7"/>
                          <a:pt x="7280" y="21"/>
                        </a:cubicBezTo>
                        <a:lnTo>
                          <a:pt x="7040" y="137"/>
                        </a:lnTo>
                        <a:cubicBezTo>
                          <a:pt x="6817" y="244"/>
                          <a:pt x="6620" y="396"/>
                          <a:pt x="6451" y="583"/>
                        </a:cubicBezTo>
                        <a:lnTo>
                          <a:pt x="5050" y="2127"/>
                        </a:lnTo>
                        <a:cubicBezTo>
                          <a:pt x="4925" y="2180"/>
                          <a:pt x="4791" y="2216"/>
                          <a:pt x="4667" y="2243"/>
                        </a:cubicBezTo>
                        <a:cubicBezTo>
                          <a:pt x="4527" y="2271"/>
                          <a:pt x="4388" y="2285"/>
                          <a:pt x="4248" y="2285"/>
                        </a:cubicBezTo>
                        <a:cubicBezTo>
                          <a:pt x="4165" y="2285"/>
                          <a:pt x="4081" y="2280"/>
                          <a:pt x="3998" y="2270"/>
                        </a:cubicBezTo>
                        <a:lnTo>
                          <a:pt x="4301" y="1939"/>
                        </a:lnTo>
                        <a:cubicBezTo>
                          <a:pt x="4354" y="1877"/>
                          <a:pt x="4381" y="1797"/>
                          <a:pt x="4381" y="1716"/>
                        </a:cubicBezTo>
                        <a:cubicBezTo>
                          <a:pt x="4372" y="1636"/>
                          <a:pt x="4337" y="1565"/>
                          <a:pt x="4274" y="1502"/>
                        </a:cubicBezTo>
                        <a:cubicBezTo>
                          <a:pt x="4256" y="1484"/>
                          <a:pt x="4238" y="1476"/>
                          <a:pt x="4221" y="1467"/>
                        </a:cubicBezTo>
                        <a:cubicBezTo>
                          <a:pt x="4174" y="1440"/>
                          <a:pt x="4121" y="1427"/>
                          <a:pt x="4070" y="1427"/>
                        </a:cubicBezTo>
                        <a:cubicBezTo>
                          <a:pt x="3984" y="1427"/>
                          <a:pt x="3898" y="1462"/>
                          <a:pt x="3837" y="1529"/>
                        </a:cubicBezTo>
                        <a:lnTo>
                          <a:pt x="3320" y="2100"/>
                        </a:lnTo>
                        <a:lnTo>
                          <a:pt x="2463" y="1797"/>
                        </a:lnTo>
                        <a:lnTo>
                          <a:pt x="2838" y="1386"/>
                        </a:lnTo>
                        <a:cubicBezTo>
                          <a:pt x="2891" y="1324"/>
                          <a:pt x="2918" y="1244"/>
                          <a:pt x="2909" y="1163"/>
                        </a:cubicBezTo>
                        <a:cubicBezTo>
                          <a:pt x="2909" y="1083"/>
                          <a:pt x="2873" y="1003"/>
                          <a:pt x="2811" y="949"/>
                        </a:cubicBezTo>
                        <a:cubicBezTo>
                          <a:pt x="2793" y="931"/>
                          <a:pt x="2775" y="922"/>
                          <a:pt x="2757" y="905"/>
                        </a:cubicBezTo>
                        <a:lnTo>
                          <a:pt x="2749" y="905"/>
                        </a:lnTo>
                        <a:cubicBezTo>
                          <a:pt x="2749" y="905"/>
                          <a:pt x="2749" y="905"/>
                          <a:pt x="2749" y="896"/>
                        </a:cubicBezTo>
                        <a:lnTo>
                          <a:pt x="2740" y="905"/>
                        </a:lnTo>
                        <a:cubicBezTo>
                          <a:pt x="2698" y="882"/>
                          <a:pt x="2651" y="871"/>
                          <a:pt x="2603" y="871"/>
                        </a:cubicBezTo>
                        <a:cubicBezTo>
                          <a:pt x="2521" y="871"/>
                          <a:pt x="2436" y="905"/>
                          <a:pt x="2374" y="967"/>
                        </a:cubicBezTo>
                        <a:lnTo>
                          <a:pt x="1830" y="1574"/>
                        </a:lnTo>
                        <a:lnTo>
                          <a:pt x="1187" y="1351"/>
                        </a:lnTo>
                        <a:lnTo>
                          <a:pt x="1116" y="1324"/>
                        </a:lnTo>
                        <a:cubicBezTo>
                          <a:pt x="1019" y="1295"/>
                          <a:pt x="921" y="1282"/>
                          <a:pt x="823" y="1282"/>
                        </a:cubicBezTo>
                        <a:cubicBezTo>
                          <a:pt x="614" y="1282"/>
                          <a:pt x="409" y="1345"/>
                          <a:pt x="233" y="1467"/>
                        </a:cubicBezTo>
                        <a:lnTo>
                          <a:pt x="99" y="1565"/>
                        </a:lnTo>
                        <a:lnTo>
                          <a:pt x="3195" y="3153"/>
                        </a:lnTo>
                        <a:lnTo>
                          <a:pt x="3712" y="3617"/>
                        </a:lnTo>
                        <a:lnTo>
                          <a:pt x="1794" y="5731"/>
                        </a:lnTo>
                        <a:cubicBezTo>
                          <a:pt x="1749" y="5784"/>
                          <a:pt x="1723" y="5838"/>
                          <a:pt x="1705" y="5900"/>
                        </a:cubicBezTo>
                        <a:lnTo>
                          <a:pt x="1455" y="6025"/>
                        </a:lnTo>
                        <a:lnTo>
                          <a:pt x="233" y="5883"/>
                        </a:lnTo>
                        <a:lnTo>
                          <a:pt x="1" y="6007"/>
                        </a:lnTo>
                        <a:lnTo>
                          <a:pt x="1152" y="6712"/>
                        </a:lnTo>
                        <a:lnTo>
                          <a:pt x="920" y="6971"/>
                        </a:lnTo>
                        <a:lnTo>
                          <a:pt x="777" y="7319"/>
                        </a:lnTo>
                        <a:cubicBezTo>
                          <a:pt x="768" y="7337"/>
                          <a:pt x="768" y="7354"/>
                          <a:pt x="768" y="7381"/>
                        </a:cubicBezTo>
                        <a:cubicBezTo>
                          <a:pt x="768" y="7381"/>
                          <a:pt x="768" y="7390"/>
                          <a:pt x="768" y="7390"/>
                        </a:cubicBezTo>
                        <a:cubicBezTo>
                          <a:pt x="785" y="7456"/>
                          <a:pt x="839" y="7507"/>
                          <a:pt x="897" y="7507"/>
                        </a:cubicBezTo>
                        <a:cubicBezTo>
                          <a:pt x="902" y="7507"/>
                          <a:pt x="906" y="7507"/>
                          <a:pt x="911" y="7506"/>
                        </a:cubicBezTo>
                        <a:cubicBezTo>
                          <a:pt x="938" y="7506"/>
                          <a:pt x="955" y="7506"/>
                          <a:pt x="973" y="7488"/>
                        </a:cubicBezTo>
                        <a:lnTo>
                          <a:pt x="1294" y="7319"/>
                        </a:lnTo>
                        <a:lnTo>
                          <a:pt x="1526" y="7060"/>
                        </a:lnTo>
                        <a:lnTo>
                          <a:pt x="2356" y="8131"/>
                        </a:lnTo>
                        <a:lnTo>
                          <a:pt x="2454" y="7890"/>
                        </a:lnTo>
                        <a:lnTo>
                          <a:pt x="2187" y="6685"/>
                        </a:lnTo>
                        <a:lnTo>
                          <a:pt x="2285" y="6427"/>
                        </a:lnTo>
                        <a:cubicBezTo>
                          <a:pt x="2347" y="6400"/>
                          <a:pt x="2401" y="6364"/>
                          <a:pt x="2445" y="6311"/>
                        </a:cubicBezTo>
                        <a:lnTo>
                          <a:pt x="4345" y="4214"/>
                        </a:lnTo>
                        <a:lnTo>
                          <a:pt x="4872" y="4687"/>
                        </a:lnTo>
                        <a:lnTo>
                          <a:pt x="6763" y="7613"/>
                        </a:lnTo>
                        <a:lnTo>
                          <a:pt x="6843" y="7462"/>
                        </a:lnTo>
                        <a:cubicBezTo>
                          <a:pt x="7004" y="7194"/>
                          <a:pt x="7022" y="6864"/>
                          <a:pt x="6897" y="6578"/>
                        </a:cubicBezTo>
                        <a:lnTo>
                          <a:pt x="6870" y="6507"/>
                        </a:lnTo>
                        <a:lnTo>
                          <a:pt x="6540" y="5820"/>
                        </a:lnTo>
                        <a:lnTo>
                          <a:pt x="7066" y="5240"/>
                        </a:lnTo>
                        <a:cubicBezTo>
                          <a:pt x="7164" y="5133"/>
                          <a:pt x="7173" y="4973"/>
                          <a:pt x="7093" y="4866"/>
                        </a:cubicBezTo>
                        <a:lnTo>
                          <a:pt x="7102" y="4857"/>
                        </a:lnTo>
                        <a:lnTo>
                          <a:pt x="7093" y="4857"/>
                        </a:lnTo>
                        <a:cubicBezTo>
                          <a:pt x="7093" y="4857"/>
                          <a:pt x="7093" y="4848"/>
                          <a:pt x="7093" y="4848"/>
                        </a:cubicBezTo>
                        <a:cubicBezTo>
                          <a:pt x="7075" y="4830"/>
                          <a:pt x="7057" y="4812"/>
                          <a:pt x="7049" y="4794"/>
                        </a:cubicBezTo>
                        <a:cubicBezTo>
                          <a:pt x="6986" y="4747"/>
                          <a:pt x="6917" y="4721"/>
                          <a:pt x="6847" y="4721"/>
                        </a:cubicBezTo>
                        <a:cubicBezTo>
                          <a:pt x="6837" y="4721"/>
                          <a:pt x="6827" y="4722"/>
                          <a:pt x="6817" y="4723"/>
                        </a:cubicBezTo>
                        <a:cubicBezTo>
                          <a:pt x="6736" y="4723"/>
                          <a:pt x="6665" y="4758"/>
                          <a:pt x="6602" y="4821"/>
                        </a:cubicBezTo>
                        <a:lnTo>
                          <a:pt x="6255" y="5205"/>
                        </a:lnTo>
                        <a:lnTo>
                          <a:pt x="5871" y="4384"/>
                        </a:lnTo>
                        <a:lnTo>
                          <a:pt x="6362" y="3831"/>
                        </a:lnTo>
                        <a:cubicBezTo>
                          <a:pt x="6460" y="3724"/>
                          <a:pt x="6469" y="3563"/>
                          <a:pt x="6388" y="3447"/>
                        </a:cubicBezTo>
                        <a:cubicBezTo>
                          <a:pt x="6379" y="3429"/>
                          <a:pt x="6362" y="3411"/>
                          <a:pt x="6344" y="3394"/>
                        </a:cubicBezTo>
                        <a:cubicBezTo>
                          <a:pt x="6281" y="3340"/>
                          <a:pt x="6201" y="3313"/>
                          <a:pt x="6121" y="3313"/>
                        </a:cubicBezTo>
                        <a:cubicBezTo>
                          <a:pt x="6040" y="3322"/>
                          <a:pt x="5960" y="3358"/>
                          <a:pt x="5907" y="3420"/>
                        </a:cubicBezTo>
                        <a:lnTo>
                          <a:pt x="5648" y="3706"/>
                        </a:lnTo>
                        <a:cubicBezTo>
                          <a:pt x="5612" y="3518"/>
                          <a:pt x="5612" y="3331"/>
                          <a:pt x="5630" y="3135"/>
                        </a:cubicBezTo>
                        <a:cubicBezTo>
                          <a:pt x="5639" y="2983"/>
                          <a:pt x="5675" y="2832"/>
                          <a:pt x="5719" y="2689"/>
                        </a:cubicBezTo>
                        <a:lnTo>
                          <a:pt x="7075" y="1190"/>
                        </a:lnTo>
                        <a:lnTo>
                          <a:pt x="7084" y="1172"/>
                        </a:lnTo>
                        <a:cubicBezTo>
                          <a:pt x="7263" y="985"/>
                          <a:pt x="7388" y="762"/>
                          <a:pt x="7477" y="521"/>
                        </a:cubicBezTo>
                        <a:lnTo>
                          <a:pt x="7566" y="271"/>
                        </a:lnTo>
                        <a:cubicBezTo>
                          <a:pt x="7602" y="155"/>
                          <a:pt x="7530" y="39"/>
                          <a:pt x="7432" y="12"/>
                        </a:cubicBezTo>
                        <a:cubicBezTo>
                          <a:pt x="7412" y="4"/>
                          <a:pt x="7390" y="0"/>
                          <a:pt x="736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sp>
              <p:nvSpPr>
                <p:cNvPr id="1374" name="Google Shape;1374;p75"/>
                <p:cNvSpPr/>
                <p:nvPr/>
              </p:nvSpPr>
              <p:spPr>
                <a:xfrm>
                  <a:off x="7272325" y="1470075"/>
                  <a:ext cx="215000" cy="192050"/>
                </a:xfrm>
                <a:custGeom>
                  <a:rect b="b" l="l" r="r" t="t"/>
                  <a:pathLst>
                    <a:path extrusionOk="0" h="7682" w="8600">
                      <a:moveTo>
                        <a:pt x="0" y="0"/>
                      </a:moveTo>
                      <a:lnTo>
                        <a:pt x="8413" y="7681"/>
                      </a:lnTo>
                      <a:lnTo>
                        <a:pt x="8600" y="75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75" name="Google Shape;1375;p75"/>
              <p:cNvGrpSpPr/>
              <p:nvPr/>
            </p:nvGrpSpPr>
            <p:grpSpPr>
              <a:xfrm>
                <a:off x="6820475" y="1426125"/>
                <a:ext cx="724850" cy="787075"/>
                <a:chOff x="6820475" y="1426125"/>
                <a:chExt cx="724850" cy="787075"/>
              </a:xfrm>
            </p:grpSpPr>
            <p:sp>
              <p:nvSpPr>
                <p:cNvPr id="1376" name="Google Shape;1376;p75"/>
                <p:cNvSpPr/>
                <p:nvPr/>
              </p:nvSpPr>
              <p:spPr>
                <a:xfrm>
                  <a:off x="6820475" y="1432300"/>
                  <a:ext cx="724850" cy="780900"/>
                </a:xfrm>
                <a:custGeom>
                  <a:rect b="b" l="l" r="r" t="t"/>
                  <a:pathLst>
                    <a:path extrusionOk="0" h="31236" w="28994">
                      <a:moveTo>
                        <a:pt x="16220" y="0"/>
                      </a:moveTo>
                      <a:cubicBezTo>
                        <a:pt x="15939" y="0"/>
                        <a:pt x="15653" y="70"/>
                        <a:pt x="15389" y="218"/>
                      </a:cubicBezTo>
                      <a:lnTo>
                        <a:pt x="0" y="8773"/>
                      </a:lnTo>
                      <a:lnTo>
                        <a:pt x="12463" y="31236"/>
                      </a:lnTo>
                      <a:lnTo>
                        <a:pt x="27860" y="22681"/>
                      </a:lnTo>
                      <a:cubicBezTo>
                        <a:pt x="28690" y="22226"/>
                        <a:pt x="28993" y="21173"/>
                        <a:pt x="28530" y="20343"/>
                      </a:cubicBezTo>
                      <a:lnTo>
                        <a:pt x="17726" y="887"/>
                      </a:lnTo>
                      <a:cubicBezTo>
                        <a:pt x="17410" y="321"/>
                        <a:pt x="16824" y="0"/>
                        <a:pt x="1622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7" name="Google Shape;1377;p75"/>
                <p:cNvSpPr/>
                <p:nvPr/>
              </p:nvSpPr>
              <p:spPr>
                <a:xfrm>
                  <a:off x="6820475" y="1426125"/>
                  <a:ext cx="724850" cy="787075"/>
                </a:xfrm>
                <a:custGeom>
                  <a:rect b="b" l="l" r="r" t="t"/>
                  <a:pathLst>
                    <a:path extrusionOk="0" fill="none" h="31483" w="28994">
                      <a:moveTo>
                        <a:pt x="27860" y="22928"/>
                      </a:moveTo>
                      <a:lnTo>
                        <a:pt x="12463" y="31483"/>
                      </a:lnTo>
                      <a:lnTo>
                        <a:pt x="0" y="9020"/>
                      </a:lnTo>
                      <a:lnTo>
                        <a:pt x="15389" y="465"/>
                      </a:lnTo>
                      <a:cubicBezTo>
                        <a:pt x="16218" y="1"/>
                        <a:pt x="17262" y="304"/>
                        <a:pt x="17726" y="1134"/>
                      </a:cubicBezTo>
                      <a:lnTo>
                        <a:pt x="28530" y="20590"/>
                      </a:lnTo>
                      <a:cubicBezTo>
                        <a:pt x="28993" y="21420"/>
                        <a:pt x="28690" y="22473"/>
                        <a:pt x="27860" y="22928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 cap="flat" cmpd="sng" w="3575">
                  <a:solidFill>
                    <a:schemeClr val="dk1"/>
                  </a:solidFill>
                  <a:prstDash val="solid"/>
                  <a:miter lim="8921"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grpSp>
              <p:nvGrpSpPr>
                <p:cNvPr id="1378" name="Google Shape;1378;p75"/>
                <p:cNvGrpSpPr/>
                <p:nvPr/>
              </p:nvGrpSpPr>
              <p:grpSpPr>
                <a:xfrm>
                  <a:off x="7015825" y="1630425"/>
                  <a:ext cx="395675" cy="431575"/>
                  <a:chOff x="7015825" y="1630425"/>
                  <a:chExt cx="395675" cy="431575"/>
                </a:xfrm>
              </p:grpSpPr>
              <p:grpSp>
                <p:nvGrpSpPr>
                  <p:cNvPr id="1379" name="Google Shape;1379;p75"/>
                  <p:cNvGrpSpPr/>
                  <p:nvPr/>
                </p:nvGrpSpPr>
                <p:grpSpPr>
                  <a:xfrm>
                    <a:off x="7015825" y="1630425"/>
                    <a:ext cx="310925" cy="310925"/>
                    <a:chOff x="7015825" y="1630425"/>
                    <a:chExt cx="310925" cy="310925"/>
                  </a:xfrm>
                </p:grpSpPr>
                <p:sp>
                  <p:nvSpPr>
                    <p:cNvPr id="1380" name="Google Shape;1380;p75"/>
                    <p:cNvSpPr/>
                    <p:nvPr/>
                  </p:nvSpPr>
                  <p:spPr>
                    <a:xfrm>
                      <a:off x="7015825" y="1630425"/>
                      <a:ext cx="310925" cy="310925"/>
                    </a:xfrm>
                    <a:custGeom>
                      <a:rect b="b" l="l" r="r" t="t"/>
                      <a:pathLst>
                        <a:path extrusionOk="0" fill="none" h="12437" w="12437">
                          <a:moveTo>
                            <a:pt x="1455" y="8850"/>
                          </a:moveTo>
                          <a:cubicBezTo>
                            <a:pt x="1" y="6218"/>
                            <a:pt x="955" y="2909"/>
                            <a:pt x="3587" y="1454"/>
                          </a:cubicBezTo>
                          <a:cubicBezTo>
                            <a:pt x="6219" y="0"/>
                            <a:pt x="9529" y="955"/>
                            <a:pt x="10983" y="3587"/>
                          </a:cubicBezTo>
                          <a:cubicBezTo>
                            <a:pt x="12437" y="6218"/>
                            <a:pt x="11482" y="9528"/>
                            <a:pt x="8851" y="10982"/>
                          </a:cubicBezTo>
                          <a:cubicBezTo>
                            <a:pt x="6219" y="12436"/>
                            <a:pt x="2909" y="11482"/>
                            <a:pt x="1455" y="8850"/>
                          </a:cubicBezTo>
                          <a:close/>
                        </a:path>
                      </a:pathLst>
                    </a:custGeom>
                    <a:noFill/>
                    <a:ln cap="flat" cmpd="sng" w="3575">
                      <a:solidFill>
                        <a:schemeClr val="dk1"/>
                      </a:solidFill>
                      <a:prstDash val="solid"/>
                      <a:miter lim="8921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1381" name="Google Shape;1381;p75"/>
                    <p:cNvSpPr/>
                    <p:nvPr/>
                  </p:nvSpPr>
                  <p:spPr>
                    <a:xfrm>
                      <a:off x="7066900" y="1646700"/>
                      <a:ext cx="207000" cy="279250"/>
                    </a:xfrm>
                    <a:custGeom>
                      <a:rect b="b" l="l" r="r" t="t"/>
                      <a:pathLst>
                        <a:path extrusionOk="0" fill="none" h="11170" w="8280">
                          <a:moveTo>
                            <a:pt x="1446" y="7075"/>
                          </a:moveTo>
                          <a:cubicBezTo>
                            <a:pt x="1" y="4443"/>
                            <a:pt x="28" y="1642"/>
                            <a:pt x="1508" y="821"/>
                          </a:cubicBezTo>
                          <a:cubicBezTo>
                            <a:pt x="2998" y="1"/>
                            <a:pt x="5380" y="1473"/>
                            <a:pt x="6825" y="4104"/>
                          </a:cubicBezTo>
                          <a:cubicBezTo>
                            <a:pt x="8280" y="6736"/>
                            <a:pt x="8253" y="9537"/>
                            <a:pt x="6763" y="10358"/>
                          </a:cubicBezTo>
                          <a:cubicBezTo>
                            <a:pt x="5282" y="11170"/>
                            <a:pt x="2900" y="9707"/>
                            <a:pt x="1446" y="7075"/>
                          </a:cubicBezTo>
                          <a:close/>
                        </a:path>
                      </a:pathLst>
                    </a:custGeom>
                    <a:noFill/>
                    <a:ln cap="flat" cmpd="sng" w="3575">
                      <a:solidFill>
                        <a:schemeClr val="dk1"/>
                      </a:solidFill>
                      <a:prstDash val="solid"/>
                      <a:miter lim="8921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1382" name="Google Shape;1382;p75"/>
                    <p:cNvSpPr/>
                    <p:nvPr/>
                  </p:nvSpPr>
                  <p:spPr>
                    <a:xfrm>
                      <a:off x="7036575" y="1660975"/>
                      <a:ext cx="188925" cy="109300"/>
                    </a:xfrm>
                    <a:custGeom>
                      <a:rect b="b" l="l" r="r" t="t"/>
                      <a:pathLst>
                        <a:path extrusionOk="0" fill="none" h="4372" w="7557">
                          <a:moveTo>
                            <a:pt x="7557" y="1"/>
                          </a:moveTo>
                          <a:cubicBezTo>
                            <a:pt x="7048" y="1133"/>
                            <a:pt x="5897" y="2320"/>
                            <a:pt x="4336" y="3176"/>
                          </a:cubicBezTo>
                          <a:cubicBezTo>
                            <a:pt x="2811" y="4024"/>
                            <a:pt x="1223" y="4372"/>
                            <a:pt x="1" y="4220"/>
                          </a:cubicBezTo>
                        </a:path>
                      </a:pathLst>
                    </a:custGeom>
                    <a:noFill/>
                    <a:ln cap="flat" cmpd="sng" w="3575">
                      <a:solidFill>
                        <a:schemeClr val="dk1"/>
                      </a:solidFill>
                      <a:prstDash val="solid"/>
                      <a:miter lim="8921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1383" name="Google Shape;1383;p75"/>
                    <p:cNvSpPr/>
                    <p:nvPr/>
                  </p:nvSpPr>
                  <p:spPr>
                    <a:xfrm>
                      <a:off x="7119325" y="1803050"/>
                      <a:ext cx="185800" cy="112875"/>
                    </a:xfrm>
                    <a:custGeom>
                      <a:rect b="b" l="l" r="r" t="t"/>
                      <a:pathLst>
                        <a:path extrusionOk="0" fill="none" h="4515" w="7432">
                          <a:moveTo>
                            <a:pt x="0" y="4514"/>
                          </a:moveTo>
                          <a:cubicBezTo>
                            <a:pt x="464" y="3328"/>
                            <a:pt x="1660" y="2061"/>
                            <a:pt x="3301" y="1151"/>
                          </a:cubicBezTo>
                          <a:cubicBezTo>
                            <a:pt x="4746" y="357"/>
                            <a:pt x="6236" y="0"/>
                            <a:pt x="7431" y="89"/>
                          </a:cubicBezTo>
                        </a:path>
                      </a:pathLst>
                    </a:custGeom>
                    <a:noFill/>
                    <a:ln cap="flat" cmpd="sng" w="3575">
                      <a:solidFill>
                        <a:schemeClr val="dk1"/>
                      </a:solidFill>
                      <a:prstDash val="solid"/>
                      <a:miter lim="8921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1384" name="Google Shape;1384;p75"/>
                    <p:cNvSpPr/>
                    <p:nvPr/>
                  </p:nvSpPr>
                  <p:spPr>
                    <a:xfrm>
                      <a:off x="7105500" y="1666775"/>
                      <a:ext cx="131600" cy="238225"/>
                    </a:xfrm>
                    <a:custGeom>
                      <a:rect b="b" l="l" r="r" t="t"/>
                      <a:pathLst>
                        <a:path extrusionOk="0" fill="none" h="9529" w="5264">
                          <a:moveTo>
                            <a:pt x="0" y="0"/>
                          </a:moveTo>
                          <a:lnTo>
                            <a:pt x="5264" y="9528"/>
                          </a:lnTo>
                        </a:path>
                      </a:pathLst>
                    </a:custGeom>
                    <a:noFill/>
                    <a:ln cap="flat" cmpd="sng" w="3575">
                      <a:solidFill>
                        <a:schemeClr val="dk1"/>
                      </a:solidFill>
                      <a:prstDash val="solid"/>
                      <a:miter lim="8921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  <p:sp>
                  <p:nvSpPr>
                    <p:cNvPr id="1385" name="Google Shape;1385;p75"/>
                    <p:cNvSpPr/>
                    <p:nvPr/>
                  </p:nvSpPr>
                  <p:spPr>
                    <a:xfrm>
                      <a:off x="7052175" y="1720075"/>
                      <a:ext cx="238225" cy="131600"/>
                    </a:xfrm>
                    <a:custGeom>
                      <a:rect b="b" l="l" r="r" t="t"/>
                      <a:pathLst>
                        <a:path extrusionOk="0" fill="none" h="5264" w="9529">
                          <a:moveTo>
                            <a:pt x="9529" y="1"/>
                          </a:moveTo>
                          <a:lnTo>
                            <a:pt x="1" y="5264"/>
                          </a:lnTo>
                        </a:path>
                      </a:pathLst>
                    </a:custGeom>
                    <a:noFill/>
                    <a:ln cap="flat" cmpd="sng" w="3575">
                      <a:solidFill>
                        <a:schemeClr val="dk1"/>
                      </a:solidFill>
                      <a:prstDash val="solid"/>
                      <a:miter lim="8921"/>
                      <a:headEnd len="sm" w="sm" type="none"/>
                      <a:tailEnd len="sm" w="sm" type="none"/>
                    </a:ln>
                  </p:spPr>
                  <p:txBody>
                    <a:bodyPr anchorCtr="0" anchor="ctr" bIns="91425" lIns="91425" spcFirstLastPara="1" rIns="91425" wrap="square" tIns="91425"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p:txBody>
                </p:sp>
              </p:grpSp>
              <p:sp>
                <p:nvSpPr>
                  <p:cNvPr id="1386" name="Google Shape;1386;p75"/>
                  <p:cNvSpPr/>
                  <p:nvPr/>
                </p:nvSpPr>
                <p:spPr>
                  <a:xfrm>
                    <a:off x="7146525" y="1882000"/>
                    <a:ext cx="264975" cy="180000"/>
                  </a:xfrm>
                  <a:custGeom>
                    <a:rect b="b" l="l" r="r" t="t"/>
                    <a:pathLst>
                      <a:path extrusionOk="0" h="7200" w="10599">
                        <a:moveTo>
                          <a:pt x="9537" y="0"/>
                        </a:moveTo>
                        <a:lnTo>
                          <a:pt x="1" y="5299"/>
                        </a:lnTo>
                        <a:lnTo>
                          <a:pt x="1062" y="7199"/>
                        </a:lnTo>
                        <a:lnTo>
                          <a:pt x="10599" y="1900"/>
                        </a:lnTo>
                        <a:lnTo>
                          <a:pt x="9537" y="0"/>
                        </a:ln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  <p:sp>
            <p:nvSpPr>
              <p:cNvPr id="1387" name="Google Shape;1387;p75"/>
              <p:cNvSpPr/>
              <p:nvPr/>
            </p:nvSpPr>
            <p:spPr>
              <a:xfrm>
                <a:off x="7442700" y="1520025"/>
                <a:ext cx="64250" cy="352850"/>
              </a:xfrm>
              <a:custGeom>
                <a:rect b="b" l="l" r="r" t="t"/>
                <a:pathLst>
                  <a:path extrusionOk="0" h="14114" w="2570">
                    <a:moveTo>
                      <a:pt x="2570" y="14113"/>
                    </a:moveTo>
                    <a:lnTo>
                      <a:pt x="1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8" name="Google Shape;1388;p75"/>
              <p:cNvSpPr/>
              <p:nvPr/>
            </p:nvSpPr>
            <p:spPr>
              <a:xfrm>
                <a:off x="7280350" y="1684625"/>
                <a:ext cx="192275" cy="35250"/>
              </a:xfrm>
              <a:custGeom>
                <a:rect b="b" l="l" r="r" t="t"/>
                <a:pathLst>
                  <a:path extrusionOk="0" h="1410" w="7691">
                    <a:moveTo>
                      <a:pt x="7690" y="0"/>
                    </a:moveTo>
                    <a:lnTo>
                      <a:pt x="0" y="141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9" name="Google Shape;1389;p75"/>
              <p:cNvSpPr/>
              <p:nvPr/>
            </p:nvSpPr>
            <p:spPr>
              <a:xfrm>
                <a:off x="7345700" y="1710050"/>
                <a:ext cx="33925" cy="186250"/>
              </a:xfrm>
              <a:custGeom>
                <a:rect b="b" l="l" r="r" t="t"/>
                <a:pathLst>
                  <a:path extrusionOk="0" h="7450" w="1357">
                    <a:moveTo>
                      <a:pt x="0" y="0"/>
                    </a:moveTo>
                    <a:lnTo>
                      <a:pt x="1356" y="7449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0" name="Google Shape;1390;p75"/>
              <p:cNvSpPr/>
              <p:nvPr/>
            </p:nvSpPr>
            <p:spPr>
              <a:xfrm>
                <a:off x="7478400" y="1538100"/>
                <a:ext cx="56675" cy="311125"/>
              </a:xfrm>
              <a:custGeom>
                <a:rect b="b" l="l" r="r" t="t"/>
                <a:pathLst>
                  <a:path extrusionOk="0" h="12445" w="2267">
                    <a:moveTo>
                      <a:pt x="0" y="0"/>
                    </a:moveTo>
                    <a:lnTo>
                      <a:pt x="2266" y="1244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1" name="Google Shape;1391;p75"/>
              <p:cNvSpPr/>
              <p:nvPr/>
            </p:nvSpPr>
            <p:spPr>
              <a:xfrm>
                <a:off x="7420175" y="1548800"/>
                <a:ext cx="13625" cy="75175"/>
              </a:xfrm>
              <a:custGeom>
                <a:rect b="b" l="l" r="r" t="t"/>
                <a:pathLst>
                  <a:path extrusionOk="0" h="3007" w="545">
                    <a:moveTo>
                      <a:pt x="1" y="0"/>
                    </a:moveTo>
                    <a:lnTo>
                      <a:pt x="545" y="3007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2" name="Google Shape;1392;p75"/>
              <p:cNvSpPr/>
              <p:nvPr/>
            </p:nvSpPr>
            <p:spPr>
              <a:xfrm>
                <a:off x="7398100" y="1552800"/>
                <a:ext cx="10050" cy="54900"/>
              </a:xfrm>
              <a:custGeom>
                <a:rect b="b" l="l" r="r" t="t"/>
                <a:pathLst>
                  <a:path extrusionOk="0" h="2196" w="402">
                    <a:moveTo>
                      <a:pt x="1" y="1"/>
                    </a:moveTo>
                    <a:lnTo>
                      <a:pt x="402" y="219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3" name="Google Shape;1393;p75"/>
              <p:cNvSpPr/>
              <p:nvPr/>
            </p:nvSpPr>
            <p:spPr>
              <a:xfrm>
                <a:off x="7286150" y="1573325"/>
                <a:ext cx="13625" cy="74975"/>
              </a:xfrm>
              <a:custGeom>
                <a:rect b="b" l="l" r="r" t="t"/>
                <a:pathLst>
                  <a:path extrusionOk="0" h="2999" w="545">
                    <a:moveTo>
                      <a:pt x="0" y="1"/>
                    </a:moveTo>
                    <a:lnTo>
                      <a:pt x="544" y="299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4" name="Google Shape;1394;p75"/>
              <p:cNvSpPr/>
              <p:nvPr/>
            </p:nvSpPr>
            <p:spPr>
              <a:xfrm>
                <a:off x="7103250" y="1499275"/>
                <a:ext cx="56900" cy="50650"/>
              </a:xfrm>
              <a:custGeom>
                <a:rect b="b" l="l" r="r" t="t"/>
                <a:pathLst>
                  <a:path extrusionOk="0" h="2026" w="2276">
                    <a:moveTo>
                      <a:pt x="1" y="1"/>
                    </a:moveTo>
                    <a:lnTo>
                      <a:pt x="2276" y="2026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5" name="Google Shape;1395;p75"/>
              <p:cNvSpPr/>
              <p:nvPr/>
            </p:nvSpPr>
            <p:spPr>
              <a:xfrm>
                <a:off x="7088325" y="1515775"/>
                <a:ext cx="41725" cy="37275"/>
              </a:xfrm>
              <a:custGeom>
                <a:rect b="b" l="l" r="r" t="t"/>
                <a:pathLst>
                  <a:path extrusionOk="0" h="1491" w="1669">
                    <a:moveTo>
                      <a:pt x="0" y="1"/>
                    </a:moveTo>
                    <a:lnTo>
                      <a:pt x="1668" y="149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6" name="Google Shape;1396;p75"/>
              <p:cNvSpPr/>
              <p:nvPr/>
            </p:nvSpPr>
            <p:spPr>
              <a:xfrm>
                <a:off x="7012500" y="1600975"/>
                <a:ext cx="57100" cy="50650"/>
              </a:xfrm>
              <a:custGeom>
                <a:rect b="b" l="l" r="r" t="t"/>
                <a:pathLst>
                  <a:path extrusionOk="0" h="2026" w="2284">
                    <a:moveTo>
                      <a:pt x="0" y="1"/>
                    </a:moveTo>
                    <a:lnTo>
                      <a:pt x="2284" y="2026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397" name="Google Shape;1397;p75"/>
          <p:cNvSpPr txBox="1"/>
          <p:nvPr>
            <p:ph idx="4294967295" type="ctrTitle"/>
          </p:nvPr>
        </p:nvSpPr>
        <p:spPr>
          <a:xfrm>
            <a:off x="3776525" y="1675879"/>
            <a:ext cx="4284000" cy="9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THANK FOR LISTENING!</a:t>
            </a:r>
            <a:endParaRPr sz="3800"/>
          </a:p>
        </p:txBody>
      </p:sp>
      <p:grpSp>
        <p:nvGrpSpPr>
          <p:cNvPr id="1398" name="Google Shape;1398;p75"/>
          <p:cNvGrpSpPr/>
          <p:nvPr/>
        </p:nvGrpSpPr>
        <p:grpSpPr>
          <a:xfrm>
            <a:off x="521325" y="1438325"/>
            <a:ext cx="3073120" cy="3711398"/>
            <a:chOff x="521325" y="1438325"/>
            <a:chExt cx="3073120" cy="3711398"/>
          </a:xfrm>
        </p:grpSpPr>
        <p:sp>
          <p:nvSpPr>
            <p:cNvPr id="1399" name="Google Shape;1399;p75"/>
            <p:cNvSpPr/>
            <p:nvPr/>
          </p:nvSpPr>
          <p:spPr>
            <a:xfrm>
              <a:off x="521325" y="1438325"/>
              <a:ext cx="3073120" cy="3074637"/>
            </a:xfrm>
            <a:custGeom>
              <a:rect b="b" l="l" r="r" t="t"/>
              <a:pathLst>
                <a:path extrusionOk="0" h="50653" w="50628">
                  <a:moveTo>
                    <a:pt x="25314" y="1"/>
                  </a:moveTo>
                  <a:cubicBezTo>
                    <a:pt x="11329" y="1"/>
                    <a:pt x="1" y="11354"/>
                    <a:pt x="1" y="25314"/>
                  </a:cubicBezTo>
                  <a:cubicBezTo>
                    <a:pt x="1" y="39299"/>
                    <a:pt x="11329" y="50653"/>
                    <a:pt x="25314" y="50653"/>
                  </a:cubicBezTo>
                  <a:cubicBezTo>
                    <a:pt x="39299" y="50653"/>
                    <a:pt x="50628" y="39299"/>
                    <a:pt x="50628" y="25314"/>
                  </a:cubicBezTo>
                  <a:cubicBezTo>
                    <a:pt x="50628" y="11354"/>
                    <a:pt x="39299" y="1"/>
                    <a:pt x="2531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400" name="Google Shape;1400;p75"/>
            <p:cNvGrpSpPr/>
            <p:nvPr/>
          </p:nvGrpSpPr>
          <p:grpSpPr>
            <a:xfrm>
              <a:off x="715100" y="1960691"/>
              <a:ext cx="2685596" cy="3189032"/>
              <a:chOff x="715100" y="1960691"/>
              <a:chExt cx="2685596" cy="3189032"/>
            </a:xfrm>
          </p:grpSpPr>
          <p:grpSp>
            <p:nvGrpSpPr>
              <p:cNvPr id="1401" name="Google Shape;1401;p75"/>
              <p:cNvGrpSpPr/>
              <p:nvPr/>
            </p:nvGrpSpPr>
            <p:grpSpPr>
              <a:xfrm>
                <a:off x="1085525" y="1960691"/>
                <a:ext cx="2110441" cy="1989376"/>
                <a:chOff x="827293" y="2715575"/>
                <a:chExt cx="1397643" cy="1317468"/>
              </a:xfrm>
            </p:grpSpPr>
            <p:sp>
              <p:nvSpPr>
                <p:cNvPr id="1402" name="Google Shape;1402;p75"/>
                <p:cNvSpPr/>
                <p:nvPr/>
              </p:nvSpPr>
              <p:spPr>
                <a:xfrm>
                  <a:off x="827293" y="2715575"/>
                  <a:ext cx="1397643" cy="1317468"/>
                </a:xfrm>
                <a:custGeom>
                  <a:rect b="b" l="l" r="r" t="t"/>
                  <a:pathLst>
                    <a:path extrusionOk="0" h="32651" w="34638">
                      <a:moveTo>
                        <a:pt x="14665" y="0"/>
                      </a:moveTo>
                      <a:cubicBezTo>
                        <a:pt x="12167" y="0"/>
                        <a:pt x="9651" y="1026"/>
                        <a:pt x="7945" y="2876"/>
                      </a:cubicBezTo>
                      <a:cubicBezTo>
                        <a:pt x="7544" y="3302"/>
                        <a:pt x="7193" y="3803"/>
                        <a:pt x="7093" y="4380"/>
                      </a:cubicBezTo>
                      <a:cubicBezTo>
                        <a:pt x="6999" y="4921"/>
                        <a:pt x="7214" y="5551"/>
                        <a:pt x="7697" y="5812"/>
                      </a:cubicBezTo>
                      <a:lnTo>
                        <a:pt x="7697" y="5812"/>
                      </a:lnTo>
                      <a:cubicBezTo>
                        <a:pt x="7283" y="5623"/>
                        <a:pt x="6883" y="5537"/>
                        <a:pt x="6496" y="5537"/>
                      </a:cubicBezTo>
                      <a:cubicBezTo>
                        <a:pt x="5541" y="5537"/>
                        <a:pt x="4670" y="6066"/>
                        <a:pt x="3885" y="6886"/>
                      </a:cubicBezTo>
                      <a:cubicBezTo>
                        <a:pt x="2757" y="8064"/>
                        <a:pt x="2507" y="9994"/>
                        <a:pt x="3309" y="11422"/>
                      </a:cubicBezTo>
                      <a:cubicBezTo>
                        <a:pt x="2055" y="11472"/>
                        <a:pt x="1028" y="12951"/>
                        <a:pt x="727" y="14179"/>
                      </a:cubicBezTo>
                      <a:cubicBezTo>
                        <a:pt x="426" y="15407"/>
                        <a:pt x="1028" y="16786"/>
                        <a:pt x="2131" y="17412"/>
                      </a:cubicBezTo>
                      <a:cubicBezTo>
                        <a:pt x="577" y="17563"/>
                        <a:pt x="0" y="19718"/>
                        <a:pt x="476" y="21197"/>
                      </a:cubicBezTo>
                      <a:cubicBezTo>
                        <a:pt x="777" y="22174"/>
                        <a:pt x="1730" y="22851"/>
                        <a:pt x="2732" y="22976"/>
                      </a:cubicBezTo>
                      <a:cubicBezTo>
                        <a:pt x="1880" y="23402"/>
                        <a:pt x="1103" y="24229"/>
                        <a:pt x="752" y="25031"/>
                      </a:cubicBezTo>
                      <a:cubicBezTo>
                        <a:pt x="201" y="26309"/>
                        <a:pt x="652" y="27964"/>
                        <a:pt x="1780" y="28766"/>
                      </a:cubicBezTo>
                      <a:cubicBezTo>
                        <a:pt x="2295" y="29144"/>
                        <a:pt x="2932" y="29328"/>
                        <a:pt x="3569" y="29328"/>
                      </a:cubicBezTo>
                      <a:cubicBezTo>
                        <a:pt x="4325" y="29328"/>
                        <a:pt x="5082" y="29068"/>
                        <a:pt x="5639" y="28565"/>
                      </a:cubicBezTo>
                      <a:lnTo>
                        <a:pt x="5639" y="28565"/>
                      </a:lnTo>
                      <a:cubicBezTo>
                        <a:pt x="5289" y="29543"/>
                        <a:pt x="6015" y="30871"/>
                        <a:pt x="6943" y="31347"/>
                      </a:cubicBezTo>
                      <a:cubicBezTo>
                        <a:pt x="7374" y="31568"/>
                        <a:pt x="7853" y="31665"/>
                        <a:pt x="8339" y="31665"/>
                      </a:cubicBezTo>
                      <a:cubicBezTo>
                        <a:pt x="8898" y="31665"/>
                        <a:pt x="9465" y="31537"/>
                        <a:pt x="9975" y="31322"/>
                      </a:cubicBezTo>
                      <a:cubicBezTo>
                        <a:pt x="10925" y="30932"/>
                        <a:pt x="11710" y="30282"/>
                        <a:pt x="12512" y="29648"/>
                      </a:cubicBezTo>
                      <a:lnTo>
                        <a:pt x="12512" y="29648"/>
                      </a:lnTo>
                      <a:cubicBezTo>
                        <a:pt x="12311" y="29874"/>
                        <a:pt x="12744" y="30323"/>
                        <a:pt x="12883" y="30645"/>
                      </a:cubicBezTo>
                      <a:cubicBezTo>
                        <a:pt x="13033" y="31021"/>
                        <a:pt x="13359" y="31272"/>
                        <a:pt x="13685" y="31472"/>
                      </a:cubicBezTo>
                      <a:cubicBezTo>
                        <a:pt x="14304" y="31828"/>
                        <a:pt x="15011" y="31995"/>
                        <a:pt x="15723" y="31995"/>
                      </a:cubicBezTo>
                      <a:cubicBezTo>
                        <a:pt x="17169" y="31995"/>
                        <a:pt x="18634" y="31303"/>
                        <a:pt x="19424" y="30094"/>
                      </a:cubicBezTo>
                      <a:lnTo>
                        <a:pt x="19424" y="30094"/>
                      </a:lnTo>
                      <a:cubicBezTo>
                        <a:pt x="19374" y="31397"/>
                        <a:pt x="20351" y="32600"/>
                        <a:pt x="21655" y="32650"/>
                      </a:cubicBezTo>
                      <a:cubicBezTo>
                        <a:pt x="21668" y="32651"/>
                        <a:pt x="21682" y="32651"/>
                        <a:pt x="21695" y="32651"/>
                      </a:cubicBezTo>
                      <a:cubicBezTo>
                        <a:pt x="22958" y="32651"/>
                        <a:pt x="24136" y="31509"/>
                        <a:pt x="24161" y="30219"/>
                      </a:cubicBezTo>
                      <a:cubicBezTo>
                        <a:pt x="24666" y="30984"/>
                        <a:pt x="25432" y="31403"/>
                        <a:pt x="26220" y="31403"/>
                      </a:cubicBezTo>
                      <a:cubicBezTo>
                        <a:pt x="26723" y="31403"/>
                        <a:pt x="27236" y="31232"/>
                        <a:pt x="27695" y="30871"/>
                      </a:cubicBezTo>
                      <a:cubicBezTo>
                        <a:pt x="28898" y="29944"/>
                        <a:pt x="29073" y="27989"/>
                        <a:pt x="28046" y="26861"/>
                      </a:cubicBezTo>
                      <a:lnTo>
                        <a:pt x="28046" y="26861"/>
                      </a:lnTo>
                      <a:cubicBezTo>
                        <a:pt x="28721" y="27459"/>
                        <a:pt x="29697" y="27917"/>
                        <a:pt x="30559" y="27917"/>
                      </a:cubicBezTo>
                      <a:cubicBezTo>
                        <a:pt x="31105" y="27917"/>
                        <a:pt x="31606" y="27734"/>
                        <a:pt x="31955" y="27287"/>
                      </a:cubicBezTo>
                      <a:cubicBezTo>
                        <a:pt x="32858" y="26134"/>
                        <a:pt x="32582" y="24229"/>
                        <a:pt x="31354" y="23402"/>
                      </a:cubicBezTo>
                      <a:lnTo>
                        <a:pt x="31354" y="23402"/>
                      </a:lnTo>
                      <a:cubicBezTo>
                        <a:pt x="31599" y="23457"/>
                        <a:pt x="31852" y="23484"/>
                        <a:pt x="32103" y="23484"/>
                      </a:cubicBezTo>
                      <a:cubicBezTo>
                        <a:pt x="33234" y="23484"/>
                        <a:pt x="34318" y="22927"/>
                        <a:pt x="34462" y="21798"/>
                      </a:cubicBezTo>
                      <a:cubicBezTo>
                        <a:pt x="34637" y="20420"/>
                        <a:pt x="33459" y="19041"/>
                        <a:pt x="32081" y="18966"/>
                      </a:cubicBezTo>
                      <a:cubicBezTo>
                        <a:pt x="33033" y="18164"/>
                        <a:pt x="32958" y="16786"/>
                        <a:pt x="32457" y="15633"/>
                      </a:cubicBezTo>
                      <a:cubicBezTo>
                        <a:pt x="31992" y="14564"/>
                        <a:pt x="30838" y="13840"/>
                        <a:pt x="29673" y="13840"/>
                      </a:cubicBezTo>
                      <a:cubicBezTo>
                        <a:pt x="29582" y="13840"/>
                        <a:pt x="29490" y="13844"/>
                        <a:pt x="29399" y="13853"/>
                      </a:cubicBezTo>
                      <a:cubicBezTo>
                        <a:pt x="30427" y="13151"/>
                        <a:pt x="30276" y="11723"/>
                        <a:pt x="29700" y="10620"/>
                      </a:cubicBezTo>
                      <a:cubicBezTo>
                        <a:pt x="29275" y="9791"/>
                        <a:pt x="28331" y="9273"/>
                        <a:pt x="27393" y="9273"/>
                      </a:cubicBezTo>
                      <a:cubicBezTo>
                        <a:pt x="27112" y="9273"/>
                        <a:pt x="26832" y="9319"/>
                        <a:pt x="26567" y="9417"/>
                      </a:cubicBezTo>
                      <a:cubicBezTo>
                        <a:pt x="27645" y="8565"/>
                        <a:pt x="27670" y="7161"/>
                        <a:pt x="26968" y="5984"/>
                      </a:cubicBezTo>
                      <a:cubicBezTo>
                        <a:pt x="26692" y="5482"/>
                        <a:pt x="26241" y="5106"/>
                        <a:pt x="25715" y="4881"/>
                      </a:cubicBezTo>
                      <a:cubicBezTo>
                        <a:pt x="25414" y="3728"/>
                        <a:pt x="24762" y="2700"/>
                        <a:pt x="23835" y="1999"/>
                      </a:cubicBezTo>
                      <a:cubicBezTo>
                        <a:pt x="23058" y="1447"/>
                        <a:pt x="22156" y="1146"/>
                        <a:pt x="21203" y="1096"/>
                      </a:cubicBezTo>
                      <a:cubicBezTo>
                        <a:pt x="20473" y="587"/>
                        <a:pt x="19594" y="227"/>
                        <a:pt x="18744" y="227"/>
                      </a:cubicBezTo>
                      <a:cubicBezTo>
                        <a:pt x="18339" y="227"/>
                        <a:pt x="17941" y="309"/>
                        <a:pt x="17569" y="495"/>
                      </a:cubicBezTo>
                      <a:cubicBezTo>
                        <a:pt x="16638" y="161"/>
                        <a:pt x="15653" y="0"/>
                        <a:pt x="1466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3" name="Google Shape;1403;p75"/>
                <p:cNvSpPr/>
                <p:nvPr/>
              </p:nvSpPr>
              <p:spPr>
                <a:xfrm>
                  <a:off x="870751" y="2734298"/>
                  <a:ext cx="719239" cy="1010162"/>
                </a:xfrm>
                <a:custGeom>
                  <a:rect b="b" l="l" r="r" t="t"/>
                  <a:pathLst>
                    <a:path extrusionOk="0" h="25035" w="17825">
                      <a:moveTo>
                        <a:pt x="16593" y="281"/>
                      </a:moveTo>
                      <a:lnTo>
                        <a:pt x="16633" y="319"/>
                      </a:lnTo>
                      <a:lnTo>
                        <a:pt x="16633" y="319"/>
                      </a:lnTo>
                      <a:cubicBezTo>
                        <a:pt x="16619" y="306"/>
                        <a:pt x="16606" y="294"/>
                        <a:pt x="16593" y="281"/>
                      </a:cubicBezTo>
                      <a:close/>
                      <a:moveTo>
                        <a:pt x="16884" y="557"/>
                      </a:moveTo>
                      <a:lnTo>
                        <a:pt x="17044" y="707"/>
                      </a:lnTo>
                      <a:cubicBezTo>
                        <a:pt x="16993" y="655"/>
                        <a:pt x="16940" y="604"/>
                        <a:pt x="16884" y="557"/>
                      </a:cubicBezTo>
                      <a:close/>
                      <a:moveTo>
                        <a:pt x="15369" y="1"/>
                      </a:moveTo>
                      <a:cubicBezTo>
                        <a:pt x="15250" y="1"/>
                        <a:pt x="15131" y="11"/>
                        <a:pt x="15014" y="31"/>
                      </a:cubicBezTo>
                      <a:cubicBezTo>
                        <a:pt x="14287" y="131"/>
                        <a:pt x="13234" y="532"/>
                        <a:pt x="12958" y="1184"/>
                      </a:cubicBezTo>
                      <a:cubicBezTo>
                        <a:pt x="12700" y="1132"/>
                        <a:pt x="12437" y="1107"/>
                        <a:pt x="12173" y="1107"/>
                      </a:cubicBezTo>
                      <a:cubicBezTo>
                        <a:pt x="11285" y="1107"/>
                        <a:pt x="10396" y="1394"/>
                        <a:pt x="9700" y="1936"/>
                      </a:cubicBezTo>
                      <a:cubicBezTo>
                        <a:pt x="8823" y="2612"/>
                        <a:pt x="8397" y="3690"/>
                        <a:pt x="8422" y="4768"/>
                      </a:cubicBezTo>
                      <a:cubicBezTo>
                        <a:pt x="6417" y="5043"/>
                        <a:pt x="4613" y="6347"/>
                        <a:pt x="3811" y="8101"/>
                      </a:cubicBezTo>
                      <a:cubicBezTo>
                        <a:pt x="2983" y="9855"/>
                        <a:pt x="3259" y="11735"/>
                        <a:pt x="4387" y="13339"/>
                      </a:cubicBezTo>
                      <a:cubicBezTo>
                        <a:pt x="3084" y="13414"/>
                        <a:pt x="1881" y="14166"/>
                        <a:pt x="1179" y="15219"/>
                      </a:cubicBezTo>
                      <a:cubicBezTo>
                        <a:pt x="452" y="16246"/>
                        <a:pt x="201" y="17525"/>
                        <a:pt x="277" y="18778"/>
                      </a:cubicBezTo>
                      <a:cubicBezTo>
                        <a:pt x="327" y="19780"/>
                        <a:pt x="602" y="20607"/>
                        <a:pt x="1054" y="21535"/>
                      </a:cubicBezTo>
                      <a:cubicBezTo>
                        <a:pt x="277" y="22111"/>
                        <a:pt x="1" y="23214"/>
                        <a:pt x="427" y="24066"/>
                      </a:cubicBezTo>
                      <a:cubicBezTo>
                        <a:pt x="776" y="24744"/>
                        <a:pt x="1833" y="25035"/>
                        <a:pt x="2727" y="25035"/>
                      </a:cubicBezTo>
                      <a:cubicBezTo>
                        <a:pt x="2923" y="25035"/>
                        <a:pt x="3112" y="25020"/>
                        <a:pt x="3284" y="24993"/>
                      </a:cubicBezTo>
                      <a:cubicBezTo>
                        <a:pt x="4487" y="24793"/>
                        <a:pt x="5515" y="23966"/>
                        <a:pt x="5941" y="22888"/>
                      </a:cubicBezTo>
                      <a:cubicBezTo>
                        <a:pt x="6342" y="21810"/>
                        <a:pt x="6066" y="20407"/>
                        <a:pt x="5289" y="19530"/>
                      </a:cubicBezTo>
                      <a:cubicBezTo>
                        <a:pt x="6467" y="19379"/>
                        <a:pt x="7545" y="18652"/>
                        <a:pt x="8096" y="17650"/>
                      </a:cubicBezTo>
                      <a:cubicBezTo>
                        <a:pt x="8648" y="16647"/>
                        <a:pt x="8923" y="15043"/>
                        <a:pt x="8397" y="14016"/>
                      </a:cubicBezTo>
                      <a:cubicBezTo>
                        <a:pt x="10352" y="12963"/>
                        <a:pt x="11680" y="10557"/>
                        <a:pt x="11029" y="8502"/>
                      </a:cubicBezTo>
                      <a:lnTo>
                        <a:pt x="11029" y="8502"/>
                      </a:lnTo>
                      <a:cubicBezTo>
                        <a:pt x="11176" y="8535"/>
                        <a:pt x="11327" y="8551"/>
                        <a:pt x="11478" y="8551"/>
                      </a:cubicBezTo>
                      <a:cubicBezTo>
                        <a:pt x="12123" y="8551"/>
                        <a:pt x="12768" y="8258"/>
                        <a:pt x="13134" y="7750"/>
                      </a:cubicBezTo>
                      <a:cubicBezTo>
                        <a:pt x="13610" y="7124"/>
                        <a:pt x="13936" y="6146"/>
                        <a:pt x="13510" y="5520"/>
                      </a:cubicBezTo>
                      <a:lnTo>
                        <a:pt x="13510" y="5520"/>
                      </a:lnTo>
                      <a:cubicBezTo>
                        <a:pt x="13754" y="5577"/>
                        <a:pt x="14005" y="5605"/>
                        <a:pt x="14256" y="5605"/>
                      </a:cubicBezTo>
                      <a:cubicBezTo>
                        <a:pt x="15420" y="5605"/>
                        <a:pt x="16592" y="5006"/>
                        <a:pt x="17169" y="4016"/>
                      </a:cubicBezTo>
                      <a:cubicBezTo>
                        <a:pt x="17825" y="2915"/>
                        <a:pt x="17649" y="1443"/>
                        <a:pt x="16785" y="477"/>
                      </a:cubicBezTo>
                      <a:lnTo>
                        <a:pt x="16785" y="477"/>
                      </a:lnTo>
                      <a:cubicBezTo>
                        <a:pt x="16819" y="503"/>
                        <a:pt x="16852" y="530"/>
                        <a:pt x="16884" y="557"/>
                      </a:cubicBezTo>
                      <a:lnTo>
                        <a:pt x="16884" y="557"/>
                      </a:lnTo>
                      <a:lnTo>
                        <a:pt x="16633" y="319"/>
                      </a:lnTo>
                      <a:lnTo>
                        <a:pt x="16633" y="319"/>
                      </a:lnTo>
                      <a:cubicBezTo>
                        <a:pt x="16686" y="370"/>
                        <a:pt x="16736" y="423"/>
                        <a:pt x="16785" y="477"/>
                      </a:cubicBezTo>
                      <a:lnTo>
                        <a:pt x="16785" y="477"/>
                      </a:lnTo>
                      <a:cubicBezTo>
                        <a:pt x="16385" y="176"/>
                        <a:pt x="15874" y="1"/>
                        <a:pt x="1536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404" name="Google Shape;1404;p75"/>
              <p:cNvGrpSpPr/>
              <p:nvPr/>
            </p:nvGrpSpPr>
            <p:grpSpPr>
              <a:xfrm>
                <a:off x="715100" y="2124898"/>
                <a:ext cx="2685596" cy="3024825"/>
                <a:chOff x="5857875" y="2124898"/>
                <a:chExt cx="2685596" cy="3024825"/>
              </a:xfrm>
            </p:grpSpPr>
            <p:sp>
              <p:nvSpPr>
                <p:cNvPr id="1405" name="Google Shape;1405;p75"/>
                <p:cNvSpPr/>
                <p:nvPr/>
              </p:nvSpPr>
              <p:spPr>
                <a:xfrm>
                  <a:off x="6973671" y="3159090"/>
                  <a:ext cx="490992" cy="906682"/>
                </a:xfrm>
                <a:custGeom>
                  <a:rect b="b" l="l" r="r" t="t"/>
                  <a:pathLst>
                    <a:path extrusionOk="0" h="17820" w="9650">
                      <a:moveTo>
                        <a:pt x="927" y="0"/>
                      </a:moveTo>
                      <a:lnTo>
                        <a:pt x="602" y="4537"/>
                      </a:lnTo>
                      <a:lnTo>
                        <a:pt x="526" y="5464"/>
                      </a:lnTo>
                      <a:lnTo>
                        <a:pt x="0" y="12782"/>
                      </a:lnTo>
                      <a:cubicBezTo>
                        <a:pt x="0" y="12832"/>
                        <a:pt x="0" y="12882"/>
                        <a:pt x="0" y="12933"/>
                      </a:cubicBezTo>
                      <a:cubicBezTo>
                        <a:pt x="0" y="15639"/>
                        <a:pt x="2130" y="17820"/>
                        <a:pt x="4787" y="17820"/>
                      </a:cubicBezTo>
                      <a:cubicBezTo>
                        <a:pt x="7494" y="17820"/>
                        <a:pt x="9649" y="15539"/>
                        <a:pt x="9574" y="12782"/>
                      </a:cubicBezTo>
                      <a:lnTo>
                        <a:pt x="9048" y="5740"/>
                      </a:lnTo>
                      <a:lnTo>
                        <a:pt x="8973" y="4712"/>
                      </a:lnTo>
                      <a:lnTo>
                        <a:pt x="8622" y="0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6" name="Google Shape;1406;p75"/>
                <p:cNvSpPr/>
                <p:nvPr/>
              </p:nvSpPr>
              <p:spPr>
                <a:xfrm>
                  <a:off x="6973671" y="3159090"/>
                  <a:ext cx="490992" cy="906682"/>
                </a:xfrm>
                <a:custGeom>
                  <a:rect b="b" l="l" r="r" t="t"/>
                  <a:pathLst>
                    <a:path extrusionOk="0" fill="none" h="17820" w="9650">
                      <a:moveTo>
                        <a:pt x="9574" y="12782"/>
                      </a:moveTo>
                      <a:cubicBezTo>
                        <a:pt x="9649" y="15539"/>
                        <a:pt x="7494" y="17820"/>
                        <a:pt x="4787" y="17820"/>
                      </a:cubicBezTo>
                      <a:cubicBezTo>
                        <a:pt x="2130" y="17820"/>
                        <a:pt x="0" y="15639"/>
                        <a:pt x="0" y="12933"/>
                      </a:cubicBezTo>
                      <a:cubicBezTo>
                        <a:pt x="0" y="12882"/>
                        <a:pt x="0" y="12832"/>
                        <a:pt x="0" y="12782"/>
                      </a:cubicBezTo>
                      <a:lnTo>
                        <a:pt x="526" y="5464"/>
                      </a:lnTo>
                      <a:lnTo>
                        <a:pt x="602" y="4537"/>
                      </a:lnTo>
                      <a:lnTo>
                        <a:pt x="927" y="0"/>
                      </a:lnTo>
                      <a:lnTo>
                        <a:pt x="8622" y="0"/>
                      </a:lnTo>
                      <a:lnTo>
                        <a:pt x="8973" y="4712"/>
                      </a:lnTo>
                      <a:lnTo>
                        <a:pt x="9048" y="5740"/>
                      </a:lnTo>
                      <a:close/>
                    </a:path>
                  </a:pathLst>
                </a:custGeom>
                <a:noFill/>
                <a:ln cap="rnd" cmpd="sng" w="5025">
                  <a:solidFill>
                    <a:srgbClr val="2E2E2E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7" name="Google Shape;1407;p75"/>
                <p:cNvSpPr/>
                <p:nvPr/>
              </p:nvSpPr>
              <p:spPr>
                <a:xfrm>
                  <a:off x="7010610" y="3156546"/>
                  <a:ext cx="436194" cy="472980"/>
                </a:xfrm>
                <a:custGeom>
                  <a:rect b="b" l="l" r="r" t="t"/>
                  <a:pathLst>
                    <a:path extrusionOk="0" h="9296" w="8573">
                      <a:moveTo>
                        <a:pt x="201" y="0"/>
                      </a:moveTo>
                      <a:lnTo>
                        <a:pt x="1" y="2957"/>
                      </a:lnTo>
                      <a:cubicBezTo>
                        <a:pt x="302" y="4010"/>
                        <a:pt x="803" y="5063"/>
                        <a:pt x="1555" y="6015"/>
                      </a:cubicBezTo>
                      <a:cubicBezTo>
                        <a:pt x="3216" y="8148"/>
                        <a:pt x="5581" y="9295"/>
                        <a:pt x="7803" y="9295"/>
                      </a:cubicBezTo>
                      <a:cubicBezTo>
                        <a:pt x="8062" y="9295"/>
                        <a:pt x="8319" y="9280"/>
                        <a:pt x="8572" y="9248"/>
                      </a:cubicBezTo>
                      <a:lnTo>
                        <a:pt x="8322" y="5739"/>
                      </a:lnTo>
                      <a:lnTo>
                        <a:pt x="8247" y="4712"/>
                      </a:lnTo>
                      <a:lnTo>
                        <a:pt x="7896" y="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8" name="Google Shape;1408;p75"/>
                <p:cNvSpPr/>
                <p:nvPr/>
              </p:nvSpPr>
              <p:spPr>
                <a:xfrm>
                  <a:off x="7499006" y="2695317"/>
                  <a:ext cx="298462" cy="314693"/>
                </a:xfrm>
                <a:custGeom>
                  <a:rect b="b" l="l" r="r" t="t"/>
                  <a:pathLst>
                    <a:path extrusionOk="0" h="6185" w="5866">
                      <a:moveTo>
                        <a:pt x="3698" y="1"/>
                      </a:moveTo>
                      <a:cubicBezTo>
                        <a:pt x="2748" y="1"/>
                        <a:pt x="1671" y="667"/>
                        <a:pt x="978" y="1797"/>
                      </a:cubicBezTo>
                      <a:cubicBezTo>
                        <a:pt x="1" y="3351"/>
                        <a:pt x="101" y="5180"/>
                        <a:pt x="1179" y="5907"/>
                      </a:cubicBezTo>
                      <a:cubicBezTo>
                        <a:pt x="1468" y="6095"/>
                        <a:pt x="1800" y="6184"/>
                        <a:pt x="2151" y="6184"/>
                      </a:cubicBezTo>
                      <a:cubicBezTo>
                        <a:pt x="3105" y="6184"/>
                        <a:pt x="4191" y="5522"/>
                        <a:pt x="4888" y="4403"/>
                      </a:cubicBezTo>
                      <a:cubicBezTo>
                        <a:pt x="5866" y="2849"/>
                        <a:pt x="5765" y="995"/>
                        <a:pt x="4688" y="293"/>
                      </a:cubicBezTo>
                      <a:cubicBezTo>
                        <a:pt x="4394" y="95"/>
                        <a:pt x="4055" y="1"/>
                        <a:pt x="369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9" name="Google Shape;1409;p75"/>
                <p:cNvSpPr/>
                <p:nvPr/>
              </p:nvSpPr>
              <p:spPr>
                <a:xfrm>
                  <a:off x="7499006" y="2673235"/>
                  <a:ext cx="298462" cy="358348"/>
                </a:xfrm>
                <a:custGeom>
                  <a:rect b="b" l="l" r="r" t="t"/>
                  <a:pathLst>
                    <a:path extrusionOk="0" fill="none" h="7043" w="5866">
                      <a:moveTo>
                        <a:pt x="978" y="2231"/>
                      </a:moveTo>
                      <a:cubicBezTo>
                        <a:pt x="1" y="3785"/>
                        <a:pt x="101" y="5614"/>
                        <a:pt x="1179" y="6341"/>
                      </a:cubicBezTo>
                      <a:cubicBezTo>
                        <a:pt x="2257" y="7043"/>
                        <a:pt x="3936" y="6366"/>
                        <a:pt x="4888" y="4837"/>
                      </a:cubicBezTo>
                      <a:cubicBezTo>
                        <a:pt x="5866" y="3283"/>
                        <a:pt x="5765" y="1429"/>
                        <a:pt x="4688" y="727"/>
                      </a:cubicBezTo>
                      <a:cubicBezTo>
                        <a:pt x="3610" y="0"/>
                        <a:pt x="1931" y="677"/>
                        <a:pt x="978" y="2231"/>
                      </a:cubicBezTo>
                      <a:close/>
                    </a:path>
                  </a:pathLst>
                </a:custGeom>
                <a:noFill/>
                <a:ln cap="rnd" cmpd="sng" w="5025">
                  <a:solidFill>
                    <a:srgbClr val="2E2E2E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0" name="Google Shape;1410;p75"/>
                <p:cNvSpPr/>
                <p:nvPr/>
              </p:nvSpPr>
              <p:spPr>
                <a:xfrm>
                  <a:off x="7695403" y="2747164"/>
                  <a:ext cx="49812" cy="126335"/>
                </a:xfrm>
                <a:custGeom>
                  <a:rect b="b" l="l" r="r" t="t"/>
                  <a:pathLst>
                    <a:path extrusionOk="0" fill="none" h="2483" w="979">
                      <a:moveTo>
                        <a:pt x="1" y="1"/>
                      </a:moveTo>
                      <a:cubicBezTo>
                        <a:pt x="477" y="201"/>
                        <a:pt x="828" y="653"/>
                        <a:pt x="903" y="1129"/>
                      </a:cubicBezTo>
                      <a:cubicBezTo>
                        <a:pt x="978" y="1630"/>
                        <a:pt x="778" y="2156"/>
                        <a:pt x="377" y="2482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1" name="Google Shape;1411;p75"/>
                <p:cNvSpPr/>
                <p:nvPr/>
              </p:nvSpPr>
              <p:spPr>
                <a:xfrm>
                  <a:off x="6636999" y="2695317"/>
                  <a:ext cx="297190" cy="314693"/>
                </a:xfrm>
                <a:custGeom>
                  <a:rect b="b" l="l" r="r" t="t"/>
                  <a:pathLst>
                    <a:path extrusionOk="0" h="6185" w="5841">
                      <a:moveTo>
                        <a:pt x="2164" y="1"/>
                      </a:moveTo>
                      <a:cubicBezTo>
                        <a:pt x="1810" y="1"/>
                        <a:pt x="1473" y="95"/>
                        <a:pt x="1178" y="293"/>
                      </a:cubicBezTo>
                      <a:cubicBezTo>
                        <a:pt x="101" y="995"/>
                        <a:pt x="0" y="2849"/>
                        <a:pt x="978" y="4403"/>
                      </a:cubicBezTo>
                      <a:cubicBezTo>
                        <a:pt x="1675" y="5522"/>
                        <a:pt x="2747" y="6184"/>
                        <a:pt x="3695" y="6184"/>
                      </a:cubicBezTo>
                      <a:cubicBezTo>
                        <a:pt x="4042" y="6184"/>
                        <a:pt x="4373" y="6095"/>
                        <a:pt x="4662" y="5907"/>
                      </a:cubicBezTo>
                      <a:cubicBezTo>
                        <a:pt x="5765" y="5180"/>
                        <a:pt x="5840" y="3351"/>
                        <a:pt x="4888" y="1797"/>
                      </a:cubicBezTo>
                      <a:cubicBezTo>
                        <a:pt x="4177" y="667"/>
                        <a:pt x="3109" y="1"/>
                        <a:pt x="2164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2" name="Google Shape;1412;p75"/>
                <p:cNvSpPr/>
                <p:nvPr/>
              </p:nvSpPr>
              <p:spPr>
                <a:xfrm>
                  <a:off x="6636999" y="2673235"/>
                  <a:ext cx="297190" cy="358348"/>
                </a:xfrm>
                <a:custGeom>
                  <a:rect b="b" l="l" r="r" t="t"/>
                  <a:pathLst>
                    <a:path extrusionOk="0" fill="none" h="7043" w="5841">
                      <a:moveTo>
                        <a:pt x="4888" y="2231"/>
                      </a:moveTo>
                      <a:cubicBezTo>
                        <a:pt x="5840" y="3785"/>
                        <a:pt x="5765" y="5614"/>
                        <a:pt x="4662" y="6341"/>
                      </a:cubicBezTo>
                      <a:cubicBezTo>
                        <a:pt x="3584" y="7043"/>
                        <a:pt x="1930" y="6366"/>
                        <a:pt x="978" y="4837"/>
                      </a:cubicBezTo>
                      <a:cubicBezTo>
                        <a:pt x="0" y="3283"/>
                        <a:pt x="101" y="1429"/>
                        <a:pt x="1178" y="727"/>
                      </a:cubicBezTo>
                      <a:cubicBezTo>
                        <a:pt x="2256" y="0"/>
                        <a:pt x="3910" y="677"/>
                        <a:pt x="4888" y="2231"/>
                      </a:cubicBezTo>
                      <a:close/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3" name="Google Shape;1413;p75"/>
                <p:cNvSpPr/>
                <p:nvPr/>
              </p:nvSpPr>
              <p:spPr>
                <a:xfrm>
                  <a:off x="6688032" y="2747164"/>
                  <a:ext cx="49761" cy="126335"/>
                </a:xfrm>
                <a:custGeom>
                  <a:rect b="b" l="l" r="r" t="t"/>
                  <a:pathLst>
                    <a:path extrusionOk="0" fill="none" h="2483" w="978">
                      <a:moveTo>
                        <a:pt x="977" y="1"/>
                      </a:moveTo>
                      <a:cubicBezTo>
                        <a:pt x="526" y="201"/>
                        <a:pt x="175" y="653"/>
                        <a:pt x="100" y="1129"/>
                      </a:cubicBezTo>
                      <a:cubicBezTo>
                        <a:pt x="0" y="1630"/>
                        <a:pt x="226" y="2156"/>
                        <a:pt x="602" y="2482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4" name="Google Shape;1414;p75"/>
                <p:cNvSpPr/>
                <p:nvPr/>
              </p:nvSpPr>
              <p:spPr>
                <a:xfrm>
                  <a:off x="6755600" y="2124898"/>
                  <a:ext cx="923268" cy="1301714"/>
                </a:xfrm>
                <a:custGeom>
                  <a:rect b="b" l="l" r="r" t="t"/>
                  <a:pathLst>
                    <a:path extrusionOk="0" h="25584" w="18146">
                      <a:moveTo>
                        <a:pt x="8847" y="0"/>
                      </a:moveTo>
                      <a:lnTo>
                        <a:pt x="8847" y="25"/>
                      </a:lnTo>
                      <a:cubicBezTo>
                        <a:pt x="8847" y="13"/>
                        <a:pt x="8847" y="7"/>
                        <a:pt x="8844" y="7"/>
                      </a:cubicBezTo>
                      <a:cubicBezTo>
                        <a:pt x="8841" y="7"/>
                        <a:pt x="8835" y="13"/>
                        <a:pt x="8822" y="25"/>
                      </a:cubicBezTo>
                      <a:cubicBezTo>
                        <a:pt x="7720" y="50"/>
                        <a:pt x="6692" y="301"/>
                        <a:pt x="5715" y="752"/>
                      </a:cubicBezTo>
                      <a:cubicBezTo>
                        <a:pt x="5389" y="903"/>
                        <a:pt x="5063" y="1078"/>
                        <a:pt x="4762" y="1253"/>
                      </a:cubicBezTo>
                      <a:cubicBezTo>
                        <a:pt x="4662" y="1304"/>
                        <a:pt x="4587" y="1379"/>
                        <a:pt x="4512" y="1429"/>
                      </a:cubicBezTo>
                      <a:cubicBezTo>
                        <a:pt x="4462" y="1454"/>
                        <a:pt x="4386" y="1504"/>
                        <a:pt x="4311" y="1554"/>
                      </a:cubicBezTo>
                      <a:cubicBezTo>
                        <a:pt x="3434" y="2181"/>
                        <a:pt x="2657" y="2983"/>
                        <a:pt x="2005" y="3910"/>
                      </a:cubicBezTo>
                      <a:cubicBezTo>
                        <a:pt x="1805" y="4186"/>
                        <a:pt x="1629" y="4461"/>
                        <a:pt x="1454" y="4762"/>
                      </a:cubicBezTo>
                      <a:cubicBezTo>
                        <a:pt x="802" y="5940"/>
                        <a:pt x="326" y="7294"/>
                        <a:pt x="126" y="8747"/>
                      </a:cubicBezTo>
                      <a:cubicBezTo>
                        <a:pt x="76" y="8973"/>
                        <a:pt x="50" y="9223"/>
                        <a:pt x="25" y="9449"/>
                      </a:cubicBezTo>
                      <a:cubicBezTo>
                        <a:pt x="25" y="9524"/>
                        <a:pt x="25" y="9599"/>
                        <a:pt x="25" y="9675"/>
                      </a:cubicBezTo>
                      <a:cubicBezTo>
                        <a:pt x="0" y="9900"/>
                        <a:pt x="0" y="10101"/>
                        <a:pt x="0" y="10326"/>
                      </a:cubicBezTo>
                      <a:cubicBezTo>
                        <a:pt x="0" y="10376"/>
                        <a:pt x="0" y="10401"/>
                        <a:pt x="0" y="10451"/>
                      </a:cubicBezTo>
                      <a:cubicBezTo>
                        <a:pt x="0" y="10928"/>
                        <a:pt x="25" y="11379"/>
                        <a:pt x="76" y="11830"/>
                      </a:cubicBezTo>
                      <a:cubicBezTo>
                        <a:pt x="101" y="12106"/>
                        <a:pt x="126" y="12356"/>
                        <a:pt x="176" y="12607"/>
                      </a:cubicBezTo>
                      <a:cubicBezTo>
                        <a:pt x="176" y="12682"/>
                        <a:pt x="201" y="12757"/>
                        <a:pt x="201" y="12832"/>
                      </a:cubicBezTo>
                      <a:cubicBezTo>
                        <a:pt x="226" y="12883"/>
                        <a:pt x="226" y="12958"/>
                        <a:pt x="226" y="13008"/>
                      </a:cubicBezTo>
                      <a:lnTo>
                        <a:pt x="276" y="13584"/>
                      </a:lnTo>
                      <a:cubicBezTo>
                        <a:pt x="301" y="13785"/>
                        <a:pt x="326" y="14010"/>
                        <a:pt x="326" y="14211"/>
                      </a:cubicBezTo>
                      <a:cubicBezTo>
                        <a:pt x="351" y="14411"/>
                        <a:pt x="376" y="14612"/>
                        <a:pt x="376" y="14787"/>
                      </a:cubicBezTo>
                      <a:cubicBezTo>
                        <a:pt x="477" y="16015"/>
                        <a:pt x="627" y="17269"/>
                        <a:pt x="1053" y="18371"/>
                      </a:cubicBezTo>
                      <a:cubicBezTo>
                        <a:pt x="1078" y="18446"/>
                        <a:pt x="1103" y="18522"/>
                        <a:pt x="1153" y="18597"/>
                      </a:cubicBezTo>
                      <a:cubicBezTo>
                        <a:pt x="1253" y="18873"/>
                        <a:pt x="1379" y="19173"/>
                        <a:pt x="1529" y="19424"/>
                      </a:cubicBezTo>
                      <a:cubicBezTo>
                        <a:pt x="1579" y="19549"/>
                        <a:pt x="1629" y="19649"/>
                        <a:pt x="1680" y="19750"/>
                      </a:cubicBezTo>
                      <a:cubicBezTo>
                        <a:pt x="1705" y="19800"/>
                        <a:pt x="1730" y="19850"/>
                        <a:pt x="1755" y="19925"/>
                      </a:cubicBezTo>
                      <a:cubicBezTo>
                        <a:pt x="1830" y="20025"/>
                        <a:pt x="1880" y="20151"/>
                        <a:pt x="1955" y="20251"/>
                      </a:cubicBezTo>
                      <a:cubicBezTo>
                        <a:pt x="2857" y="21830"/>
                        <a:pt x="4035" y="23259"/>
                        <a:pt x="5439" y="24261"/>
                      </a:cubicBezTo>
                      <a:cubicBezTo>
                        <a:pt x="5790" y="24537"/>
                        <a:pt x="6166" y="24737"/>
                        <a:pt x="6542" y="24938"/>
                      </a:cubicBezTo>
                      <a:cubicBezTo>
                        <a:pt x="7381" y="25369"/>
                        <a:pt x="8275" y="25584"/>
                        <a:pt x="9167" y="25584"/>
                      </a:cubicBezTo>
                      <a:cubicBezTo>
                        <a:pt x="10193" y="25584"/>
                        <a:pt x="11218" y="25300"/>
                        <a:pt x="12156" y="24737"/>
                      </a:cubicBezTo>
                      <a:cubicBezTo>
                        <a:pt x="12331" y="24612"/>
                        <a:pt x="12507" y="24512"/>
                        <a:pt x="12682" y="24386"/>
                      </a:cubicBezTo>
                      <a:cubicBezTo>
                        <a:pt x="12682" y="24386"/>
                        <a:pt x="12707" y="24386"/>
                        <a:pt x="12707" y="24361"/>
                      </a:cubicBezTo>
                      <a:cubicBezTo>
                        <a:pt x="14136" y="23384"/>
                        <a:pt x="15564" y="21880"/>
                        <a:pt x="16492" y="20251"/>
                      </a:cubicBezTo>
                      <a:cubicBezTo>
                        <a:pt x="16717" y="19850"/>
                        <a:pt x="16918" y="19474"/>
                        <a:pt x="17093" y="19073"/>
                      </a:cubicBezTo>
                      <a:cubicBezTo>
                        <a:pt x="17143" y="18898"/>
                        <a:pt x="17218" y="18747"/>
                        <a:pt x="17244" y="18597"/>
                      </a:cubicBezTo>
                      <a:cubicBezTo>
                        <a:pt x="17294" y="18522"/>
                        <a:pt x="17319" y="18446"/>
                        <a:pt x="17319" y="18371"/>
                      </a:cubicBezTo>
                      <a:cubicBezTo>
                        <a:pt x="17394" y="18171"/>
                        <a:pt x="17444" y="17970"/>
                        <a:pt x="17494" y="17745"/>
                      </a:cubicBezTo>
                      <a:cubicBezTo>
                        <a:pt x="17519" y="17619"/>
                        <a:pt x="17544" y="17469"/>
                        <a:pt x="17569" y="17344"/>
                      </a:cubicBezTo>
                      <a:lnTo>
                        <a:pt x="17569" y="17319"/>
                      </a:lnTo>
                      <a:cubicBezTo>
                        <a:pt x="17594" y="17193"/>
                        <a:pt x="17619" y="17068"/>
                        <a:pt x="17645" y="16943"/>
                      </a:cubicBezTo>
                      <a:cubicBezTo>
                        <a:pt x="17645" y="16943"/>
                        <a:pt x="17645" y="16918"/>
                        <a:pt x="17645" y="16918"/>
                      </a:cubicBezTo>
                      <a:cubicBezTo>
                        <a:pt x="17745" y="16216"/>
                        <a:pt x="17770" y="15539"/>
                        <a:pt x="17820" y="14837"/>
                      </a:cubicBezTo>
                      <a:cubicBezTo>
                        <a:pt x="17820" y="14662"/>
                        <a:pt x="17845" y="14487"/>
                        <a:pt x="17845" y="14311"/>
                      </a:cubicBezTo>
                      <a:cubicBezTo>
                        <a:pt x="17870" y="14035"/>
                        <a:pt x="17870" y="13760"/>
                        <a:pt x="17895" y="13484"/>
                      </a:cubicBezTo>
                      <a:lnTo>
                        <a:pt x="17945" y="13033"/>
                      </a:lnTo>
                      <a:lnTo>
                        <a:pt x="17970" y="12707"/>
                      </a:lnTo>
                      <a:lnTo>
                        <a:pt x="18020" y="12131"/>
                      </a:lnTo>
                      <a:cubicBezTo>
                        <a:pt x="18096" y="11705"/>
                        <a:pt x="18121" y="11304"/>
                        <a:pt x="18146" y="10878"/>
                      </a:cubicBezTo>
                      <a:cubicBezTo>
                        <a:pt x="18146" y="10727"/>
                        <a:pt x="18146" y="10602"/>
                        <a:pt x="18146" y="10451"/>
                      </a:cubicBezTo>
                      <a:cubicBezTo>
                        <a:pt x="18146" y="10401"/>
                        <a:pt x="18146" y="10376"/>
                        <a:pt x="18146" y="10326"/>
                      </a:cubicBezTo>
                      <a:cubicBezTo>
                        <a:pt x="18146" y="10076"/>
                        <a:pt x="18121" y="9825"/>
                        <a:pt x="18121" y="9574"/>
                      </a:cubicBezTo>
                      <a:cubicBezTo>
                        <a:pt x="18121" y="9549"/>
                        <a:pt x="18096" y="9499"/>
                        <a:pt x="18096" y="9449"/>
                      </a:cubicBezTo>
                      <a:cubicBezTo>
                        <a:pt x="18071" y="9223"/>
                        <a:pt x="18046" y="8973"/>
                        <a:pt x="18020" y="8747"/>
                      </a:cubicBezTo>
                      <a:cubicBezTo>
                        <a:pt x="18020" y="8722"/>
                        <a:pt x="18020" y="8722"/>
                        <a:pt x="18020" y="8697"/>
                      </a:cubicBezTo>
                      <a:cubicBezTo>
                        <a:pt x="17820" y="7369"/>
                        <a:pt x="17394" y="6116"/>
                        <a:pt x="16817" y="5013"/>
                      </a:cubicBezTo>
                      <a:cubicBezTo>
                        <a:pt x="16817" y="5013"/>
                        <a:pt x="16817" y="4988"/>
                        <a:pt x="16817" y="4988"/>
                      </a:cubicBezTo>
                      <a:cubicBezTo>
                        <a:pt x="16767" y="4938"/>
                        <a:pt x="16742" y="4862"/>
                        <a:pt x="16692" y="4812"/>
                      </a:cubicBezTo>
                      <a:cubicBezTo>
                        <a:pt x="16091" y="3735"/>
                        <a:pt x="15339" y="2782"/>
                        <a:pt x="14437" y="2030"/>
                      </a:cubicBezTo>
                      <a:cubicBezTo>
                        <a:pt x="14186" y="1830"/>
                        <a:pt x="13935" y="1629"/>
                        <a:pt x="13685" y="1454"/>
                      </a:cubicBezTo>
                      <a:cubicBezTo>
                        <a:pt x="13660" y="1454"/>
                        <a:pt x="13634" y="1429"/>
                        <a:pt x="13634" y="1429"/>
                      </a:cubicBezTo>
                      <a:cubicBezTo>
                        <a:pt x="13208" y="1153"/>
                        <a:pt x="12782" y="903"/>
                        <a:pt x="12356" y="727"/>
                      </a:cubicBezTo>
                      <a:cubicBezTo>
                        <a:pt x="11780" y="451"/>
                        <a:pt x="11178" y="276"/>
                        <a:pt x="10552" y="151"/>
                      </a:cubicBezTo>
                      <a:cubicBezTo>
                        <a:pt x="10477" y="126"/>
                        <a:pt x="10401" y="126"/>
                        <a:pt x="10326" y="101"/>
                      </a:cubicBezTo>
                      <a:cubicBezTo>
                        <a:pt x="10226" y="101"/>
                        <a:pt x="10126" y="75"/>
                        <a:pt x="10025" y="75"/>
                      </a:cubicBezTo>
                      <a:cubicBezTo>
                        <a:pt x="9850" y="50"/>
                        <a:pt x="9675" y="25"/>
                        <a:pt x="9499" y="25"/>
                      </a:cubicBezTo>
                      <a:cubicBezTo>
                        <a:pt x="9349" y="0"/>
                        <a:pt x="9198" y="0"/>
                        <a:pt x="907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5" name="Google Shape;1415;p75"/>
                <p:cNvSpPr/>
                <p:nvPr/>
              </p:nvSpPr>
              <p:spPr>
                <a:xfrm>
                  <a:off x="6755600" y="2124898"/>
                  <a:ext cx="923268" cy="1316062"/>
                </a:xfrm>
                <a:custGeom>
                  <a:rect b="b" l="l" r="r" t="t"/>
                  <a:pathLst>
                    <a:path extrusionOk="0" fill="none" h="25866" w="18146">
                      <a:moveTo>
                        <a:pt x="18146" y="10451"/>
                      </a:moveTo>
                      <a:cubicBezTo>
                        <a:pt x="18146" y="10602"/>
                        <a:pt x="18146" y="10727"/>
                        <a:pt x="18146" y="10878"/>
                      </a:cubicBezTo>
                      <a:cubicBezTo>
                        <a:pt x="18121" y="11304"/>
                        <a:pt x="18096" y="11705"/>
                        <a:pt x="18020" y="12131"/>
                      </a:cubicBezTo>
                      <a:lnTo>
                        <a:pt x="17970" y="12707"/>
                      </a:lnTo>
                      <a:lnTo>
                        <a:pt x="17945" y="13033"/>
                      </a:lnTo>
                      <a:lnTo>
                        <a:pt x="17895" y="13484"/>
                      </a:lnTo>
                      <a:cubicBezTo>
                        <a:pt x="17870" y="13760"/>
                        <a:pt x="17870" y="14035"/>
                        <a:pt x="17845" y="14311"/>
                      </a:cubicBezTo>
                      <a:cubicBezTo>
                        <a:pt x="17845" y="14487"/>
                        <a:pt x="17820" y="14662"/>
                        <a:pt x="17820" y="14837"/>
                      </a:cubicBezTo>
                      <a:cubicBezTo>
                        <a:pt x="17770" y="15539"/>
                        <a:pt x="17745" y="16216"/>
                        <a:pt x="17645" y="16918"/>
                      </a:cubicBezTo>
                      <a:cubicBezTo>
                        <a:pt x="17645" y="16918"/>
                        <a:pt x="17645" y="16943"/>
                        <a:pt x="17645" y="16943"/>
                      </a:cubicBezTo>
                      <a:cubicBezTo>
                        <a:pt x="17619" y="17068"/>
                        <a:pt x="17594" y="17193"/>
                        <a:pt x="17569" y="17319"/>
                      </a:cubicBezTo>
                      <a:lnTo>
                        <a:pt x="17569" y="17344"/>
                      </a:lnTo>
                      <a:cubicBezTo>
                        <a:pt x="17544" y="17469"/>
                        <a:pt x="17519" y="17619"/>
                        <a:pt x="17494" y="17745"/>
                      </a:cubicBezTo>
                      <a:cubicBezTo>
                        <a:pt x="17444" y="17970"/>
                        <a:pt x="17394" y="18171"/>
                        <a:pt x="17319" y="18371"/>
                      </a:cubicBezTo>
                      <a:lnTo>
                        <a:pt x="17319" y="18371"/>
                      </a:lnTo>
                      <a:cubicBezTo>
                        <a:pt x="17319" y="18446"/>
                        <a:pt x="17294" y="18522"/>
                        <a:pt x="17244" y="18597"/>
                      </a:cubicBezTo>
                      <a:cubicBezTo>
                        <a:pt x="17218" y="18747"/>
                        <a:pt x="17143" y="18898"/>
                        <a:pt x="17093" y="19073"/>
                      </a:cubicBezTo>
                      <a:cubicBezTo>
                        <a:pt x="16918" y="19474"/>
                        <a:pt x="16717" y="19850"/>
                        <a:pt x="16492" y="20251"/>
                      </a:cubicBezTo>
                      <a:cubicBezTo>
                        <a:pt x="15564" y="21880"/>
                        <a:pt x="14136" y="23384"/>
                        <a:pt x="12707" y="24361"/>
                      </a:cubicBezTo>
                      <a:cubicBezTo>
                        <a:pt x="12707" y="24386"/>
                        <a:pt x="12682" y="24386"/>
                        <a:pt x="12682" y="24386"/>
                      </a:cubicBezTo>
                      <a:cubicBezTo>
                        <a:pt x="12507" y="24512"/>
                        <a:pt x="12331" y="24612"/>
                        <a:pt x="12156" y="24737"/>
                      </a:cubicBezTo>
                      <a:cubicBezTo>
                        <a:pt x="10401" y="25790"/>
                        <a:pt x="8346" y="25865"/>
                        <a:pt x="6542" y="24938"/>
                      </a:cubicBezTo>
                      <a:cubicBezTo>
                        <a:pt x="6166" y="24737"/>
                        <a:pt x="5790" y="24537"/>
                        <a:pt x="5439" y="24261"/>
                      </a:cubicBezTo>
                      <a:cubicBezTo>
                        <a:pt x="5439" y="24261"/>
                        <a:pt x="5439" y="24261"/>
                        <a:pt x="5439" y="24261"/>
                      </a:cubicBezTo>
                      <a:cubicBezTo>
                        <a:pt x="4035" y="23259"/>
                        <a:pt x="2857" y="21830"/>
                        <a:pt x="1955" y="20251"/>
                      </a:cubicBezTo>
                      <a:cubicBezTo>
                        <a:pt x="1880" y="20151"/>
                        <a:pt x="1830" y="20025"/>
                        <a:pt x="1755" y="19925"/>
                      </a:cubicBezTo>
                      <a:cubicBezTo>
                        <a:pt x="1730" y="19850"/>
                        <a:pt x="1705" y="19800"/>
                        <a:pt x="1680" y="19750"/>
                      </a:cubicBezTo>
                      <a:cubicBezTo>
                        <a:pt x="1629" y="19649"/>
                        <a:pt x="1579" y="19549"/>
                        <a:pt x="1529" y="19424"/>
                      </a:cubicBezTo>
                      <a:cubicBezTo>
                        <a:pt x="1379" y="19173"/>
                        <a:pt x="1253" y="18873"/>
                        <a:pt x="1153" y="18597"/>
                      </a:cubicBezTo>
                      <a:cubicBezTo>
                        <a:pt x="1103" y="18522"/>
                        <a:pt x="1078" y="18446"/>
                        <a:pt x="1053" y="18371"/>
                      </a:cubicBezTo>
                      <a:cubicBezTo>
                        <a:pt x="627" y="17269"/>
                        <a:pt x="477" y="16015"/>
                        <a:pt x="376" y="14787"/>
                      </a:cubicBezTo>
                      <a:cubicBezTo>
                        <a:pt x="376" y="14612"/>
                        <a:pt x="351" y="14411"/>
                        <a:pt x="326" y="14211"/>
                      </a:cubicBezTo>
                      <a:cubicBezTo>
                        <a:pt x="326" y="14010"/>
                        <a:pt x="301" y="13785"/>
                        <a:pt x="276" y="13584"/>
                      </a:cubicBezTo>
                      <a:lnTo>
                        <a:pt x="226" y="13008"/>
                      </a:lnTo>
                      <a:cubicBezTo>
                        <a:pt x="226" y="12958"/>
                        <a:pt x="226" y="12883"/>
                        <a:pt x="201" y="12832"/>
                      </a:cubicBezTo>
                      <a:cubicBezTo>
                        <a:pt x="201" y="12757"/>
                        <a:pt x="176" y="12682"/>
                        <a:pt x="176" y="12607"/>
                      </a:cubicBezTo>
                      <a:cubicBezTo>
                        <a:pt x="126" y="12356"/>
                        <a:pt x="101" y="12106"/>
                        <a:pt x="76" y="11830"/>
                      </a:cubicBezTo>
                      <a:cubicBezTo>
                        <a:pt x="25" y="11379"/>
                        <a:pt x="0" y="10928"/>
                        <a:pt x="0" y="10451"/>
                      </a:cubicBezTo>
                      <a:cubicBezTo>
                        <a:pt x="0" y="10401"/>
                        <a:pt x="0" y="10376"/>
                        <a:pt x="0" y="10326"/>
                      </a:cubicBezTo>
                      <a:cubicBezTo>
                        <a:pt x="0" y="10101"/>
                        <a:pt x="0" y="9900"/>
                        <a:pt x="25" y="9675"/>
                      </a:cubicBezTo>
                      <a:cubicBezTo>
                        <a:pt x="25" y="9599"/>
                        <a:pt x="25" y="9524"/>
                        <a:pt x="25" y="9449"/>
                      </a:cubicBezTo>
                      <a:cubicBezTo>
                        <a:pt x="50" y="9223"/>
                        <a:pt x="76" y="8973"/>
                        <a:pt x="126" y="8747"/>
                      </a:cubicBezTo>
                      <a:cubicBezTo>
                        <a:pt x="326" y="7294"/>
                        <a:pt x="802" y="5940"/>
                        <a:pt x="1454" y="4762"/>
                      </a:cubicBezTo>
                      <a:cubicBezTo>
                        <a:pt x="1629" y="4461"/>
                        <a:pt x="1805" y="4186"/>
                        <a:pt x="2005" y="3910"/>
                      </a:cubicBezTo>
                      <a:cubicBezTo>
                        <a:pt x="2657" y="2983"/>
                        <a:pt x="3434" y="2181"/>
                        <a:pt x="4311" y="1554"/>
                      </a:cubicBezTo>
                      <a:cubicBezTo>
                        <a:pt x="4386" y="1504"/>
                        <a:pt x="4462" y="1454"/>
                        <a:pt x="4512" y="1429"/>
                      </a:cubicBezTo>
                      <a:cubicBezTo>
                        <a:pt x="4587" y="1379"/>
                        <a:pt x="4662" y="1304"/>
                        <a:pt x="4762" y="1253"/>
                      </a:cubicBezTo>
                      <a:cubicBezTo>
                        <a:pt x="5063" y="1078"/>
                        <a:pt x="5389" y="903"/>
                        <a:pt x="5715" y="752"/>
                      </a:cubicBezTo>
                      <a:cubicBezTo>
                        <a:pt x="6692" y="301"/>
                        <a:pt x="7720" y="50"/>
                        <a:pt x="8822" y="25"/>
                      </a:cubicBezTo>
                      <a:cubicBezTo>
                        <a:pt x="8847" y="0"/>
                        <a:pt x="8847" y="0"/>
                        <a:pt x="8847" y="25"/>
                      </a:cubicBezTo>
                      <a:lnTo>
                        <a:pt x="8847" y="0"/>
                      </a:lnTo>
                      <a:cubicBezTo>
                        <a:pt x="8898" y="0"/>
                        <a:pt x="8948" y="0"/>
                        <a:pt x="9023" y="0"/>
                      </a:cubicBezTo>
                      <a:lnTo>
                        <a:pt x="9073" y="0"/>
                      </a:lnTo>
                      <a:cubicBezTo>
                        <a:pt x="9198" y="0"/>
                        <a:pt x="9349" y="0"/>
                        <a:pt x="9499" y="25"/>
                      </a:cubicBezTo>
                      <a:cubicBezTo>
                        <a:pt x="9675" y="25"/>
                        <a:pt x="9850" y="50"/>
                        <a:pt x="10025" y="75"/>
                      </a:cubicBezTo>
                      <a:cubicBezTo>
                        <a:pt x="10126" y="75"/>
                        <a:pt x="10226" y="101"/>
                        <a:pt x="10326" y="101"/>
                      </a:cubicBezTo>
                      <a:cubicBezTo>
                        <a:pt x="10401" y="126"/>
                        <a:pt x="10477" y="126"/>
                        <a:pt x="10552" y="151"/>
                      </a:cubicBezTo>
                      <a:cubicBezTo>
                        <a:pt x="11178" y="276"/>
                        <a:pt x="11780" y="451"/>
                        <a:pt x="12356" y="727"/>
                      </a:cubicBezTo>
                      <a:cubicBezTo>
                        <a:pt x="12782" y="903"/>
                        <a:pt x="13208" y="1153"/>
                        <a:pt x="13634" y="1429"/>
                      </a:cubicBezTo>
                      <a:cubicBezTo>
                        <a:pt x="13634" y="1429"/>
                        <a:pt x="13660" y="1454"/>
                        <a:pt x="13685" y="1454"/>
                      </a:cubicBezTo>
                      <a:cubicBezTo>
                        <a:pt x="13935" y="1629"/>
                        <a:pt x="14186" y="1830"/>
                        <a:pt x="14437" y="2030"/>
                      </a:cubicBezTo>
                      <a:cubicBezTo>
                        <a:pt x="15339" y="2782"/>
                        <a:pt x="16091" y="3735"/>
                        <a:pt x="16692" y="4812"/>
                      </a:cubicBezTo>
                      <a:lnTo>
                        <a:pt x="16692" y="4812"/>
                      </a:lnTo>
                      <a:cubicBezTo>
                        <a:pt x="16742" y="4862"/>
                        <a:pt x="16767" y="4938"/>
                        <a:pt x="16817" y="4988"/>
                      </a:cubicBezTo>
                      <a:cubicBezTo>
                        <a:pt x="16817" y="4988"/>
                        <a:pt x="16817" y="5013"/>
                        <a:pt x="16817" y="5013"/>
                      </a:cubicBezTo>
                      <a:cubicBezTo>
                        <a:pt x="17394" y="6116"/>
                        <a:pt x="17820" y="7369"/>
                        <a:pt x="18020" y="8697"/>
                      </a:cubicBezTo>
                      <a:cubicBezTo>
                        <a:pt x="18020" y="8722"/>
                        <a:pt x="18020" y="8722"/>
                        <a:pt x="18020" y="8747"/>
                      </a:cubicBezTo>
                      <a:cubicBezTo>
                        <a:pt x="18046" y="8973"/>
                        <a:pt x="18071" y="9223"/>
                        <a:pt x="18096" y="9449"/>
                      </a:cubicBezTo>
                      <a:cubicBezTo>
                        <a:pt x="18096" y="9499"/>
                        <a:pt x="18121" y="9549"/>
                        <a:pt x="18121" y="9574"/>
                      </a:cubicBezTo>
                      <a:cubicBezTo>
                        <a:pt x="18121" y="9825"/>
                        <a:pt x="18146" y="10076"/>
                        <a:pt x="18146" y="10326"/>
                      </a:cubicBezTo>
                      <a:cubicBezTo>
                        <a:pt x="18146" y="10376"/>
                        <a:pt x="18146" y="10401"/>
                        <a:pt x="18146" y="10451"/>
                      </a:cubicBezTo>
                      <a:close/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6" name="Google Shape;1416;p75"/>
                <p:cNvSpPr/>
                <p:nvPr/>
              </p:nvSpPr>
              <p:spPr>
                <a:xfrm>
                  <a:off x="6756872" y="2203966"/>
                  <a:ext cx="219395" cy="573876"/>
                </a:xfrm>
                <a:custGeom>
                  <a:rect b="b" l="l" r="r" t="t"/>
                  <a:pathLst>
                    <a:path extrusionOk="0" h="11279" w="4312">
                      <a:moveTo>
                        <a:pt x="4311" y="0"/>
                      </a:moveTo>
                      <a:lnTo>
                        <a:pt x="4311" y="0"/>
                      </a:lnTo>
                      <a:cubicBezTo>
                        <a:pt x="3434" y="627"/>
                        <a:pt x="2657" y="1429"/>
                        <a:pt x="2005" y="2356"/>
                      </a:cubicBezTo>
                      <a:cubicBezTo>
                        <a:pt x="1053" y="3709"/>
                        <a:pt x="376" y="5364"/>
                        <a:pt x="126" y="7193"/>
                      </a:cubicBezTo>
                      <a:cubicBezTo>
                        <a:pt x="51" y="7694"/>
                        <a:pt x="0" y="8221"/>
                        <a:pt x="0" y="8772"/>
                      </a:cubicBezTo>
                      <a:cubicBezTo>
                        <a:pt x="0" y="8822"/>
                        <a:pt x="0" y="8847"/>
                        <a:pt x="0" y="8897"/>
                      </a:cubicBezTo>
                      <a:cubicBezTo>
                        <a:pt x="0" y="9374"/>
                        <a:pt x="25" y="9825"/>
                        <a:pt x="76" y="10276"/>
                      </a:cubicBezTo>
                      <a:cubicBezTo>
                        <a:pt x="101" y="10552"/>
                        <a:pt x="126" y="10802"/>
                        <a:pt x="176" y="11053"/>
                      </a:cubicBezTo>
                      <a:cubicBezTo>
                        <a:pt x="176" y="11128"/>
                        <a:pt x="201" y="11203"/>
                        <a:pt x="201" y="11278"/>
                      </a:cubicBezTo>
                      <a:cubicBezTo>
                        <a:pt x="226" y="11228"/>
                        <a:pt x="251" y="11178"/>
                        <a:pt x="276" y="11153"/>
                      </a:cubicBezTo>
                      <a:cubicBezTo>
                        <a:pt x="2306" y="7745"/>
                        <a:pt x="3685" y="3935"/>
                        <a:pt x="431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7" name="Google Shape;1417;p75"/>
                <p:cNvSpPr/>
                <p:nvPr/>
              </p:nvSpPr>
              <p:spPr>
                <a:xfrm>
                  <a:off x="7453113" y="2198827"/>
                  <a:ext cx="227027" cy="589190"/>
                </a:xfrm>
                <a:custGeom>
                  <a:rect b="b" l="l" r="r" t="t"/>
                  <a:pathLst>
                    <a:path extrusionOk="0" h="11580" w="4462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627" y="3986"/>
                        <a:pt x="2031" y="7821"/>
                        <a:pt x="4061" y="11254"/>
                      </a:cubicBezTo>
                      <a:cubicBezTo>
                        <a:pt x="4111" y="11354"/>
                        <a:pt x="4186" y="11455"/>
                        <a:pt x="4261" y="11580"/>
                      </a:cubicBezTo>
                      <a:lnTo>
                        <a:pt x="4286" y="11254"/>
                      </a:lnTo>
                      <a:lnTo>
                        <a:pt x="4337" y="10678"/>
                      </a:lnTo>
                      <a:cubicBezTo>
                        <a:pt x="4412" y="10252"/>
                        <a:pt x="4437" y="9851"/>
                        <a:pt x="4462" y="9425"/>
                      </a:cubicBezTo>
                      <a:cubicBezTo>
                        <a:pt x="4462" y="9274"/>
                        <a:pt x="4462" y="9149"/>
                        <a:pt x="4462" y="8998"/>
                      </a:cubicBezTo>
                      <a:cubicBezTo>
                        <a:pt x="4462" y="8948"/>
                        <a:pt x="4462" y="8923"/>
                        <a:pt x="4462" y="8873"/>
                      </a:cubicBezTo>
                      <a:cubicBezTo>
                        <a:pt x="4462" y="8322"/>
                        <a:pt x="4412" y="7795"/>
                        <a:pt x="4337" y="7269"/>
                      </a:cubicBezTo>
                      <a:cubicBezTo>
                        <a:pt x="4337" y="7269"/>
                        <a:pt x="4337" y="7269"/>
                        <a:pt x="4337" y="7244"/>
                      </a:cubicBezTo>
                      <a:cubicBezTo>
                        <a:pt x="4136" y="5916"/>
                        <a:pt x="3710" y="4663"/>
                        <a:pt x="3134" y="3535"/>
                      </a:cubicBezTo>
                      <a:cubicBezTo>
                        <a:pt x="2507" y="2382"/>
                        <a:pt x="1705" y="1379"/>
                        <a:pt x="753" y="577"/>
                      </a:cubicBezTo>
                      <a:cubicBezTo>
                        <a:pt x="502" y="377"/>
                        <a:pt x="251" y="176"/>
                        <a:pt x="1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8" name="Google Shape;1418;p75"/>
                <p:cNvSpPr/>
                <p:nvPr/>
              </p:nvSpPr>
              <p:spPr>
                <a:xfrm>
                  <a:off x="6758144" y="2124898"/>
                  <a:ext cx="920724" cy="516534"/>
                </a:xfrm>
                <a:custGeom>
                  <a:rect b="b" l="l" r="r" t="t"/>
                  <a:pathLst>
                    <a:path extrusionOk="0" h="10152" w="18096">
                      <a:moveTo>
                        <a:pt x="8823" y="0"/>
                      </a:moveTo>
                      <a:lnTo>
                        <a:pt x="8823" y="25"/>
                      </a:lnTo>
                      <a:cubicBezTo>
                        <a:pt x="8823" y="13"/>
                        <a:pt x="8823" y="7"/>
                        <a:pt x="8819" y="7"/>
                      </a:cubicBezTo>
                      <a:cubicBezTo>
                        <a:pt x="8816" y="7"/>
                        <a:pt x="8810" y="13"/>
                        <a:pt x="8797" y="25"/>
                      </a:cubicBezTo>
                      <a:cubicBezTo>
                        <a:pt x="7695" y="50"/>
                        <a:pt x="6667" y="301"/>
                        <a:pt x="5690" y="752"/>
                      </a:cubicBezTo>
                      <a:cubicBezTo>
                        <a:pt x="5364" y="903"/>
                        <a:pt x="5038" y="1078"/>
                        <a:pt x="4737" y="1253"/>
                      </a:cubicBezTo>
                      <a:cubicBezTo>
                        <a:pt x="4637" y="1304"/>
                        <a:pt x="4562" y="1379"/>
                        <a:pt x="4487" y="1429"/>
                      </a:cubicBezTo>
                      <a:cubicBezTo>
                        <a:pt x="4437" y="1454"/>
                        <a:pt x="4361" y="1504"/>
                        <a:pt x="4286" y="1554"/>
                      </a:cubicBezTo>
                      <a:cubicBezTo>
                        <a:pt x="3409" y="2181"/>
                        <a:pt x="2632" y="2983"/>
                        <a:pt x="1980" y="3910"/>
                      </a:cubicBezTo>
                      <a:cubicBezTo>
                        <a:pt x="1780" y="4186"/>
                        <a:pt x="1604" y="4461"/>
                        <a:pt x="1429" y="4762"/>
                      </a:cubicBezTo>
                      <a:cubicBezTo>
                        <a:pt x="777" y="5940"/>
                        <a:pt x="301" y="7294"/>
                        <a:pt x="101" y="8747"/>
                      </a:cubicBezTo>
                      <a:cubicBezTo>
                        <a:pt x="51" y="9048"/>
                        <a:pt x="26" y="9349"/>
                        <a:pt x="0" y="9675"/>
                      </a:cubicBezTo>
                      <a:lnTo>
                        <a:pt x="0" y="9700"/>
                      </a:lnTo>
                      <a:cubicBezTo>
                        <a:pt x="220" y="9919"/>
                        <a:pt x="518" y="10024"/>
                        <a:pt x="827" y="10024"/>
                      </a:cubicBezTo>
                      <a:cubicBezTo>
                        <a:pt x="978" y="10024"/>
                        <a:pt x="1131" y="9999"/>
                        <a:pt x="1279" y="9950"/>
                      </a:cubicBezTo>
                      <a:cubicBezTo>
                        <a:pt x="3409" y="9248"/>
                        <a:pt x="5339" y="7945"/>
                        <a:pt x="6818" y="6241"/>
                      </a:cubicBezTo>
                      <a:lnTo>
                        <a:pt x="6818" y="6241"/>
                      </a:lnTo>
                      <a:cubicBezTo>
                        <a:pt x="6166" y="7519"/>
                        <a:pt x="5414" y="8898"/>
                        <a:pt x="4136" y="9549"/>
                      </a:cubicBezTo>
                      <a:cubicBezTo>
                        <a:pt x="4462" y="9549"/>
                        <a:pt x="5589" y="9574"/>
                        <a:pt x="6767" y="9574"/>
                      </a:cubicBezTo>
                      <a:cubicBezTo>
                        <a:pt x="9123" y="9574"/>
                        <a:pt x="11354" y="8296"/>
                        <a:pt x="12407" y="6191"/>
                      </a:cubicBezTo>
                      <a:cubicBezTo>
                        <a:pt x="12582" y="5840"/>
                        <a:pt x="12707" y="5514"/>
                        <a:pt x="12782" y="5188"/>
                      </a:cubicBezTo>
                      <a:lnTo>
                        <a:pt x="12782" y="5188"/>
                      </a:lnTo>
                      <a:cubicBezTo>
                        <a:pt x="13033" y="6642"/>
                        <a:pt x="12682" y="8446"/>
                        <a:pt x="11630" y="9499"/>
                      </a:cubicBezTo>
                      <a:cubicBezTo>
                        <a:pt x="13008" y="8597"/>
                        <a:pt x="14111" y="7243"/>
                        <a:pt x="14311" y="5614"/>
                      </a:cubicBezTo>
                      <a:lnTo>
                        <a:pt x="14311" y="5614"/>
                      </a:lnTo>
                      <a:cubicBezTo>
                        <a:pt x="14361" y="6642"/>
                        <a:pt x="14211" y="7870"/>
                        <a:pt x="14712" y="8747"/>
                      </a:cubicBezTo>
                      <a:cubicBezTo>
                        <a:pt x="15122" y="9524"/>
                        <a:pt x="15922" y="10152"/>
                        <a:pt x="16776" y="10152"/>
                      </a:cubicBezTo>
                      <a:cubicBezTo>
                        <a:pt x="16914" y="10152"/>
                        <a:pt x="17054" y="10135"/>
                        <a:pt x="17194" y="10101"/>
                      </a:cubicBezTo>
                      <a:cubicBezTo>
                        <a:pt x="17544" y="10025"/>
                        <a:pt x="17845" y="9825"/>
                        <a:pt x="18096" y="9574"/>
                      </a:cubicBezTo>
                      <a:cubicBezTo>
                        <a:pt x="18071" y="9299"/>
                        <a:pt x="18046" y="8998"/>
                        <a:pt x="17996" y="8747"/>
                      </a:cubicBezTo>
                      <a:cubicBezTo>
                        <a:pt x="17996" y="8722"/>
                        <a:pt x="17996" y="8722"/>
                        <a:pt x="17996" y="8697"/>
                      </a:cubicBezTo>
                      <a:cubicBezTo>
                        <a:pt x="17795" y="7369"/>
                        <a:pt x="17369" y="6116"/>
                        <a:pt x="16793" y="5013"/>
                      </a:cubicBezTo>
                      <a:cubicBezTo>
                        <a:pt x="16793" y="5013"/>
                        <a:pt x="16793" y="4988"/>
                        <a:pt x="16793" y="4988"/>
                      </a:cubicBezTo>
                      <a:cubicBezTo>
                        <a:pt x="16742" y="4938"/>
                        <a:pt x="16717" y="4862"/>
                        <a:pt x="16667" y="4812"/>
                      </a:cubicBezTo>
                      <a:cubicBezTo>
                        <a:pt x="16066" y="3735"/>
                        <a:pt x="15314" y="2782"/>
                        <a:pt x="14412" y="2030"/>
                      </a:cubicBezTo>
                      <a:cubicBezTo>
                        <a:pt x="14161" y="1830"/>
                        <a:pt x="13910" y="1629"/>
                        <a:pt x="13660" y="1454"/>
                      </a:cubicBezTo>
                      <a:cubicBezTo>
                        <a:pt x="13635" y="1454"/>
                        <a:pt x="13610" y="1429"/>
                        <a:pt x="13610" y="1429"/>
                      </a:cubicBezTo>
                      <a:cubicBezTo>
                        <a:pt x="13183" y="1153"/>
                        <a:pt x="12757" y="903"/>
                        <a:pt x="12331" y="727"/>
                      </a:cubicBezTo>
                      <a:cubicBezTo>
                        <a:pt x="11755" y="451"/>
                        <a:pt x="11153" y="276"/>
                        <a:pt x="10527" y="151"/>
                      </a:cubicBezTo>
                      <a:cubicBezTo>
                        <a:pt x="10452" y="126"/>
                        <a:pt x="10376" y="126"/>
                        <a:pt x="10301" y="101"/>
                      </a:cubicBezTo>
                      <a:cubicBezTo>
                        <a:pt x="10201" y="101"/>
                        <a:pt x="10101" y="75"/>
                        <a:pt x="10001" y="75"/>
                      </a:cubicBezTo>
                      <a:cubicBezTo>
                        <a:pt x="9825" y="50"/>
                        <a:pt x="9650" y="25"/>
                        <a:pt x="9474" y="25"/>
                      </a:cubicBezTo>
                      <a:cubicBezTo>
                        <a:pt x="9324" y="0"/>
                        <a:pt x="9173" y="0"/>
                        <a:pt x="904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19" name="Google Shape;1419;p75"/>
                <p:cNvSpPr/>
                <p:nvPr/>
              </p:nvSpPr>
              <p:spPr>
                <a:xfrm>
                  <a:off x="7547495" y="2474547"/>
                  <a:ext cx="182405" cy="685862"/>
                </a:xfrm>
                <a:custGeom>
                  <a:rect b="b" l="l" r="r" t="t"/>
                  <a:pathLst>
                    <a:path extrusionOk="0" h="13480" w="3585">
                      <a:moveTo>
                        <a:pt x="754" y="1"/>
                      </a:moveTo>
                      <a:cubicBezTo>
                        <a:pt x="463" y="1"/>
                        <a:pt x="44" y="261"/>
                        <a:pt x="0" y="522"/>
                      </a:cubicBezTo>
                      <a:cubicBezTo>
                        <a:pt x="1404" y="2351"/>
                        <a:pt x="2231" y="4657"/>
                        <a:pt x="2256" y="6963"/>
                      </a:cubicBezTo>
                      <a:cubicBezTo>
                        <a:pt x="2281" y="9269"/>
                        <a:pt x="1554" y="11600"/>
                        <a:pt x="201" y="13479"/>
                      </a:cubicBezTo>
                      <a:cubicBezTo>
                        <a:pt x="1955" y="11800"/>
                        <a:pt x="3083" y="9945"/>
                        <a:pt x="3334" y="7539"/>
                      </a:cubicBezTo>
                      <a:cubicBezTo>
                        <a:pt x="3584" y="5133"/>
                        <a:pt x="2933" y="2627"/>
                        <a:pt x="1554" y="647"/>
                      </a:cubicBezTo>
                      <a:cubicBezTo>
                        <a:pt x="1379" y="396"/>
                        <a:pt x="1178" y="121"/>
                        <a:pt x="878" y="21"/>
                      </a:cubicBezTo>
                      <a:cubicBezTo>
                        <a:pt x="841" y="7"/>
                        <a:pt x="799" y="1"/>
                        <a:pt x="75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0" name="Google Shape;1420;p75"/>
                <p:cNvSpPr/>
                <p:nvPr/>
              </p:nvSpPr>
              <p:spPr>
                <a:xfrm>
                  <a:off x="7310293" y="2661481"/>
                  <a:ext cx="244885" cy="56426"/>
                </a:xfrm>
                <a:custGeom>
                  <a:rect b="b" l="l" r="r" t="t"/>
                  <a:pathLst>
                    <a:path extrusionOk="0" h="1109" w="4813">
                      <a:moveTo>
                        <a:pt x="2547" y="1"/>
                      </a:moveTo>
                      <a:cubicBezTo>
                        <a:pt x="2492" y="1"/>
                        <a:pt x="2437" y="2"/>
                        <a:pt x="2382" y="6"/>
                      </a:cubicBezTo>
                      <a:cubicBezTo>
                        <a:pt x="1956" y="6"/>
                        <a:pt x="1529" y="81"/>
                        <a:pt x="1103" y="231"/>
                      </a:cubicBezTo>
                      <a:cubicBezTo>
                        <a:pt x="702" y="382"/>
                        <a:pt x="276" y="607"/>
                        <a:pt x="1" y="1008"/>
                      </a:cubicBezTo>
                      <a:cubicBezTo>
                        <a:pt x="452" y="1033"/>
                        <a:pt x="853" y="1058"/>
                        <a:pt x="1229" y="1083"/>
                      </a:cubicBezTo>
                      <a:cubicBezTo>
                        <a:pt x="1630" y="1108"/>
                        <a:pt x="2006" y="1108"/>
                        <a:pt x="2407" y="1108"/>
                      </a:cubicBezTo>
                      <a:cubicBezTo>
                        <a:pt x="2783" y="1108"/>
                        <a:pt x="3184" y="1083"/>
                        <a:pt x="3560" y="1033"/>
                      </a:cubicBezTo>
                      <a:cubicBezTo>
                        <a:pt x="3961" y="983"/>
                        <a:pt x="4362" y="933"/>
                        <a:pt x="4813" y="808"/>
                      </a:cubicBezTo>
                      <a:cubicBezTo>
                        <a:pt x="4462" y="482"/>
                        <a:pt x="4061" y="306"/>
                        <a:pt x="3660" y="181"/>
                      </a:cubicBezTo>
                      <a:cubicBezTo>
                        <a:pt x="3289" y="72"/>
                        <a:pt x="2918" y="1"/>
                        <a:pt x="254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1" name="Google Shape;1421;p75"/>
                <p:cNvSpPr/>
                <p:nvPr/>
              </p:nvSpPr>
              <p:spPr>
                <a:xfrm>
                  <a:off x="6879289" y="2661481"/>
                  <a:ext cx="244885" cy="56426"/>
                </a:xfrm>
                <a:custGeom>
                  <a:rect b="b" l="l" r="r" t="t"/>
                  <a:pathLst>
                    <a:path extrusionOk="0" h="1109" w="4813">
                      <a:moveTo>
                        <a:pt x="2266" y="1"/>
                      </a:moveTo>
                      <a:cubicBezTo>
                        <a:pt x="1895" y="1"/>
                        <a:pt x="1524" y="72"/>
                        <a:pt x="1153" y="181"/>
                      </a:cubicBezTo>
                      <a:cubicBezTo>
                        <a:pt x="752" y="306"/>
                        <a:pt x="326" y="482"/>
                        <a:pt x="0" y="808"/>
                      </a:cubicBezTo>
                      <a:cubicBezTo>
                        <a:pt x="426" y="933"/>
                        <a:pt x="827" y="983"/>
                        <a:pt x="1229" y="1033"/>
                      </a:cubicBezTo>
                      <a:cubicBezTo>
                        <a:pt x="1630" y="1083"/>
                        <a:pt x="2031" y="1108"/>
                        <a:pt x="2406" y="1108"/>
                      </a:cubicBezTo>
                      <a:cubicBezTo>
                        <a:pt x="2782" y="1108"/>
                        <a:pt x="3183" y="1108"/>
                        <a:pt x="3559" y="1083"/>
                      </a:cubicBezTo>
                      <a:cubicBezTo>
                        <a:pt x="3960" y="1058"/>
                        <a:pt x="4336" y="1033"/>
                        <a:pt x="4812" y="1008"/>
                      </a:cubicBezTo>
                      <a:cubicBezTo>
                        <a:pt x="4512" y="607"/>
                        <a:pt x="4111" y="382"/>
                        <a:pt x="3710" y="231"/>
                      </a:cubicBezTo>
                      <a:cubicBezTo>
                        <a:pt x="3284" y="81"/>
                        <a:pt x="2858" y="6"/>
                        <a:pt x="2432" y="6"/>
                      </a:cubicBezTo>
                      <a:cubicBezTo>
                        <a:pt x="2376" y="2"/>
                        <a:pt x="2321" y="1"/>
                        <a:pt x="226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2" name="Google Shape;1422;p75"/>
                <p:cNvSpPr/>
                <p:nvPr/>
              </p:nvSpPr>
              <p:spPr>
                <a:xfrm>
                  <a:off x="7302661" y="2794126"/>
                  <a:ext cx="274192" cy="99114"/>
                </a:xfrm>
                <a:custGeom>
                  <a:rect b="b" l="l" r="r" t="t"/>
                  <a:pathLst>
                    <a:path extrusionOk="0" h="1948" w="5389">
                      <a:moveTo>
                        <a:pt x="2538" y="0"/>
                      </a:moveTo>
                      <a:cubicBezTo>
                        <a:pt x="2284" y="0"/>
                        <a:pt x="2032" y="45"/>
                        <a:pt x="1805" y="131"/>
                      </a:cubicBezTo>
                      <a:cubicBezTo>
                        <a:pt x="1379" y="281"/>
                        <a:pt x="1028" y="532"/>
                        <a:pt x="752" y="832"/>
                      </a:cubicBezTo>
                      <a:cubicBezTo>
                        <a:pt x="451" y="1133"/>
                        <a:pt x="226" y="1484"/>
                        <a:pt x="0" y="1810"/>
                      </a:cubicBezTo>
                      <a:cubicBezTo>
                        <a:pt x="0" y="1835"/>
                        <a:pt x="0" y="1885"/>
                        <a:pt x="25" y="1910"/>
                      </a:cubicBezTo>
                      <a:cubicBezTo>
                        <a:pt x="38" y="1935"/>
                        <a:pt x="63" y="1948"/>
                        <a:pt x="88" y="1948"/>
                      </a:cubicBezTo>
                      <a:cubicBezTo>
                        <a:pt x="113" y="1948"/>
                        <a:pt x="138" y="1935"/>
                        <a:pt x="151" y="1910"/>
                      </a:cubicBezTo>
                      <a:cubicBezTo>
                        <a:pt x="451" y="1634"/>
                        <a:pt x="702" y="1334"/>
                        <a:pt x="1003" y="1108"/>
                      </a:cubicBezTo>
                      <a:cubicBezTo>
                        <a:pt x="1278" y="857"/>
                        <a:pt x="1604" y="657"/>
                        <a:pt x="1955" y="582"/>
                      </a:cubicBezTo>
                      <a:cubicBezTo>
                        <a:pt x="2127" y="529"/>
                        <a:pt x="2306" y="497"/>
                        <a:pt x="2488" y="497"/>
                      </a:cubicBezTo>
                      <a:cubicBezTo>
                        <a:pt x="2651" y="497"/>
                        <a:pt x="2817" y="522"/>
                        <a:pt x="2983" y="582"/>
                      </a:cubicBezTo>
                      <a:cubicBezTo>
                        <a:pt x="3309" y="682"/>
                        <a:pt x="3634" y="857"/>
                        <a:pt x="3910" y="1108"/>
                      </a:cubicBezTo>
                      <a:lnTo>
                        <a:pt x="3935" y="1108"/>
                      </a:lnTo>
                      <a:cubicBezTo>
                        <a:pt x="4111" y="1233"/>
                        <a:pt x="4311" y="1359"/>
                        <a:pt x="4487" y="1484"/>
                      </a:cubicBezTo>
                      <a:lnTo>
                        <a:pt x="4512" y="1484"/>
                      </a:lnTo>
                      <a:cubicBezTo>
                        <a:pt x="4562" y="1509"/>
                        <a:pt x="4587" y="1509"/>
                        <a:pt x="4612" y="1509"/>
                      </a:cubicBezTo>
                      <a:cubicBezTo>
                        <a:pt x="4762" y="1509"/>
                        <a:pt x="4812" y="1434"/>
                        <a:pt x="4888" y="1409"/>
                      </a:cubicBezTo>
                      <a:cubicBezTo>
                        <a:pt x="4963" y="1359"/>
                        <a:pt x="5013" y="1309"/>
                        <a:pt x="5063" y="1258"/>
                      </a:cubicBezTo>
                      <a:cubicBezTo>
                        <a:pt x="5188" y="1158"/>
                        <a:pt x="5263" y="1058"/>
                        <a:pt x="5364" y="933"/>
                      </a:cubicBezTo>
                      <a:cubicBezTo>
                        <a:pt x="5389" y="907"/>
                        <a:pt x="5389" y="857"/>
                        <a:pt x="5364" y="832"/>
                      </a:cubicBezTo>
                      <a:cubicBezTo>
                        <a:pt x="5349" y="803"/>
                        <a:pt x="5326" y="791"/>
                        <a:pt x="5299" y="791"/>
                      </a:cubicBezTo>
                      <a:cubicBezTo>
                        <a:pt x="5280" y="791"/>
                        <a:pt x="5259" y="797"/>
                        <a:pt x="5238" y="807"/>
                      </a:cubicBezTo>
                      <a:cubicBezTo>
                        <a:pt x="5138" y="882"/>
                        <a:pt x="5013" y="958"/>
                        <a:pt x="4888" y="1008"/>
                      </a:cubicBezTo>
                      <a:cubicBezTo>
                        <a:pt x="4837" y="1033"/>
                        <a:pt x="4787" y="1058"/>
                        <a:pt x="4737" y="1083"/>
                      </a:cubicBezTo>
                      <a:cubicBezTo>
                        <a:pt x="4724" y="1089"/>
                        <a:pt x="4710" y="1094"/>
                        <a:pt x="4695" y="1098"/>
                      </a:cubicBezTo>
                      <a:lnTo>
                        <a:pt x="4695" y="1098"/>
                      </a:lnTo>
                      <a:cubicBezTo>
                        <a:pt x="4534" y="963"/>
                        <a:pt x="4372" y="847"/>
                        <a:pt x="4211" y="732"/>
                      </a:cubicBezTo>
                      <a:lnTo>
                        <a:pt x="4236" y="732"/>
                      </a:lnTo>
                      <a:cubicBezTo>
                        <a:pt x="3910" y="456"/>
                        <a:pt x="3559" y="206"/>
                        <a:pt x="3108" y="80"/>
                      </a:cubicBezTo>
                      <a:cubicBezTo>
                        <a:pt x="2924" y="26"/>
                        <a:pt x="2730" y="0"/>
                        <a:pt x="2538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3" name="Google Shape;1423;p75"/>
                <p:cNvSpPr/>
                <p:nvPr/>
              </p:nvSpPr>
              <p:spPr>
                <a:xfrm>
                  <a:off x="7383000" y="2810662"/>
                  <a:ext cx="80390" cy="78203"/>
                </a:xfrm>
                <a:custGeom>
                  <a:rect b="b" l="l" r="r" t="t"/>
                  <a:pathLst>
                    <a:path extrusionOk="0" h="1537" w="1580">
                      <a:moveTo>
                        <a:pt x="766" y="1"/>
                      </a:moveTo>
                      <a:cubicBezTo>
                        <a:pt x="377" y="1"/>
                        <a:pt x="49" y="311"/>
                        <a:pt x="25" y="708"/>
                      </a:cubicBezTo>
                      <a:cubicBezTo>
                        <a:pt x="0" y="1134"/>
                        <a:pt x="301" y="1485"/>
                        <a:pt x="727" y="1535"/>
                      </a:cubicBezTo>
                      <a:cubicBezTo>
                        <a:pt x="742" y="1536"/>
                        <a:pt x="758" y="1536"/>
                        <a:pt x="773" y="1536"/>
                      </a:cubicBezTo>
                      <a:cubicBezTo>
                        <a:pt x="1180" y="1536"/>
                        <a:pt x="1530" y="1219"/>
                        <a:pt x="1554" y="808"/>
                      </a:cubicBezTo>
                      <a:cubicBezTo>
                        <a:pt x="1579" y="382"/>
                        <a:pt x="1253" y="31"/>
                        <a:pt x="852" y="6"/>
                      </a:cubicBezTo>
                      <a:cubicBezTo>
                        <a:pt x="823" y="3"/>
                        <a:pt x="794" y="1"/>
                        <a:pt x="76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4" name="Google Shape;1424;p75"/>
                <p:cNvSpPr/>
                <p:nvPr/>
              </p:nvSpPr>
              <p:spPr>
                <a:xfrm>
                  <a:off x="7499006" y="2863221"/>
                  <a:ext cx="39585" cy="19182"/>
                </a:xfrm>
                <a:custGeom>
                  <a:rect b="b" l="l" r="r" t="t"/>
                  <a:pathLst>
                    <a:path extrusionOk="0" fill="none" h="377" w="778">
                      <a:moveTo>
                        <a:pt x="1" y="377"/>
                      </a:moveTo>
                      <a:cubicBezTo>
                        <a:pt x="277" y="326"/>
                        <a:pt x="552" y="201"/>
                        <a:pt x="778" y="1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5" name="Google Shape;1425;p75"/>
                <p:cNvSpPr/>
                <p:nvPr/>
              </p:nvSpPr>
              <p:spPr>
                <a:xfrm>
                  <a:off x="7307749" y="2773978"/>
                  <a:ext cx="85478" cy="66348"/>
                </a:xfrm>
                <a:custGeom>
                  <a:rect b="b" l="l" r="r" t="t"/>
                  <a:pathLst>
                    <a:path extrusionOk="0" fill="none" h="1304" w="1680">
                      <a:moveTo>
                        <a:pt x="1" y="1303"/>
                      </a:moveTo>
                      <a:cubicBezTo>
                        <a:pt x="351" y="652"/>
                        <a:pt x="978" y="201"/>
                        <a:pt x="1680" y="0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6" name="Google Shape;1426;p75"/>
                <p:cNvSpPr/>
                <p:nvPr/>
              </p:nvSpPr>
              <p:spPr>
                <a:xfrm>
                  <a:off x="6856342" y="2794126"/>
                  <a:ext cx="275464" cy="99318"/>
                </a:xfrm>
                <a:custGeom>
                  <a:rect b="b" l="l" r="r" t="t"/>
                  <a:pathLst>
                    <a:path extrusionOk="0" h="1952" w="5414">
                      <a:moveTo>
                        <a:pt x="2853" y="0"/>
                      </a:moveTo>
                      <a:cubicBezTo>
                        <a:pt x="2659" y="0"/>
                        <a:pt x="2465" y="26"/>
                        <a:pt x="2281" y="80"/>
                      </a:cubicBezTo>
                      <a:cubicBezTo>
                        <a:pt x="1855" y="206"/>
                        <a:pt x="1479" y="456"/>
                        <a:pt x="1178" y="732"/>
                      </a:cubicBezTo>
                      <a:lnTo>
                        <a:pt x="1203" y="732"/>
                      </a:lnTo>
                      <a:cubicBezTo>
                        <a:pt x="1042" y="847"/>
                        <a:pt x="880" y="963"/>
                        <a:pt x="719" y="1098"/>
                      </a:cubicBezTo>
                      <a:lnTo>
                        <a:pt x="719" y="1098"/>
                      </a:lnTo>
                      <a:cubicBezTo>
                        <a:pt x="704" y="1094"/>
                        <a:pt x="690" y="1089"/>
                        <a:pt x="677" y="1083"/>
                      </a:cubicBezTo>
                      <a:cubicBezTo>
                        <a:pt x="627" y="1058"/>
                        <a:pt x="577" y="1033"/>
                        <a:pt x="502" y="1008"/>
                      </a:cubicBezTo>
                      <a:cubicBezTo>
                        <a:pt x="401" y="958"/>
                        <a:pt x="276" y="882"/>
                        <a:pt x="176" y="807"/>
                      </a:cubicBezTo>
                      <a:cubicBezTo>
                        <a:pt x="151" y="795"/>
                        <a:pt x="132" y="788"/>
                        <a:pt x="113" y="788"/>
                      </a:cubicBezTo>
                      <a:cubicBezTo>
                        <a:pt x="94" y="788"/>
                        <a:pt x="75" y="795"/>
                        <a:pt x="50" y="807"/>
                      </a:cubicBezTo>
                      <a:cubicBezTo>
                        <a:pt x="25" y="857"/>
                        <a:pt x="0" y="907"/>
                        <a:pt x="50" y="933"/>
                      </a:cubicBezTo>
                      <a:cubicBezTo>
                        <a:pt x="126" y="1058"/>
                        <a:pt x="226" y="1158"/>
                        <a:pt x="326" y="1258"/>
                      </a:cubicBezTo>
                      <a:cubicBezTo>
                        <a:pt x="401" y="1309"/>
                        <a:pt x="451" y="1359"/>
                        <a:pt x="527" y="1409"/>
                      </a:cubicBezTo>
                      <a:cubicBezTo>
                        <a:pt x="577" y="1434"/>
                        <a:pt x="652" y="1509"/>
                        <a:pt x="802" y="1509"/>
                      </a:cubicBezTo>
                      <a:cubicBezTo>
                        <a:pt x="827" y="1509"/>
                        <a:pt x="852" y="1509"/>
                        <a:pt x="877" y="1484"/>
                      </a:cubicBezTo>
                      <a:lnTo>
                        <a:pt x="903" y="1484"/>
                      </a:lnTo>
                      <a:cubicBezTo>
                        <a:pt x="1103" y="1359"/>
                        <a:pt x="1278" y="1233"/>
                        <a:pt x="1479" y="1108"/>
                      </a:cubicBezTo>
                      <a:lnTo>
                        <a:pt x="1504" y="1108"/>
                      </a:lnTo>
                      <a:cubicBezTo>
                        <a:pt x="1780" y="857"/>
                        <a:pt x="2106" y="682"/>
                        <a:pt x="2431" y="582"/>
                      </a:cubicBezTo>
                      <a:cubicBezTo>
                        <a:pt x="2585" y="522"/>
                        <a:pt x="2745" y="497"/>
                        <a:pt x="2907" y="497"/>
                      </a:cubicBezTo>
                      <a:cubicBezTo>
                        <a:pt x="3089" y="497"/>
                        <a:pt x="3274" y="529"/>
                        <a:pt x="3459" y="582"/>
                      </a:cubicBezTo>
                      <a:cubicBezTo>
                        <a:pt x="3810" y="657"/>
                        <a:pt x="4111" y="857"/>
                        <a:pt x="4411" y="1108"/>
                      </a:cubicBezTo>
                      <a:cubicBezTo>
                        <a:pt x="4712" y="1334"/>
                        <a:pt x="4963" y="1634"/>
                        <a:pt x="5263" y="1910"/>
                      </a:cubicBezTo>
                      <a:cubicBezTo>
                        <a:pt x="5278" y="1939"/>
                        <a:pt x="5301" y="1952"/>
                        <a:pt x="5323" y="1952"/>
                      </a:cubicBezTo>
                      <a:cubicBezTo>
                        <a:pt x="5339" y="1952"/>
                        <a:pt x="5353" y="1945"/>
                        <a:pt x="5364" y="1935"/>
                      </a:cubicBezTo>
                      <a:cubicBezTo>
                        <a:pt x="5414" y="1910"/>
                        <a:pt x="5414" y="1835"/>
                        <a:pt x="5389" y="1810"/>
                      </a:cubicBezTo>
                      <a:cubicBezTo>
                        <a:pt x="5163" y="1484"/>
                        <a:pt x="4963" y="1133"/>
                        <a:pt x="4662" y="832"/>
                      </a:cubicBezTo>
                      <a:cubicBezTo>
                        <a:pt x="4386" y="532"/>
                        <a:pt x="4010" y="281"/>
                        <a:pt x="3609" y="131"/>
                      </a:cubicBezTo>
                      <a:cubicBezTo>
                        <a:pt x="3367" y="45"/>
                        <a:pt x="3109" y="0"/>
                        <a:pt x="2853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7" name="Google Shape;1427;p75"/>
                <p:cNvSpPr/>
                <p:nvPr/>
              </p:nvSpPr>
              <p:spPr>
                <a:xfrm>
                  <a:off x="6971076" y="2810662"/>
                  <a:ext cx="80390" cy="78203"/>
                </a:xfrm>
                <a:custGeom>
                  <a:rect b="b" l="l" r="r" t="t"/>
                  <a:pathLst>
                    <a:path extrusionOk="0" h="1537" w="1580">
                      <a:moveTo>
                        <a:pt x="814" y="1"/>
                      </a:moveTo>
                      <a:cubicBezTo>
                        <a:pt x="786" y="1"/>
                        <a:pt x="757" y="3"/>
                        <a:pt x="728" y="6"/>
                      </a:cubicBezTo>
                      <a:cubicBezTo>
                        <a:pt x="302" y="31"/>
                        <a:pt x="1" y="382"/>
                        <a:pt x="26" y="808"/>
                      </a:cubicBezTo>
                      <a:cubicBezTo>
                        <a:pt x="50" y="1219"/>
                        <a:pt x="400" y="1536"/>
                        <a:pt x="807" y="1536"/>
                      </a:cubicBezTo>
                      <a:cubicBezTo>
                        <a:pt x="822" y="1536"/>
                        <a:pt x="838" y="1536"/>
                        <a:pt x="853" y="1535"/>
                      </a:cubicBezTo>
                      <a:cubicBezTo>
                        <a:pt x="1254" y="1485"/>
                        <a:pt x="1580" y="1134"/>
                        <a:pt x="1555" y="708"/>
                      </a:cubicBezTo>
                      <a:cubicBezTo>
                        <a:pt x="1531" y="311"/>
                        <a:pt x="1204" y="1"/>
                        <a:pt x="814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8" name="Google Shape;1428;p75"/>
                <p:cNvSpPr/>
                <p:nvPr/>
              </p:nvSpPr>
              <p:spPr>
                <a:xfrm>
                  <a:off x="6895876" y="2863221"/>
                  <a:ext cx="39585" cy="19182"/>
                </a:xfrm>
                <a:custGeom>
                  <a:rect b="b" l="l" r="r" t="t"/>
                  <a:pathLst>
                    <a:path extrusionOk="0" fill="none" h="377" w="778">
                      <a:moveTo>
                        <a:pt x="777" y="377"/>
                      </a:moveTo>
                      <a:cubicBezTo>
                        <a:pt x="501" y="326"/>
                        <a:pt x="226" y="201"/>
                        <a:pt x="0" y="1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29" name="Google Shape;1429;p75"/>
                <p:cNvSpPr/>
                <p:nvPr/>
              </p:nvSpPr>
              <p:spPr>
                <a:xfrm>
                  <a:off x="7041240" y="2773978"/>
                  <a:ext cx="85478" cy="66348"/>
                </a:xfrm>
                <a:custGeom>
                  <a:rect b="b" l="l" r="r" t="t"/>
                  <a:pathLst>
                    <a:path extrusionOk="0" fill="none" h="1304" w="1680">
                      <a:moveTo>
                        <a:pt x="1680" y="1303"/>
                      </a:moveTo>
                      <a:cubicBezTo>
                        <a:pt x="1329" y="652"/>
                        <a:pt x="702" y="201"/>
                        <a:pt x="0" y="0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0" name="Google Shape;1430;p75"/>
                <p:cNvSpPr/>
                <p:nvPr/>
              </p:nvSpPr>
              <p:spPr>
                <a:xfrm>
                  <a:off x="7087134" y="3158429"/>
                  <a:ext cx="255112" cy="75506"/>
                </a:xfrm>
                <a:custGeom>
                  <a:rect b="b" l="l" r="r" t="t"/>
                  <a:pathLst>
                    <a:path extrusionOk="0" h="1484" w="5014">
                      <a:moveTo>
                        <a:pt x="1935" y="1"/>
                      </a:moveTo>
                      <a:cubicBezTo>
                        <a:pt x="1838" y="1"/>
                        <a:pt x="1741" y="15"/>
                        <a:pt x="1655" y="38"/>
                      </a:cubicBezTo>
                      <a:cubicBezTo>
                        <a:pt x="1354" y="139"/>
                        <a:pt x="1128" y="314"/>
                        <a:pt x="903" y="489"/>
                      </a:cubicBezTo>
                      <a:lnTo>
                        <a:pt x="828" y="565"/>
                      </a:lnTo>
                      <a:cubicBezTo>
                        <a:pt x="602" y="715"/>
                        <a:pt x="326" y="890"/>
                        <a:pt x="51" y="890"/>
                      </a:cubicBezTo>
                      <a:lnTo>
                        <a:pt x="1" y="1141"/>
                      </a:lnTo>
                      <a:cubicBezTo>
                        <a:pt x="502" y="1316"/>
                        <a:pt x="1103" y="1392"/>
                        <a:pt x="1630" y="1442"/>
                      </a:cubicBezTo>
                      <a:cubicBezTo>
                        <a:pt x="1821" y="1471"/>
                        <a:pt x="2011" y="1483"/>
                        <a:pt x="2202" y="1483"/>
                      </a:cubicBezTo>
                      <a:cubicBezTo>
                        <a:pt x="2337" y="1483"/>
                        <a:pt x="2472" y="1477"/>
                        <a:pt x="2607" y="1467"/>
                      </a:cubicBezTo>
                      <a:cubicBezTo>
                        <a:pt x="2983" y="1467"/>
                        <a:pt x="3359" y="1417"/>
                        <a:pt x="3735" y="1367"/>
                      </a:cubicBezTo>
                      <a:cubicBezTo>
                        <a:pt x="3835" y="1367"/>
                        <a:pt x="5013" y="1216"/>
                        <a:pt x="5013" y="1141"/>
                      </a:cubicBezTo>
                      <a:lnTo>
                        <a:pt x="4988" y="890"/>
                      </a:lnTo>
                      <a:cubicBezTo>
                        <a:pt x="4969" y="892"/>
                        <a:pt x="4949" y="893"/>
                        <a:pt x="4930" y="893"/>
                      </a:cubicBezTo>
                      <a:cubicBezTo>
                        <a:pt x="4652" y="893"/>
                        <a:pt x="4399" y="729"/>
                        <a:pt x="4211" y="565"/>
                      </a:cubicBezTo>
                      <a:lnTo>
                        <a:pt x="4111" y="489"/>
                      </a:lnTo>
                      <a:cubicBezTo>
                        <a:pt x="3885" y="314"/>
                        <a:pt x="3660" y="139"/>
                        <a:pt x="3384" y="38"/>
                      </a:cubicBezTo>
                      <a:cubicBezTo>
                        <a:pt x="3298" y="15"/>
                        <a:pt x="3201" y="1"/>
                        <a:pt x="3103" y="1"/>
                      </a:cubicBezTo>
                      <a:cubicBezTo>
                        <a:pt x="2887" y="1"/>
                        <a:pt x="2662" y="67"/>
                        <a:pt x="2507" y="239"/>
                      </a:cubicBezTo>
                      <a:cubicBezTo>
                        <a:pt x="2369" y="67"/>
                        <a:pt x="2149" y="1"/>
                        <a:pt x="1935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1" name="Google Shape;1431;p75"/>
                <p:cNvSpPr/>
                <p:nvPr/>
              </p:nvSpPr>
              <p:spPr>
                <a:xfrm>
                  <a:off x="7321792" y="3202440"/>
                  <a:ext cx="40857" cy="12771"/>
                </a:xfrm>
                <a:custGeom>
                  <a:rect b="b" l="l" r="r" t="t"/>
                  <a:pathLst>
                    <a:path extrusionOk="0" fill="none" h="251" w="803">
                      <a:moveTo>
                        <a:pt x="0" y="251"/>
                      </a:moveTo>
                      <a:cubicBezTo>
                        <a:pt x="276" y="201"/>
                        <a:pt x="552" y="101"/>
                        <a:pt x="802" y="0"/>
                      </a:cubicBezTo>
                    </a:path>
                  </a:pathLst>
                </a:custGeom>
                <a:noFill/>
                <a:ln cap="rnd" cmpd="sng" w="62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2" name="Google Shape;1432;p75"/>
                <p:cNvSpPr/>
                <p:nvPr/>
              </p:nvSpPr>
              <p:spPr>
                <a:xfrm>
                  <a:off x="7071819" y="3202440"/>
                  <a:ext cx="40857" cy="12771"/>
                </a:xfrm>
                <a:custGeom>
                  <a:rect b="b" l="l" r="r" t="t"/>
                  <a:pathLst>
                    <a:path extrusionOk="0" fill="none" h="251" w="803">
                      <a:moveTo>
                        <a:pt x="803" y="251"/>
                      </a:moveTo>
                      <a:cubicBezTo>
                        <a:pt x="527" y="201"/>
                        <a:pt x="252" y="101"/>
                        <a:pt x="1" y="0"/>
                      </a:cubicBezTo>
                    </a:path>
                  </a:pathLst>
                </a:custGeom>
                <a:noFill/>
                <a:ln cap="rnd" cmpd="sng" w="62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3" name="Google Shape;1433;p75"/>
                <p:cNvSpPr/>
                <p:nvPr/>
              </p:nvSpPr>
              <p:spPr>
                <a:xfrm>
                  <a:off x="7145798" y="3268737"/>
                  <a:ext cx="140327" cy="12822"/>
                </a:xfrm>
                <a:custGeom>
                  <a:rect b="b" l="l" r="r" t="t"/>
                  <a:pathLst>
                    <a:path extrusionOk="0" fill="none" h="252" w="2758">
                      <a:moveTo>
                        <a:pt x="1" y="1"/>
                      </a:moveTo>
                      <a:cubicBezTo>
                        <a:pt x="903" y="226"/>
                        <a:pt x="1855" y="251"/>
                        <a:pt x="2757" y="76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4" name="Google Shape;1434;p75"/>
                <p:cNvSpPr/>
                <p:nvPr/>
              </p:nvSpPr>
              <p:spPr>
                <a:xfrm>
                  <a:off x="7167473" y="3060891"/>
                  <a:ext cx="99521" cy="26814"/>
                </a:xfrm>
                <a:custGeom>
                  <a:rect b="b" l="l" r="r" t="t"/>
                  <a:pathLst>
                    <a:path extrusionOk="0" fill="none" h="527" w="1956">
                      <a:moveTo>
                        <a:pt x="1" y="0"/>
                      </a:moveTo>
                      <a:cubicBezTo>
                        <a:pt x="527" y="477"/>
                        <a:pt x="1379" y="527"/>
                        <a:pt x="1956" y="101"/>
                      </a:cubicBezTo>
                    </a:path>
                  </a:pathLst>
                </a:custGeom>
                <a:noFill/>
                <a:ln cap="rnd" cmpd="sng" w="627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5" name="Google Shape;1435;p75"/>
                <p:cNvSpPr/>
                <p:nvPr/>
              </p:nvSpPr>
              <p:spPr>
                <a:xfrm>
                  <a:off x="7217233" y="2839002"/>
                  <a:ext cx="51" cy="160730"/>
                </a:xfrm>
                <a:custGeom>
                  <a:rect b="b" l="l" r="r" t="t"/>
                  <a:pathLst>
                    <a:path extrusionOk="0" fill="none" h="3159" w="1">
                      <a:moveTo>
                        <a:pt x="0" y="0"/>
                      </a:moveTo>
                      <a:lnTo>
                        <a:pt x="0" y="3158"/>
                      </a:ln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6" name="Google Shape;1436;p75"/>
                <p:cNvSpPr/>
                <p:nvPr/>
              </p:nvSpPr>
              <p:spPr>
                <a:xfrm>
                  <a:off x="5972609" y="4334068"/>
                  <a:ext cx="669530" cy="331839"/>
                </a:xfrm>
                <a:custGeom>
                  <a:rect b="b" l="l" r="r" t="t"/>
                  <a:pathLst>
                    <a:path extrusionOk="0" h="6522" w="13159">
                      <a:moveTo>
                        <a:pt x="1772" y="0"/>
                      </a:moveTo>
                      <a:cubicBezTo>
                        <a:pt x="1074" y="0"/>
                        <a:pt x="601" y="159"/>
                        <a:pt x="452" y="491"/>
                      </a:cubicBezTo>
                      <a:cubicBezTo>
                        <a:pt x="1" y="1444"/>
                        <a:pt x="2407" y="3449"/>
                        <a:pt x="5815" y="4978"/>
                      </a:cubicBezTo>
                      <a:cubicBezTo>
                        <a:pt x="8017" y="5972"/>
                        <a:pt x="10101" y="6521"/>
                        <a:pt x="11407" y="6521"/>
                      </a:cubicBezTo>
                      <a:cubicBezTo>
                        <a:pt x="12108" y="6521"/>
                        <a:pt x="12584" y="6363"/>
                        <a:pt x="12733" y="6030"/>
                      </a:cubicBezTo>
                      <a:cubicBezTo>
                        <a:pt x="13159" y="5078"/>
                        <a:pt x="10753" y="3073"/>
                        <a:pt x="7369" y="1544"/>
                      </a:cubicBezTo>
                      <a:cubicBezTo>
                        <a:pt x="5152" y="549"/>
                        <a:pt x="3072" y="0"/>
                        <a:pt x="177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7" name="Google Shape;1437;p75"/>
                <p:cNvSpPr/>
                <p:nvPr/>
              </p:nvSpPr>
              <p:spPr>
                <a:xfrm>
                  <a:off x="5857875" y="3854064"/>
                  <a:ext cx="909226" cy="1295659"/>
                </a:xfrm>
                <a:custGeom>
                  <a:rect b="b" l="l" r="r" t="t"/>
                  <a:pathLst>
                    <a:path extrusionOk="0" h="25465" w="17870">
                      <a:moveTo>
                        <a:pt x="12582" y="0"/>
                      </a:moveTo>
                      <a:cubicBezTo>
                        <a:pt x="12055" y="0"/>
                        <a:pt x="11554" y="76"/>
                        <a:pt x="11053" y="251"/>
                      </a:cubicBezTo>
                      <a:cubicBezTo>
                        <a:pt x="9524" y="802"/>
                        <a:pt x="8171" y="2131"/>
                        <a:pt x="7544" y="3935"/>
                      </a:cubicBezTo>
                      <a:lnTo>
                        <a:pt x="5564" y="9599"/>
                      </a:lnTo>
                      <a:lnTo>
                        <a:pt x="4562" y="12432"/>
                      </a:lnTo>
                      <a:lnTo>
                        <a:pt x="50" y="25339"/>
                      </a:lnTo>
                      <a:cubicBezTo>
                        <a:pt x="25" y="25389"/>
                        <a:pt x="25" y="25414"/>
                        <a:pt x="0" y="25464"/>
                      </a:cubicBezTo>
                      <a:lnTo>
                        <a:pt x="9073" y="25464"/>
                      </a:lnTo>
                      <a:lnTo>
                        <a:pt x="12306" y="17745"/>
                      </a:lnTo>
                      <a:lnTo>
                        <a:pt x="13083" y="15915"/>
                      </a:lnTo>
                      <a:lnTo>
                        <a:pt x="14010" y="13685"/>
                      </a:lnTo>
                      <a:lnTo>
                        <a:pt x="16592" y="7519"/>
                      </a:lnTo>
                      <a:cubicBezTo>
                        <a:pt x="17870" y="4512"/>
                        <a:pt x="16667" y="1178"/>
                        <a:pt x="14010" y="226"/>
                      </a:cubicBezTo>
                      <a:cubicBezTo>
                        <a:pt x="13534" y="76"/>
                        <a:pt x="13058" y="0"/>
                        <a:pt x="12582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8" name="Google Shape;1438;p75"/>
                <p:cNvSpPr/>
                <p:nvPr/>
              </p:nvSpPr>
              <p:spPr>
                <a:xfrm>
                  <a:off x="5857875" y="3854064"/>
                  <a:ext cx="909226" cy="1295659"/>
                </a:xfrm>
                <a:custGeom>
                  <a:rect b="b" l="l" r="r" t="t"/>
                  <a:pathLst>
                    <a:path extrusionOk="0" fill="none" h="25465" w="17870">
                      <a:moveTo>
                        <a:pt x="0" y="25464"/>
                      </a:moveTo>
                      <a:cubicBezTo>
                        <a:pt x="25" y="25414"/>
                        <a:pt x="25" y="25389"/>
                        <a:pt x="50" y="25339"/>
                      </a:cubicBezTo>
                      <a:lnTo>
                        <a:pt x="4562" y="12432"/>
                      </a:lnTo>
                      <a:lnTo>
                        <a:pt x="5564" y="9599"/>
                      </a:lnTo>
                      <a:lnTo>
                        <a:pt x="7544" y="3935"/>
                      </a:lnTo>
                      <a:cubicBezTo>
                        <a:pt x="8171" y="2131"/>
                        <a:pt x="9524" y="802"/>
                        <a:pt x="11053" y="251"/>
                      </a:cubicBezTo>
                      <a:cubicBezTo>
                        <a:pt x="11554" y="76"/>
                        <a:pt x="12055" y="0"/>
                        <a:pt x="12582" y="0"/>
                      </a:cubicBezTo>
                      <a:cubicBezTo>
                        <a:pt x="13058" y="0"/>
                        <a:pt x="13534" y="76"/>
                        <a:pt x="14010" y="226"/>
                      </a:cubicBezTo>
                      <a:cubicBezTo>
                        <a:pt x="16667" y="1178"/>
                        <a:pt x="17870" y="4512"/>
                        <a:pt x="16592" y="7519"/>
                      </a:cubicBezTo>
                      <a:lnTo>
                        <a:pt x="14010" y="13685"/>
                      </a:lnTo>
                      <a:lnTo>
                        <a:pt x="13083" y="15915"/>
                      </a:lnTo>
                      <a:lnTo>
                        <a:pt x="12306" y="17745"/>
                      </a:lnTo>
                      <a:lnTo>
                        <a:pt x="9073" y="25464"/>
                      </a:ln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9" name="Google Shape;1439;p75"/>
                <p:cNvSpPr/>
                <p:nvPr/>
              </p:nvSpPr>
              <p:spPr>
                <a:xfrm>
                  <a:off x="5999423" y="3745689"/>
                  <a:ext cx="886279" cy="899050"/>
                </a:xfrm>
                <a:custGeom>
                  <a:rect b="b" l="l" r="r" t="t"/>
                  <a:pathLst>
                    <a:path extrusionOk="0" h="17670" w="17419">
                      <a:moveTo>
                        <a:pt x="10577" y="0"/>
                      </a:moveTo>
                      <a:cubicBezTo>
                        <a:pt x="8271" y="0"/>
                        <a:pt x="6090" y="1353"/>
                        <a:pt x="4963" y="3559"/>
                      </a:cubicBezTo>
                      <a:lnTo>
                        <a:pt x="0" y="11930"/>
                      </a:lnTo>
                      <a:cubicBezTo>
                        <a:pt x="201" y="11681"/>
                        <a:pt x="640" y="11561"/>
                        <a:pt x="1253" y="11561"/>
                      </a:cubicBezTo>
                      <a:cubicBezTo>
                        <a:pt x="2552" y="11561"/>
                        <a:pt x="4628" y="12103"/>
                        <a:pt x="6842" y="13108"/>
                      </a:cubicBezTo>
                      <a:cubicBezTo>
                        <a:pt x="10226" y="14637"/>
                        <a:pt x="12632" y="16642"/>
                        <a:pt x="12206" y="17594"/>
                      </a:cubicBezTo>
                      <a:cubicBezTo>
                        <a:pt x="12181" y="17619"/>
                        <a:pt x="12181" y="17619"/>
                        <a:pt x="12156" y="17644"/>
                      </a:cubicBezTo>
                      <a:lnTo>
                        <a:pt x="12206" y="17669"/>
                      </a:lnTo>
                      <a:lnTo>
                        <a:pt x="15940" y="8872"/>
                      </a:lnTo>
                      <a:cubicBezTo>
                        <a:pt x="17419" y="5439"/>
                        <a:pt x="15815" y="1504"/>
                        <a:pt x="12481" y="326"/>
                      </a:cubicBezTo>
                      <a:cubicBezTo>
                        <a:pt x="11855" y="100"/>
                        <a:pt x="11203" y="0"/>
                        <a:pt x="1057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0" name="Google Shape;1440;p75"/>
                <p:cNvSpPr/>
                <p:nvPr/>
              </p:nvSpPr>
              <p:spPr>
                <a:xfrm>
                  <a:off x="7759155" y="4334068"/>
                  <a:ext cx="668258" cy="331839"/>
                </a:xfrm>
                <a:custGeom>
                  <a:rect b="b" l="l" r="r" t="t"/>
                  <a:pathLst>
                    <a:path extrusionOk="0" h="6522" w="13134">
                      <a:moveTo>
                        <a:pt x="11387" y="0"/>
                      </a:moveTo>
                      <a:cubicBezTo>
                        <a:pt x="10088" y="0"/>
                        <a:pt x="8008" y="549"/>
                        <a:pt x="5790" y="1544"/>
                      </a:cubicBezTo>
                      <a:cubicBezTo>
                        <a:pt x="2407" y="3073"/>
                        <a:pt x="1" y="5078"/>
                        <a:pt x="427" y="6030"/>
                      </a:cubicBezTo>
                      <a:cubicBezTo>
                        <a:pt x="576" y="6363"/>
                        <a:pt x="1052" y="6521"/>
                        <a:pt x="1753" y="6521"/>
                      </a:cubicBezTo>
                      <a:cubicBezTo>
                        <a:pt x="3058" y="6521"/>
                        <a:pt x="5143" y="5972"/>
                        <a:pt x="7344" y="4978"/>
                      </a:cubicBezTo>
                      <a:cubicBezTo>
                        <a:pt x="10728" y="3449"/>
                        <a:pt x="13134" y="1444"/>
                        <a:pt x="12708" y="491"/>
                      </a:cubicBezTo>
                      <a:cubicBezTo>
                        <a:pt x="12559" y="159"/>
                        <a:pt x="12086" y="0"/>
                        <a:pt x="11387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1" name="Google Shape;1441;p75"/>
                <p:cNvSpPr/>
                <p:nvPr/>
              </p:nvSpPr>
              <p:spPr>
                <a:xfrm>
                  <a:off x="7634194" y="3854064"/>
                  <a:ext cx="909276" cy="1295659"/>
                </a:xfrm>
                <a:custGeom>
                  <a:rect b="b" l="l" r="r" t="t"/>
                  <a:pathLst>
                    <a:path extrusionOk="0" h="25465" w="17871">
                      <a:moveTo>
                        <a:pt x="5289" y="0"/>
                      </a:moveTo>
                      <a:cubicBezTo>
                        <a:pt x="4813" y="0"/>
                        <a:pt x="4336" y="76"/>
                        <a:pt x="3860" y="226"/>
                      </a:cubicBezTo>
                      <a:cubicBezTo>
                        <a:pt x="1204" y="1178"/>
                        <a:pt x="1" y="4512"/>
                        <a:pt x="1254" y="7519"/>
                      </a:cubicBezTo>
                      <a:lnTo>
                        <a:pt x="2181" y="9675"/>
                      </a:lnTo>
                      <a:lnTo>
                        <a:pt x="3234" y="12206"/>
                      </a:lnTo>
                      <a:lnTo>
                        <a:pt x="3860" y="13685"/>
                      </a:lnTo>
                      <a:lnTo>
                        <a:pt x="4788" y="15915"/>
                      </a:lnTo>
                      <a:lnTo>
                        <a:pt x="5364" y="17269"/>
                      </a:lnTo>
                      <a:lnTo>
                        <a:pt x="8798" y="25464"/>
                      </a:lnTo>
                      <a:lnTo>
                        <a:pt x="17870" y="25464"/>
                      </a:lnTo>
                      <a:cubicBezTo>
                        <a:pt x="17845" y="25414"/>
                        <a:pt x="17820" y="25389"/>
                        <a:pt x="17820" y="25339"/>
                      </a:cubicBezTo>
                      <a:lnTo>
                        <a:pt x="13309" y="12432"/>
                      </a:lnTo>
                      <a:lnTo>
                        <a:pt x="12306" y="9599"/>
                      </a:lnTo>
                      <a:lnTo>
                        <a:pt x="10326" y="3935"/>
                      </a:lnTo>
                      <a:cubicBezTo>
                        <a:pt x="9650" y="2005"/>
                        <a:pt x="8171" y="627"/>
                        <a:pt x="6542" y="176"/>
                      </a:cubicBezTo>
                      <a:cubicBezTo>
                        <a:pt x="6116" y="51"/>
                        <a:pt x="5715" y="0"/>
                        <a:pt x="528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2" name="Google Shape;1442;p75"/>
                <p:cNvSpPr/>
                <p:nvPr/>
              </p:nvSpPr>
              <p:spPr>
                <a:xfrm>
                  <a:off x="7634194" y="3854064"/>
                  <a:ext cx="909276" cy="1295659"/>
                </a:xfrm>
                <a:custGeom>
                  <a:rect b="b" l="l" r="r" t="t"/>
                  <a:pathLst>
                    <a:path extrusionOk="0" fill="none" h="25465" w="17871">
                      <a:moveTo>
                        <a:pt x="8798" y="25464"/>
                      </a:moveTo>
                      <a:lnTo>
                        <a:pt x="5364" y="17269"/>
                      </a:lnTo>
                      <a:lnTo>
                        <a:pt x="4788" y="15915"/>
                      </a:lnTo>
                      <a:lnTo>
                        <a:pt x="3860" y="13685"/>
                      </a:lnTo>
                      <a:lnTo>
                        <a:pt x="3234" y="12206"/>
                      </a:lnTo>
                      <a:lnTo>
                        <a:pt x="2181" y="9675"/>
                      </a:lnTo>
                      <a:lnTo>
                        <a:pt x="1254" y="7519"/>
                      </a:lnTo>
                      <a:cubicBezTo>
                        <a:pt x="1" y="4512"/>
                        <a:pt x="1204" y="1178"/>
                        <a:pt x="3860" y="226"/>
                      </a:cubicBezTo>
                      <a:cubicBezTo>
                        <a:pt x="4336" y="76"/>
                        <a:pt x="4813" y="0"/>
                        <a:pt x="5289" y="0"/>
                      </a:cubicBezTo>
                      <a:cubicBezTo>
                        <a:pt x="5715" y="0"/>
                        <a:pt x="6116" y="51"/>
                        <a:pt x="6542" y="176"/>
                      </a:cubicBezTo>
                      <a:cubicBezTo>
                        <a:pt x="8171" y="627"/>
                        <a:pt x="9650" y="2005"/>
                        <a:pt x="10326" y="3935"/>
                      </a:cubicBezTo>
                      <a:lnTo>
                        <a:pt x="12306" y="9599"/>
                      </a:lnTo>
                      <a:lnTo>
                        <a:pt x="13309" y="12432"/>
                      </a:lnTo>
                      <a:lnTo>
                        <a:pt x="17820" y="25339"/>
                      </a:lnTo>
                      <a:cubicBezTo>
                        <a:pt x="17820" y="25389"/>
                        <a:pt x="17845" y="25414"/>
                        <a:pt x="17870" y="25464"/>
                      </a:cubicBezTo>
                    </a:path>
                  </a:pathLst>
                </a:custGeom>
                <a:noFill/>
                <a:ln cap="rnd" cmpd="sng" w="5025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3" name="Google Shape;1443;p75"/>
                <p:cNvSpPr/>
                <p:nvPr/>
              </p:nvSpPr>
              <p:spPr>
                <a:xfrm>
                  <a:off x="7515593" y="3745689"/>
                  <a:ext cx="886330" cy="899050"/>
                </a:xfrm>
                <a:custGeom>
                  <a:rect b="b" l="l" r="r" t="t"/>
                  <a:pathLst>
                    <a:path extrusionOk="0" h="17670" w="17420">
                      <a:moveTo>
                        <a:pt x="6843" y="0"/>
                      </a:moveTo>
                      <a:cubicBezTo>
                        <a:pt x="6216" y="0"/>
                        <a:pt x="5565" y="100"/>
                        <a:pt x="4938" y="326"/>
                      </a:cubicBezTo>
                      <a:cubicBezTo>
                        <a:pt x="1580" y="1504"/>
                        <a:pt x="1" y="5439"/>
                        <a:pt x="1479" y="8872"/>
                      </a:cubicBezTo>
                      <a:lnTo>
                        <a:pt x="5214" y="17669"/>
                      </a:lnTo>
                      <a:lnTo>
                        <a:pt x="5264" y="17644"/>
                      </a:lnTo>
                      <a:cubicBezTo>
                        <a:pt x="5239" y="17619"/>
                        <a:pt x="5239" y="17619"/>
                        <a:pt x="5214" y="17594"/>
                      </a:cubicBezTo>
                      <a:cubicBezTo>
                        <a:pt x="4788" y="16642"/>
                        <a:pt x="7194" y="14637"/>
                        <a:pt x="10577" y="13108"/>
                      </a:cubicBezTo>
                      <a:cubicBezTo>
                        <a:pt x="12792" y="12103"/>
                        <a:pt x="14868" y="11561"/>
                        <a:pt x="16167" y="11561"/>
                      </a:cubicBezTo>
                      <a:cubicBezTo>
                        <a:pt x="16779" y="11561"/>
                        <a:pt x="17219" y="11681"/>
                        <a:pt x="17419" y="11930"/>
                      </a:cubicBezTo>
                      <a:lnTo>
                        <a:pt x="12457" y="3559"/>
                      </a:lnTo>
                      <a:cubicBezTo>
                        <a:pt x="11329" y="1353"/>
                        <a:pt x="9124" y="0"/>
                        <a:pt x="6843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4" name="Google Shape;1444;p75"/>
                <p:cNvSpPr/>
                <p:nvPr/>
              </p:nvSpPr>
              <p:spPr>
                <a:xfrm>
                  <a:off x="6389621" y="3741822"/>
                  <a:ext cx="1615694" cy="1407900"/>
                </a:xfrm>
                <a:custGeom>
                  <a:rect b="b" l="l" r="r" t="t"/>
                  <a:pathLst>
                    <a:path extrusionOk="0" h="27671" w="31755">
                      <a:moveTo>
                        <a:pt x="4888" y="1"/>
                      </a:moveTo>
                      <a:cubicBezTo>
                        <a:pt x="4487" y="1"/>
                        <a:pt x="4086" y="51"/>
                        <a:pt x="3735" y="126"/>
                      </a:cubicBezTo>
                      <a:cubicBezTo>
                        <a:pt x="2306" y="427"/>
                        <a:pt x="1329" y="1279"/>
                        <a:pt x="752" y="2457"/>
                      </a:cubicBezTo>
                      <a:cubicBezTo>
                        <a:pt x="76" y="3886"/>
                        <a:pt x="0" y="5790"/>
                        <a:pt x="451" y="7720"/>
                      </a:cubicBezTo>
                      <a:lnTo>
                        <a:pt x="1504" y="12983"/>
                      </a:lnTo>
                      <a:cubicBezTo>
                        <a:pt x="1354" y="13334"/>
                        <a:pt x="1228" y="13710"/>
                        <a:pt x="1153" y="14086"/>
                      </a:cubicBezTo>
                      <a:cubicBezTo>
                        <a:pt x="1003" y="14688"/>
                        <a:pt x="903" y="15314"/>
                        <a:pt x="903" y="15966"/>
                      </a:cubicBezTo>
                      <a:cubicBezTo>
                        <a:pt x="903" y="16618"/>
                        <a:pt x="978" y="17219"/>
                        <a:pt x="1128" y="17821"/>
                      </a:cubicBezTo>
                      <a:cubicBezTo>
                        <a:pt x="1329" y="18572"/>
                        <a:pt x="1629" y="19299"/>
                        <a:pt x="2030" y="19951"/>
                      </a:cubicBezTo>
                      <a:cubicBezTo>
                        <a:pt x="2356" y="20502"/>
                        <a:pt x="2757" y="21004"/>
                        <a:pt x="3208" y="21430"/>
                      </a:cubicBezTo>
                      <a:lnTo>
                        <a:pt x="4461" y="27670"/>
                      </a:lnTo>
                      <a:lnTo>
                        <a:pt x="27093" y="27670"/>
                      </a:lnTo>
                      <a:lnTo>
                        <a:pt x="28346" y="21605"/>
                      </a:lnTo>
                      <a:cubicBezTo>
                        <a:pt x="29023" y="21004"/>
                        <a:pt x="29574" y="20277"/>
                        <a:pt x="30000" y="19475"/>
                      </a:cubicBezTo>
                      <a:cubicBezTo>
                        <a:pt x="30251" y="18998"/>
                        <a:pt x="30452" y="18472"/>
                        <a:pt x="30577" y="17946"/>
                      </a:cubicBezTo>
                      <a:cubicBezTo>
                        <a:pt x="30752" y="17319"/>
                        <a:pt x="30853" y="16643"/>
                        <a:pt x="30853" y="15966"/>
                      </a:cubicBezTo>
                      <a:cubicBezTo>
                        <a:pt x="30853" y="15415"/>
                        <a:pt x="30777" y="14863"/>
                        <a:pt x="30677" y="14312"/>
                      </a:cubicBezTo>
                      <a:cubicBezTo>
                        <a:pt x="30552" y="13810"/>
                        <a:pt x="30376" y="13309"/>
                        <a:pt x="30176" y="12833"/>
                      </a:cubicBezTo>
                      <a:lnTo>
                        <a:pt x="31254" y="7720"/>
                      </a:lnTo>
                      <a:cubicBezTo>
                        <a:pt x="31705" y="5765"/>
                        <a:pt x="31755" y="3810"/>
                        <a:pt x="31153" y="2382"/>
                      </a:cubicBezTo>
                      <a:cubicBezTo>
                        <a:pt x="30702" y="1229"/>
                        <a:pt x="29850" y="402"/>
                        <a:pt x="28497" y="126"/>
                      </a:cubicBezTo>
                      <a:cubicBezTo>
                        <a:pt x="28146" y="51"/>
                        <a:pt x="27770" y="1"/>
                        <a:pt x="2734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5" name="Google Shape;1445;p75"/>
                <p:cNvSpPr/>
                <p:nvPr/>
              </p:nvSpPr>
              <p:spPr>
                <a:xfrm>
                  <a:off x="7831863" y="4134618"/>
                  <a:ext cx="147959" cy="706520"/>
                </a:xfrm>
                <a:custGeom>
                  <a:rect b="b" l="l" r="r" t="t"/>
                  <a:pathLst>
                    <a:path extrusionOk="0" h="13886" w="2908">
                      <a:moveTo>
                        <a:pt x="2908" y="0"/>
                      </a:moveTo>
                      <a:lnTo>
                        <a:pt x="2908" y="0"/>
                      </a:lnTo>
                      <a:cubicBezTo>
                        <a:pt x="2707" y="852"/>
                        <a:pt x="2482" y="1704"/>
                        <a:pt x="2306" y="2557"/>
                      </a:cubicBezTo>
                      <a:cubicBezTo>
                        <a:pt x="2106" y="3409"/>
                        <a:pt x="1905" y="4261"/>
                        <a:pt x="1730" y="5113"/>
                      </a:cubicBezTo>
                      <a:cubicBezTo>
                        <a:pt x="1730" y="5113"/>
                        <a:pt x="1730" y="5138"/>
                        <a:pt x="1755" y="5163"/>
                      </a:cubicBezTo>
                      <a:cubicBezTo>
                        <a:pt x="2381" y="6592"/>
                        <a:pt x="2557" y="8246"/>
                        <a:pt x="2256" y="9775"/>
                      </a:cubicBezTo>
                      <a:cubicBezTo>
                        <a:pt x="2106" y="10552"/>
                        <a:pt x="1830" y="11304"/>
                        <a:pt x="1454" y="12005"/>
                      </a:cubicBezTo>
                      <a:cubicBezTo>
                        <a:pt x="1053" y="12682"/>
                        <a:pt x="577" y="13334"/>
                        <a:pt x="0" y="13885"/>
                      </a:cubicBezTo>
                      <a:cubicBezTo>
                        <a:pt x="602" y="13359"/>
                        <a:pt x="1153" y="12757"/>
                        <a:pt x="1554" y="12055"/>
                      </a:cubicBezTo>
                      <a:cubicBezTo>
                        <a:pt x="1955" y="11354"/>
                        <a:pt x="2256" y="10602"/>
                        <a:pt x="2431" y="9825"/>
                      </a:cubicBezTo>
                      <a:cubicBezTo>
                        <a:pt x="2607" y="9023"/>
                        <a:pt x="2632" y="8221"/>
                        <a:pt x="2557" y="7419"/>
                      </a:cubicBezTo>
                      <a:cubicBezTo>
                        <a:pt x="2482" y="6617"/>
                        <a:pt x="2256" y="5815"/>
                        <a:pt x="1905" y="5088"/>
                      </a:cubicBezTo>
                      <a:lnTo>
                        <a:pt x="1905" y="5088"/>
                      </a:lnTo>
                      <a:lnTo>
                        <a:pt x="1930" y="5138"/>
                      </a:lnTo>
                      <a:cubicBezTo>
                        <a:pt x="2106" y="4286"/>
                        <a:pt x="2256" y="3434"/>
                        <a:pt x="2431" y="2582"/>
                      </a:cubicBezTo>
                      <a:cubicBezTo>
                        <a:pt x="2607" y="1730"/>
                        <a:pt x="2732" y="852"/>
                        <a:pt x="2908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6" name="Google Shape;1446;p75"/>
                <p:cNvSpPr/>
                <p:nvPr/>
              </p:nvSpPr>
              <p:spPr>
                <a:xfrm>
                  <a:off x="6412568" y="4134618"/>
                  <a:ext cx="140327" cy="697565"/>
                </a:xfrm>
                <a:custGeom>
                  <a:rect b="b" l="l" r="r" t="t"/>
                  <a:pathLst>
                    <a:path extrusionOk="0" h="13710" w="2758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301" y="1780"/>
                        <a:pt x="627" y="3534"/>
                        <a:pt x="953" y="5288"/>
                      </a:cubicBezTo>
                      <a:lnTo>
                        <a:pt x="978" y="5238"/>
                      </a:lnTo>
                      <a:lnTo>
                        <a:pt x="978" y="5238"/>
                      </a:lnTo>
                      <a:cubicBezTo>
                        <a:pt x="677" y="5940"/>
                        <a:pt x="477" y="6692"/>
                        <a:pt x="401" y="7469"/>
                      </a:cubicBezTo>
                      <a:cubicBezTo>
                        <a:pt x="326" y="8246"/>
                        <a:pt x="376" y="9023"/>
                        <a:pt x="527" y="9775"/>
                      </a:cubicBezTo>
                      <a:cubicBezTo>
                        <a:pt x="677" y="10527"/>
                        <a:pt x="953" y="11253"/>
                        <a:pt x="1329" y="11930"/>
                      </a:cubicBezTo>
                      <a:cubicBezTo>
                        <a:pt x="1705" y="12607"/>
                        <a:pt x="2206" y="13208"/>
                        <a:pt x="2757" y="13710"/>
                      </a:cubicBezTo>
                      <a:cubicBezTo>
                        <a:pt x="2231" y="13158"/>
                        <a:pt x="1805" y="12532"/>
                        <a:pt x="1429" y="11880"/>
                      </a:cubicBezTo>
                      <a:cubicBezTo>
                        <a:pt x="1078" y="11203"/>
                        <a:pt x="853" y="10476"/>
                        <a:pt x="702" y="9750"/>
                      </a:cubicBezTo>
                      <a:cubicBezTo>
                        <a:pt x="401" y="8271"/>
                        <a:pt x="577" y="6692"/>
                        <a:pt x="1153" y="5314"/>
                      </a:cubicBezTo>
                      <a:cubicBezTo>
                        <a:pt x="1153" y="5288"/>
                        <a:pt x="1153" y="5263"/>
                        <a:pt x="1153" y="5263"/>
                      </a:cubicBezTo>
                      <a:cubicBezTo>
                        <a:pt x="802" y="3509"/>
                        <a:pt x="401" y="1755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7" name="Google Shape;1447;p75"/>
                <p:cNvSpPr/>
                <p:nvPr/>
              </p:nvSpPr>
              <p:spPr>
                <a:xfrm>
                  <a:off x="6911140" y="3646218"/>
                  <a:ext cx="573926" cy="174722"/>
                </a:xfrm>
                <a:custGeom>
                  <a:rect b="b" l="l" r="r" t="t"/>
                  <a:pathLst>
                    <a:path extrusionOk="0" h="3434" w="11280">
                      <a:moveTo>
                        <a:pt x="1" y="0"/>
                      </a:moveTo>
                      <a:lnTo>
                        <a:pt x="1" y="3434"/>
                      </a:lnTo>
                      <a:lnTo>
                        <a:pt x="11279" y="3434"/>
                      </a:lnTo>
                      <a:lnTo>
                        <a:pt x="11279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8" name="Google Shape;1448;p75"/>
                <p:cNvSpPr/>
                <p:nvPr/>
              </p:nvSpPr>
              <p:spPr>
                <a:xfrm>
                  <a:off x="6903508" y="3736734"/>
                  <a:ext cx="593006" cy="552201"/>
                </a:xfrm>
                <a:custGeom>
                  <a:rect b="b" l="l" r="r" t="t"/>
                  <a:pathLst>
                    <a:path extrusionOk="0" fill="none" h="10853" w="11655">
                      <a:moveTo>
                        <a:pt x="11605" y="1"/>
                      </a:moveTo>
                      <a:cubicBezTo>
                        <a:pt x="11630" y="427"/>
                        <a:pt x="11655" y="853"/>
                        <a:pt x="11655" y="1304"/>
                      </a:cubicBezTo>
                      <a:cubicBezTo>
                        <a:pt x="11655" y="6567"/>
                        <a:pt x="9048" y="10853"/>
                        <a:pt x="5840" y="10853"/>
                      </a:cubicBezTo>
                      <a:cubicBezTo>
                        <a:pt x="2607" y="10853"/>
                        <a:pt x="1" y="6567"/>
                        <a:pt x="1" y="1304"/>
                      </a:cubicBezTo>
                      <a:cubicBezTo>
                        <a:pt x="1" y="928"/>
                        <a:pt x="26" y="552"/>
                        <a:pt x="51" y="176"/>
                      </a:cubicBezTo>
                    </a:path>
                  </a:pathLst>
                </a:custGeom>
                <a:solidFill>
                  <a:schemeClr val="lt1"/>
                </a:solidFill>
                <a:ln cap="rnd" cmpd="sng" w="5025">
                  <a:solidFill>
                    <a:schemeClr val="lt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o Am I? Introducing Myself by Slidesgo">
  <a:themeElements>
    <a:clrScheme name="Simple Light">
      <a:dk1>
        <a:srgbClr val="2E2E2E"/>
      </a:dk1>
      <a:lt1>
        <a:srgbClr val="FFFFFF"/>
      </a:lt1>
      <a:dk2>
        <a:srgbClr val="2C4DFF"/>
      </a:dk2>
      <a:lt2>
        <a:srgbClr val="FFCF11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E2E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o Am I? Introducing Myself by Slidesgo">
  <a:themeElements>
    <a:clrScheme name="Simple Light">
      <a:dk1>
        <a:srgbClr val="2E2E2E"/>
      </a:dk1>
      <a:lt1>
        <a:srgbClr val="FFFFFF"/>
      </a:lt1>
      <a:dk2>
        <a:srgbClr val="2C4DFF"/>
      </a:dk2>
      <a:lt2>
        <a:srgbClr val="FFCF11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E2E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