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b969f5ee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b969f5ee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b969f5e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b969f5e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c3ba4c06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c3ba4c06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b969f5ee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b969f5ee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b969f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b969f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b969f5e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b969f5e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b969f5ee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b969f5e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b969f5ee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b969f5ee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b969f5ee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eb969f5ee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b969f5ee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b969f5ee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b969f5ee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b969f5ee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23.png"/><Relationship Id="rId6" Type="http://schemas.openxmlformats.org/officeDocument/2006/relationships/image" Target="../media/image31.jpg"/><Relationship Id="rId7" Type="http://schemas.openxmlformats.org/officeDocument/2006/relationships/image" Target="../media/image27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20.jpg"/><Relationship Id="rId6" Type="http://schemas.openxmlformats.org/officeDocument/2006/relationships/image" Target="../media/image8.jp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3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Relationship Id="rId7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Edwin Somy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661825" y="1674625"/>
            <a:ext cx="49842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</a:rPr>
              <a:t>Used to …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350" y="244600"/>
            <a:ext cx="2361948" cy="177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999" y="3007638"/>
            <a:ext cx="2512998" cy="188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2913" y="244600"/>
            <a:ext cx="2305199" cy="19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7250" y="3036625"/>
            <a:ext cx="2435727" cy="18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7">
            <a:alphaModFix/>
          </a:blip>
          <a:srcRect b="29216" l="0" r="0" t="30684"/>
          <a:stretch/>
        </p:blipFill>
        <p:spPr>
          <a:xfrm>
            <a:off x="463050" y="2978675"/>
            <a:ext cx="2104499" cy="188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 title="Screenshot_20240715-224604.png"/>
          <p:cNvPicPr preferRelativeResize="0"/>
          <p:nvPr/>
        </p:nvPicPr>
        <p:blipFill rotWithShape="1">
          <a:blip r:embed="rId8">
            <a:alphaModFix/>
          </a:blip>
          <a:srcRect b="9714" l="0" r="0" t="11946"/>
          <a:stretch/>
        </p:blipFill>
        <p:spPr>
          <a:xfrm>
            <a:off x="522250" y="244600"/>
            <a:ext cx="2045300" cy="182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3645125" y="363200"/>
            <a:ext cx="14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j</a:t>
            </a:r>
            <a:r>
              <a:rPr lang="en" sz="1800">
                <a:solidFill>
                  <a:schemeClr val="lt1"/>
                </a:solidFill>
              </a:rPr>
              <a:t>avelin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838100" y="899488"/>
            <a:ext cx="14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Martial arts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7101050" y="363200"/>
            <a:ext cx="14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choreo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7654275" y="4181425"/>
            <a:ext cx="14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Rangoli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4460600" y="4181425"/>
            <a:ext cx="152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Service Cars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124350" y="4268425"/>
            <a:ext cx="14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DIY lasers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247725" y="2206425"/>
            <a:ext cx="32136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320"/>
              <a:t>Thank you</a:t>
            </a:r>
            <a:endParaRPr b="1" sz="33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55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/>
              <a:t>From kerala, India</a:t>
            </a:r>
            <a:endParaRPr b="1" sz="272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2730513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5313" y="1170125"/>
            <a:ext cx="3056779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4493" y="1170125"/>
            <a:ext cx="255362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0275" y="-4037"/>
            <a:ext cx="1333725" cy="14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 amt="97000"/>
          </a:blip>
          <a:srcRect b="-2560" l="9610" r="-9609" t="2560"/>
          <a:stretch/>
        </p:blipFill>
        <p:spPr>
          <a:xfrm>
            <a:off x="1168250" y="756725"/>
            <a:ext cx="6445875" cy="41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52425" y="493700"/>
            <a:ext cx="85035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77">
                <a:solidFill>
                  <a:schemeClr val="lt1"/>
                </a:solidFill>
              </a:rPr>
              <a:t>Integrated masters at </a:t>
            </a:r>
            <a:endParaRPr sz="3577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577">
                <a:highlight>
                  <a:srgbClr val="FFFFFF"/>
                </a:highlight>
              </a:rPr>
              <a:t>Indian Institute of Technology</a:t>
            </a:r>
            <a:r>
              <a:rPr b="1" lang="en" sz="3577">
                <a:solidFill>
                  <a:schemeClr val="dk1"/>
                </a:solidFill>
                <a:highlight>
                  <a:srgbClr val="FFFFFF"/>
                </a:highlight>
              </a:rPr>
              <a:t>, KGP</a:t>
            </a:r>
            <a:endParaRPr b="1"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939500" y="3668950"/>
            <a:ext cx="37080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77">
                <a:solidFill>
                  <a:schemeClr val="lt1"/>
                </a:solidFill>
                <a:highlight>
                  <a:srgbClr val="CCCCCC"/>
                </a:highlight>
              </a:rPr>
              <a:t>* Final year</a:t>
            </a:r>
            <a:endParaRPr sz="700">
              <a:solidFill>
                <a:schemeClr val="lt1"/>
              </a:solidFill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91450" y="41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9D9D9"/>
                </a:solidFill>
              </a:rPr>
              <a:t>Research interest</a:t>
            </a:r>
            <a:r>
              <a:rPr b="1" lang="en" sz="2620">
                <a:solidFill>
                  <a:srgbClr val="D9D9D9"/>
                </a:solidFill>
              </a:rPr>
              <a:t>     </a:t>
            </a:r>
            <a:endParaRPr b="1" sz="2620">
              <a:solidFill>
                <a:srgbClr val="D9D9D9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44950"/>
            <a:ext cx="8520600" cy="28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Neutrino flavour oscillations in </a:t>
            </a:r>
            <a:r>
              <a:rPr lang="en" sz="2100">
                <a:solidFill>
                  <a:srgbClr val="FFFFFF"/>
                </a:solidFill>
              </a:rPr>
              <a:t>accelerator</a:t>
            </a:r>
            <a:r>
              <a:rPr lang="en" sz="2100">
                <a:solidFill>
                  <a:srgbClr val="FFFFFF"/>
                </a:solidFill>
              </a:rPr>
              <a:t> based experiments 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Detector simulations 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616175" y="2062213"/>
            <a:ext cx="4605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HOBBIES..?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 amt="58999"/>
          </a:blip>
          <a:srcRect b="720" l="2460" r="-2460" t="-719"/>
          <a:stretch/>
        </p:blipFill>
        <p:spPr>
          <a:xfrm>
            <a:off x="4735125" y="0"/>
            <a:ext cx="3705450" cy="4697125"/>
          </a:xfrm>
          <a:prstGeom prst="rect">
            <a:avLst/>
          </a:prstGeom>
          <a:noFill/>
          <a:ln>
            <a:noFill/>
          </a:ln>
          <a:effectLst>
            <a:reflection blurRad="0" dir="5400000" dist="152400" endA="0" endPos="9000" fadeDir="5400012" kx="0" rotWithShape="0" algn="bl" stA="50000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4137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32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Politics and policies of India </a:t>
            </a:r>
            <a:endParaRPr sz="322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25" y="1314275"/>
            <a:ext cx="5536976" cy="3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626" y="835238"/>
            <a:ext cx="286670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364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r>
              <a:rPr lang="en" sz="2688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Stocks </a:t>
            </a:r>
            <a:endParaRPr sz="3688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325" y="3484100"/>
            <a:ext cx="3229300" cy="16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5">
            <a:alphaModFix amt="54000"/>
          </a:blip>
          <a:stretch>
            <a:fillRect/>
          </a:stretch>
        </p:blipFill>
        <p:spPr>
          <a:xfrm>
            <a:off x="980825" y="1537550"/>
            <a:ext cx="4128200" cy="3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6">
            <a:alphaModFix amt="67000"/>
          </a:blip>
          <a:stretch>
            <a:fillRect/>
          </a:stretch>
        </p:blipFill>
        <p:spPr>
          <a:xfrm>
            <a:off x="5914700" y="-43500"/>
            <a:ext cx="2769041" cy="35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128016" y="427275"/>
            <a:ext cx="2943000" cy="590400"/>
          </a:xfrm>
          <a:prstGeom prst="rect">
            <a:avLst/>
          </a:prstGeom>
          <a:effectLst>
            <a:outerShdw blurRad="57150" rotWithShape="0" algn="bl" dir="3000000" dist="57150">
              <a:srgbClr val="000000">
                <a:alpha val="50000"/>
              </a:srgbClr>
            </a:outerShdw>
            <a:reflection blurRad="0" dir="5400000" dist="466725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220">
                <a:solidFill>
                  <a:schemeClr val="lt1"/>
                </a:solidFill>
              </a:rPr>
              <a:t>Anime &amp; Japanese</a:t>
            </a:r>
            <a:r>
              <a:rPr lang="en" sz="2220">
                <a:solidFill>
                  <a:schemeClr val="lt1"/>
                </a:solidFill>
              </a:rPr>
              <a:t> </a:t>
            </a:r>
            <a:endParaRPr sz="3120">
              <a:solidFill>
                <a:schemeClr val="lt1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5851" y="0"/>
            <a:ext cx="1283126" cy="16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5">
            <a:alphaModFix/>
          </a:blip>
          <a:srcRect b="0" l="-3689" r="3690" t="0"/>
          <a:stretch/>
        </p:blipFill>
        <p:spPr>
          <a:xfrm>
            <a:off x="6200998" y="1790388"/>
            <a:ext cx="2943001" cy="335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6">
            <a:alphaModFix amt="98000"/>
          </a:blip>
          <a:srcRect b="0" l="-1914" r="-5037" t="0"/>
          <a:stretch/>
        </p:blipFill>
        <p:spPr>
          <a:xfrm>
            <a:off x="2786000" y="210950"/>
            <a:ext cx="3909849" cy="4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139932"/>
            <a:ext cx="2713524" cy="501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268200" y="1021975"/>
            <a:ext cx="3083100" cy="5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533"/>
              <a:buFont typeface="Arial"/>
              <a:buNone/>
            </a:pPr>
            <a:r>
              <a:rPr b="1" lang="en" sz="3095"/>
              <a:t>Yoga..just starting out.</a:t>
            </a:r>
            <a:r>
              <a:rPr lang="en" sz="3095"/>
              <a:t>.</a:t>
            </a:r>
            <a:endParaRPr sz="309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 amt="83000"/>
          </a:blip>
          <a:stretch>
            <a:fillRect/>
          </a:stretch>
        </p:blipFill>
        <p:spPr>
          <a:xfrm>
            <a:off x="3030200" y="445650"/>
            <a:ext cx="3344600" cy="334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1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