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9C339-FC99-9F9E-00F1-4D4A117E05FB}" name="miki.kota.76w@st.kyoto-u.ac.jp" initials="mi" userId="S::miki.kota.76w@st.kyoto-u.ac.jp::627bfcfb-7da5-4b30-b059-1bd439e899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5"/>
    <p:restoredTop sz="94000"/>
  </p:normalViewPr>
  <p:slideViewPr>
    <p:cSldViewPr snapToGrid="0">
      <p:cViewPr varScale="1">
        <p:scale>
          <a:sx n="85" d="100"/>
          <a:sy n="85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5DCDD-3203-F1A3-657B-17652EEF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6504E0-A1EF-A67D-2EFC-3DA3FC6E1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6DF627-E6C1-F37B-3141-5DF9EC1C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C00F3A-A5E2-8C51-D59A-F3628F98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C60875-5549-D7EB-6D18-45807EF7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B4D79B-4878-EB41-9E15-FB905A35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B9FDF9-76D3-5820-54FC-CBCB0D8DD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840D6-7EF0-FD97-4F71-1FEDC848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11D218-AF38-BAE8-CB81-4F9A8C0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10399-A719-F708-8E4B-0D702819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8700BF-7202-183F-E50D-5A0CB7CFC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352EF0-718E-1AA6-0B66-372D1655B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F2FD4B-C4F7-4292-D756-E075FD8E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F0A5F-43D5-346B-A8C0-1ADE5B71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4EE729-EA21-78B4-5288-BF694314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6E351-443B-7634-53C4-7F13205B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8070E-A171-DEB3-AC84-08FF9F43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7CAD5-CCB6-9B88-95D3-58EA3792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EEDC9D-AD84-4D64-EBDC-828C9AE3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491DA-CBC8-6B3B-82E0-F4714BA0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C7DFF-82F8-C68B-CE1A-2D0EC2A8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9E077E-A818-B4C8-64DD-30F7409F9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1DCE91-4BBF-EBB6-6A7D-10B356E9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CDA7A5-7BCE-ADF8-2BAE-D2ED22BC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08FEE-99F2-A8F1-AD3C-A020B4E0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3842E-1EE5-0324-C6BC-21EB8E00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EDAA7E-237C-8AF1-3919-D9FC663A2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9A4D30-EFC0-9382-109D-D3A2C2C4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7760E5-50FF-6450-D5FA-DEAB0926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77B27B-E3BB-31B6-7F30-4FC410CC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34D643-298A-BA62-9576-16F3B15F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2FBF4-2ABB-9FFC-B9AF-78E3B103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779BC2-496B-06D4-0921-D9E32AEE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1AA2FB-DD31-80D9-57B9-908801116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B73192-8A4F-E826-D48A-B289C1ED5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D2F4AE-2535-0655-4047-B54FC27D2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7FE586-5B7B-6697-9AC1-256EDF69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A2BFDB8-9811-E775-E9F5-AFE6BE82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4044DC-9AD2-1368-28D8-68D9072B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BB5A4-0EF5-F7E7-7189-D553F02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1AA3BE-C9DA-C46F-CCB9-5AF212C1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85F4EA-BB9E-AF17-449A-7A72FF1D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DAF72B-1689-DAA4-0073-BB77C2CC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3DC9F5C-1DC7-C8DF-8935-80A14D46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6E71F-C418-E6D1-0E97-8A2C9580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9C52A5-8E66-279E-7EAD-05EC5235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1AD70-E664-B2C0-314D-9610A522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C924A2-C377-5082-2FF2-C1B601F7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C088B5-FF21-339B-8D93-1562CD673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81ADEF-CED6-64D4-0261-0CC193C0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F78292-AA50-57B1-EF57-6B7411E1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DE7600-2B35-BC01-4DA9-CCE73605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B38E5-268F-3290-1A98-4EF2A721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C439F5-A60E-0D13-C387-7C3696E77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C89198-965E-7DBC-9C65-1B918D116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020313-1F09-71A2-119A-EC1AD564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9AD085-20E5-A3EE-0221-F2B6C0A1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1B23CF-CE0D-22F6-B28E-B12B5EC5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9AAFBA-3395-BD16-6910-BFF7F55F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A94E8-B965-ED5B-28AD-335B626B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84174-5BA5-3C13-9350-88C0ADF36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07CEE5-5F76-EBBA-76C1-973D0894C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9E5568-AB37-803A-DFA9-D973269FB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5D724-2D02-3803-0B95-CC31ADEF5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0" y="881063"/>
            <a:ext cx="11326091" cy="2387600"/>
          </a:xfrm>
        </p:spPr>
        <p:txBody>
          <a:bodyPr/>
          <a:lstStyle/>
          <a:p>
            <a:r>
              <a:rPr kumimoji="1" lang="ja-JP" altLang="en-US"/>
              <a:t>　</a:t>
            </a:r>
            <a:r>
              <a:rPr kumimoji="1" lang="en-US" altLang="ja-JP" dirty="0"/>
              <a:t>Self-introduction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13B5B7-BDEB-46E7-333D-D6ABD10E3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335" y="4435475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Hayashi Koki</a:t>
            </a:r>
            <a:endParaRPr kumimoji="1"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15925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EBC5F-C866-8E5D-4629-274B4173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me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6B5BA0-5FBA-BF17-B71C-5F5EA24E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I’m from Japan.  </a:t>
            </a:r>
          </a:p>
          <a:p>
            <a:pPr marL="0" indent="0">
              <a:buNone/>
            </a:pPr>
            <a:endParaRPr lang="en-US" altLang="ja-JP" sz="3200" dirty="0"/>
          </a:p>
          <a:p>
            <a:pPr>
              <a:buFont typeface="Wingdings" pitchFamily="2" charset="2"/>
              <a:buChar char="u"/>
            </a:pPr>
            <a:r>
              <a:rPr kumimoji="1" lang="en-US" altLang="ja-JP" sz="3200" dirty="0"/>
              <a:t>I study in Kyoto University.</a:t>
            </a:r>
          </a:p>
          <a:p>
            <a:pPr>
              <a:buFont typeface="Wingdings" pitchFamily="2" charset="2"/>
              <a:buChar char="u"/>
            </a:pPr>
            <a:endParaRPr lang="en-US" altLang="ja-JP" sz="3200" dirty="0"/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I joined T2K experiment</a:t>
            </a:r>
            <a:r>
              <a:rPr lang="en-US" altLang="ja-JP" sz="3200"/>
              <a:t>. </a:t>
            </a:r>
            <a:endParaRPr lang="en-US" altLang="ja-JP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1DE2CC-42ED-EEB0-4C51-16D96A74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376347" y="1825624"/>
            <a:ext cx="1462440" cy="10158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C413B617-F400-3CDD-4FE3-AFA1662FC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" t="4733" r="3817" b="19864"/>
          <a:stretch/>
        </p:blipFill>
        <p:spPr>
          <a:xfrm>
            <a:off x="9101259" y="4632735"/>
            <a:ext cx="1972816" cy="9083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3C0C62-57BF-B502-F7AF-B21A67B9D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472" y="305253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83C5EB-4EBC-851B-A1ED-959285B4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45" y="314644"/>
            <a:ext cx="1998750" cy="1325563"/>
          </a:xfrm>
        </p:spPr>
        <p:txBody>
          <a:bodyPr/>
          <a:lstStyle/>
          <a:p>
            <a:r>
              <a:rPr kumimoji="1" lang="en-US" altLang="ja-JP" dirty="0"/>
              <a:t>hobby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E5855E-8F10-23A8-D55E-ADEDBC02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en-US" altLang="ja-JP" sz="3200" dirty="0"/>
              <a:t>E-sports</a:t>
            </a:r>
          </a:p>
          <a:p>
            <a:pPr marL="0" indent="0">
              <a:buNone/>
            </a:pPr>
            <a:r>
              <a:rPr lang="ja-JP" altLang="en-US" sz="3200"/>
              <a:t>　</a:t>
            </a:r>
            <a:endParaRPr kumimoji="1" lang="en-US" altLang="ja-JP" sz="3200" dirty="0"/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Ramen</a:t>
            </a:r>
          </a:p>
          <a:p>
            <a:pPr marL="0" indent="0">
              <a:buNone/>
            </a:pPr>
            <a:r>
              <a:rPr lang="en-US" altLang="ja-JP" sz="3200" dirty="0"/>
              <a:t>  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Manga, Anime..</a:t>
            </a:r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BD0618F-8EE4-639C-B62D-9C412909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44" y="4703166"/>
            <a:ext cx="2965264" cy="16679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9B84063-B6CC-AFA1-39BF-43BD95DF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694" y="3035205"/>
            <a:ext cx="2511106" cy="16679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767322-0A6C-CF01-D361-91E043A5F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57" y="1265644"/>
            <a:ext cx="1998751" cy="19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17E50-03C7-9A1A-1245-28EF57D4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physics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84769-A195-F298-38C7-479F9344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21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en-US" altLang="ja-JP" sz="3200" dirty="0"/>
              <a:t>I’m interested in particle physics,</a:t>
            </a:r>
            <a:r>
              <a:rPr lang="en-US" altLang="ja-JP" sz="3200" dirty="0"/>
              <a:t> especially around the Standard Model.</a:t>
            </a:r>
          </a:p>
          <a:p>
            <a:pPr marL="0" indent="0">
              <a:buNone/>
            </a:pPr>
            <a:endParaRPr lang="en-US" altLang="ja-JP" sz="3200" dirty="0"/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I tried to measure neutrino mass for my graduation research.</a:t>
            </a:r>
          </a:p>
          <a:p>
            <a:pPr marL="0" indent="0">
              <a:buNone/>
            </a:pPr>
            <a:endParaRPr lang="en-US" altLang="ja-JP" sz="3200" dirty="0"/>
          </a:p>
          <a:p>
            <a:pPr>
              <a:buFont typeface="Wingdings" pitchFamily="2" charset="2"/>
              <a:buChar char="u"/>
            </a:pPr>
            <a:r>
              <a:rPr lang="en-US" altLang="ja-JP" sz="3200" dirty="0"/>
              <a:t>Neutrino is mysterious and interesting. 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76586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A15FC0-D810-4A05-848D-C104FF44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267" y="3114872"/>
            <a:ext cx="5959465" cy="1410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Thank you for listening.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04364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65</Words>
  <Application>Microsoft Macintosh PowerPoint</Application>
  <PresentationFormat>ワイド画面</PresentationFormat>
  <Paragraphs>23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Wingdings</vt:lpstr>
      <vt:lpstr>Office テーマ</vt:lpstr>
      <vt:lpstr>　Self-introduction</vt:lpstr>
      <vt:lpstr>about me</vt:lpstr>
      <vt:lpstr>hobby</vt:lpstr>
      <vt:lpstr>physics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　β崩壊から見るニュートリノ質量測定</dc:title>
  <dc:creator>洸樹 林</dc:creator>
  <cp:lastModifiedBy>hayashi.koki.78e@st.kyoto-u.ac.jp</cp:lastModifiedBy>
  <cp:revision>18</cp:revision>
  <dcterms:created xsi:type="dcterms:W3CDTF">2024-03-12T05:07:53Z</dcterms:created>
  <dcterms:modified xsi:type="dcterms:W3CDTF">2024-07-15T17:08:13Z</dcterms:modified>
</cp:coreProperties>
</file>