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Arial Bold" charset="1" panose="020B08020202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2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89235" y="1028700"/>
            <a:ext cx="4025356" cy="5276990"/>
          </a:xfrm>
          <a:custGeom>
            <a:avLst/>
            <a:gdLst/>
            <a:ahLst/>
            <a:cxnLst/>
            <a:rect r="r" b="b" t="t" l="l"/>
            <a:pathLst>
              <a:path h="5276990" w="4025356">
                <a:moveTo>
                  <a:pt x="0" y="0"/>
                </a:moveTo>
                <a:lnTo>
                  <a:pt x="4025356" y="0"/>
                </a:lnTo>
                <a:lnTo>
                  <a:pt x="4025356" y="5276990"/>
                </a:lnTo>
                <a:lnTo>
                  <a:pt x="0" y="527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08990" y="6972300"/>
            <a:ext cx="7100196" cy="212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9"/>
              </a:lnSpc>
            </a:pPr>
            <a:r>
              <a:rPr lang="en-US" sz="57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Dương Thu Phương</a:t>
            </a:r>
          </a:p>
          <a:p>
            <a:pPr algn="ctr">
              <a:lnSpc>
                <a:spcPts val="8059"/>
              </a:lnSpc>
            </a:pPr>
            <a:r>
              <a:rPr lang="en-US" sz="57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21/09/2004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28946" y="1442095"/>
            <a:ext cx="8321239" cy="3901430"/>
          </a:xfrm>
          <a:custGeom>
            <a:avLst/>
            <a:gdLst/>
            <a:ahLst/>
            <a:cxnLst/>
            <a:rect r="r" b="b" t="t" l="l"/>
            <a:pathLst>
              <a:path h="3901430" w="8321239">
                <a:moveTo>
                  <a:pt x="0" y="0"/>
                </a:moveTo>
                <a:lnTo>
                  <a:pt x="8321239" y="0"/>
                </a:lnTo>
                <a:lnTo>
                  <a:pt x="8321239" y="3901430"/>
                </a:lnTo>
                <a:lnTo>
                  <a:pt x="0" y="390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997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77443" y="5971600"/>
            <a:ext cx="7224244" cy="2192487"/>
          </a:xfrm>
          <a:custGeom>
            <a:avLst/>
            <a:gdLst/>
            <a:ahLst/>
            <a:cxnLst/>
            <a:rect r="r" b="b" t="t" l="l"/>
            <a:pathLst>
              <a:path h="2192487" w="7224244">
                <a:moveTo>
                  <a:pt x="0" y="0"/>
                </a:moveTo>
                <a:lnTo>
                  <a:pt x="7224245" y="0"/>
                </a:lnTo>
                <a:lnTo>
                  <a:pt x="7224245" y="2192487"/>
                </a:lnTo>
                <a:lnTo>
                  <a:pt x="0" y="2192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605528"/>
            <a:ext cx="4809964" cy="9075943"/>
          </a:xfrm>
          <a:custGeom>
            <a:avLst/>
            <a:gdLst/>
            <a:ahLst/>
            <a:cxnLst/>
            <a:rect r="r" b="b" t="t" l="l"/>
            <a:pathLst>
              <a:path h="9075943" w="4809964">
                <a:moveTo>
                  <a:pt x="0" y="0"/>
                </a:moveTo>
                <a:lnTo>
                  <a:pt x="4809964" y="0"/>
                </a:lnTo>
                <a:lnTo>
                  <a:pt x="4809964" y="9075944"/>
                </a:lnTo>
                <a:lnTo>
                  <a:pt x="0" y="9075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01143" y="1294114"/>
            <a:ext cx="6075369" cy="3009117"/>
          </a:xfrm>
          <a:custGeom>
            <a:avLst/>
            <a:gdLst/>
            <a:ahLst/>
            <a:cxnLst/>
            <a:rect r="r" b="b" t="t" l="l"/>
            <a:pathLst>
              <a:path h="3009117" w="6075369">
                <a:moveTo>
                  <a:pt x="0" y="0"/>
                </a:moveTo>
                <a:lnTo>
                  <a:pt x="6075369" y="0"/>
                </a:lnTo>
                <a:lnTo>
                  <a:pt x="6075369" y="3009117"/>
                </a:lnTo>
                <a:lnTo>
                  <a:pt x="0" y="3009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47578" y="4747851"/>
            <a:ext cx="7093155" cy="4906099"/>
          </a:xfrm>
          <a:custGeom>
            <a:avLst/>
            <a:gdLst/>
            <a:ahLst/>
            <a:cxnLst/>
            <a:rect r="r" b="b" t="t" l="l"/>
            <a:pathLst>
              <a:path h="4906099" w="7093155">
                <a:moveTo>
                  <a:pt x="0" y="0"/>
                </a:moveTo>
                <a:lnTo>
                  <a:pt x="7093155" y="0"/>
                </a:lnTo>
                <a:lnTo>
                  <a:pt x="7093155" y="4906098"/>
                </a:lnTo>
                <a:lnTo>
                  <a:pt x="0" y="4906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75986" y="995899"/>
            <a:ext cx="5733046" cy="3605548"/>
          </a:xfrm>
          <a:custGeom>
            <a:avLst/>
            <a:gdLst/>
            <a:ahLst/>
            <a:cxnLst/>
            <a:rect r="r" b="b" t="t" l="l"/>
            <a:pathLst>
              <a:path h="3605548" w="5733046">
                <a:moveTo>
                  <a:pt x="0" y="0"/>
                </a:moveTo>
                <a:lnTo>
                  <a:pt x="5733045" y="0"/>
                </a:lnTo>
                <a:lnTo>
                  <a:pt x="5733045" y="3605548"/>
                </a:lnTo>
                <a:lnTo>
                  <a:pt x="0" y="3605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40956" y="1373492"/>
            <a:ext cx="10638470" cy="7540016"/>
          </a:xfrm>
          <a:custGeom>
            <a:avLst/>
            <a:gdLst/>
            <a:ahLst/>
            <a:cxnLst/>
            <a:rect r="r" b="b" t="t" l="l"/>
            <a:pathLst>
              <a:path h="7540016" w="10638470">
                <a:moveTo>
                  <a:pt x="0" y="0"/>
                </a:moveTo>
                <a:lnTo>
                  <a:pt x="10638470" y="0"/>
                </a:lnTo>
                <a:lnTo>
                  <a:pt x="10638470" y="7540016"/>
                </a:lnTo>
                <a:lnTo>
                  <a:pt x="0" y="7540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457362" y="3267075"/>
            <a:ext cx="3930015" cy="1523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9"/>
              </a:lnSpc>
            </a:pPr>
            <a:r>
              <a:rPr lang="en-US" sz="41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favorite manga:</a:t>
            </a:r>
          </a:p>
          <a:p>
            <a:pPr algn="ctr">
              <a:lnSpc>
                <a:spcPts val="5819"/>
              </a:lnSpc>
            </a:pPr>
            <a:r>
              <a:rPr lang="en-US" sz="41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Doraemon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07720"/>
            <a:ext cx="4752772" cy="8450580"/>
          </a:xfrm>
          <a:custGeom>
            <a:avLst/>
            <a:gdLst/>
            <a:ahLst/>
            <a:cxnLst/>
            <a:rect r="r" b="b" t="t" l="l"/>
            <a:pathLst>
              <a:path h="8450580" w="4752772">
                <a:moveTo>
                  <a:pt x="0" y="0"/>
                </a:moveTo>
                <a:lnTo>
                  <a:pt x="4752772" y="0"/>
                </a:lnTo>
                <a:lnTo>
                  <a:pt x="4752772" y="8450580"/>
                </a:lnTo>
                <a:lnTo>
                  <a:pt x="0" y="8450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57898" y="571500"/>
            <a:ext cx="4808075" cy="4572000"/>
          </a:xfrm>
          <a:custGeom>
            <a:avLst/>
            <a:gdLst/>
            <a:ahLst/>
            <a:cxnLst/>
            <a:rect r="r" b="b" t="t" l="l"/>
            <a:pathLst>
              <a:path h="4572000" w="4808075">
                <a:moveTo>
                  <a:pt x="0" y="0"/>
                </a:moveTo>
                <a:lnTo>
                  <a:pt x="4808074" y="0"/>
                </a:lnTo>
                <a:lnTo>
                  <a:pt x="4808074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989" r="-8369" b="-3796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48017" y="5564271"/>
            <a:ext cx="5387125" cy="3694029"/>
          </a:xfrm>
          <a:custGeom>
            <a:avLst/>
            <a:gdLst/>
            <a:ahLst/>
            <a:cxnLst/>
            <a:rect r="r" b="b" t="t" l="l"/>
            <a:pathLst>
              <a:path h="3694029" w="5387125">
                <a:moveTo>
                  <a:pt x="0" y="0"/>
                </a:moveTo>
                <a:lnTo>
                  <a:pt x="5387125" y="0"/>
                </a:lnTo>
                <a:lnTo>
                  <a:pt x="5387125" y="3694029"/>
                </a:lnTo>
                <a:lnTo>
                  <a:pt x="0" y="369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108" t="-32852" r="-67700" b="-2777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208046" y="3267075"/>
            <a:ext cx="4428649" cy="1523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9"/>
              </a:lnSpc>
            </a:pPr>
            <a:r>
              <a:rPr lang="en-US" sz="41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collect Doraemon</a:t>
            </a:r>
          </a:p>
          <a:p>
            <a:pPr algn="ctr">
              <a:lnSpc>
                <a:spcPts val="5819"/>
              </a:lnSpc>
            </a:pPr>
            <a:r>
              <a:rPr lang="en-US" sz="41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merchandises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65169" y="1288019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288019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295993" y="3267075"/>
            <a:ext cx="4252754" cy="789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9"/>
              </a:lnSpc>
            </a:pPr>
            <a:r>
              <a:rPr lang="en-US" sz="41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coloring plasters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23864" y="1288019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15885" y="1288019"/>
            <a:ext cx="4340629" cy="7710963"/>
          </a:xfrm>
          <a:custGeom>
            <a:avLst/>
            <a:gdLst/>
            <a:ahLst/>
            <a:cxnLst/>
            <a:rect r="r" b="b" t="t" l="l"/>
            <a:pathLst>
              <a:path h="7710963" w="4340629">
                <a:moveTo>
                  <a:pt x="0" y="0"/>
                </a:moveTo>
                <a:lnTo>
                  <a:pt x="4340630" y="0"/>
                </a:lnTo>
                <a:lnTo>
                  <a:pt x="434063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803392" y="3267075"/>
            <a:ext cx="5237956" cy="789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9"/>
              </a:lnSpc>
            </a:pPr>
            <a:r>
              <a:rPr lang="en-US" sz="4156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make cookies + cake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01688" y="5143500"/>
            <a:ext cx="3214688" cy="4114800"/>
          </a:xfrm>
          <a:custGeom>
            <a:avLst/>
            <a:gdLst/>
            <a:ahLst/>
            <a:cxnLst/>
            <a:rect r="r" b="b" t="t" l="l"/>
            <a:pathLst>
              <a:path h="4114800" w="3214688">
                <a:moveTo>
                  <a:pt x="0" y="0"/>
                </a:moveTo>
                <a:lnTo>
                  <a:pt x="3214687" y="0"/>
                </a:lnTo>
                <a:lnTo>
                  <a:pt x="321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36911" y="3864644"/>
            <a:ext cx="9640390" cy="2491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0"/>
              </a:lnSpc>
            </a:pPr>
          </a:p>
          <a:p>
            <a:pPr algn="ctr">
              <a:lnSpc>
                <a:spcPts val="16773"/>
              </a:lnSpc>
            </a:pPr>
            <a:r>
              <a:rPr lang="en-US" sz="1198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nice 2 meet 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DAGLB3VevFw</dc:identifier>
  <dcterms:modified xsi:type="dcterms:W3CDTF">2011-08-01T06:04:30Z</dcterms:modified>
  <cp:revision>1</cp:revision>
  <dc:title>Dương Thu Phương 21/09/2004</dc:title>
</cp:coreProperties>
</file>