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323" r:id="rId3"/>
    <p:sldId id="324" r:id="rId4"/>
    <p:sldId id="325" r:id="rId5"/>
    <p:sldId id="321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853" autoAdjust="0"/>
    <p:restoredTop sz="94660"/>
  </p:normalViewPr>
  <p:slideViewPr>
    <p:cSldViewPr snapToGrid="0">
      <p:cViewPr varScale="1">
        <p:scale>
          <a:sx n="125" d="100"/>
          <a:sy n="125" d="100"/>
        </p:scale>
        <p:origin x="102" y="2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E5B173-1B02-4D0F-C083-1227BA1FC2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918677A-6582-6A6C-8A6C-1C6829EABE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C3C8DD-2975-C00B-EB42-C7FC71BD63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1FDEB-123A-4A21-A2DE-650EEE76927C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6DDBEB-F37B-719E-E322-0F89FDF849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B0753A-2116-4C2A-3F7A-EDE27C4A2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41FFB-D0E2-4838-B839-2AD3C286A1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9735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5F30BE-B6DC-BB01-C150-BAE22F631E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F7719A-F08B-F625-7EE1-DD09C39E5C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160A64-6CDF-FD93-5E6F-B77CD8FE2F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1FDEB-123A-4A21-A2DE-650EEE76927C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E124F8-BA4F-E503-FB60-384853818D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118DC9-9804-0240-017A-E0FCDBDA7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41FFB-D0E2-4838-B839-2AD3C286A1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5084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7B3999A-0B0D-4736-94B3-641A57D1761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0E9236A-1F24-D7D3-AAC6-C922047C2D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E211C0-89A3-D516-5299-6B004F49FF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1FDEB-123A-4A21-A2DE-650EEE76927C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4B12E2-78CE-E467-92B2-31B6F71D8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084C33-0778-DD2C-0CF0-192668D97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41FFB-D0E2-4838-B839-2AD3C286A1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8984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0B716F-B16E-1583-2346-F03CBEC2A6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AB7328-2A3B-747A-EC14-F8BEB4F6DC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768F43-0828-AD53-CD7D-A9C989DD8E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1FDEB-123A-4A21-A2DE-650EEE76927C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F41F5E-11E6-6827-04F7-33705D37D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CC29B8-9431-A23A-9599-9F42772EAB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41FFB-D0E2-4838-B839-2AD3C286A1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3114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27FCCB-1CA3-9F58-EF73-7D1FA976DE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801083-98F1-9538-69CE-9F4A319C26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346AAE-2062-EBBB-1E94-427C1169AC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1FDEB-123A-4A21-A2DE-650EEE76927C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10EEC4-E0CD-F618-D714-F08E23C838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0B69FA-5B81-F812-46BC-75A06AC538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41FFB-D0E2-4838-B839-2AD3C286A1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1520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192466-E108-CCD4-DAED-6575730DEA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302BC0-B06C-0722-59A3-1563E902D6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2D203A-2993-EB4B-5FE1-E62C397455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D6395D-3089-E45E-A1B1-82D9C94CDE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1FDEB-123A-4A21-A2DE-650EEE76927C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ACD732-ABE7-8BCB-63BD-98011003B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2165A5-6519-D940-37E9-F3563B8D4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41FFB-D0E2-4838-B839-2AD3C286A1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2008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D1ED01-C54F-D656-2F0E-3C461D4333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218FEE-356A-45FE-6D1E-8547528B1C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A0E077-00E3-C151-AD56-0BDCBB3EB0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4C759D2-BE61-9AF6-ABCF-E6FF94FA1C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3BB8D7D-A934-B730-59CE-92C02F8998D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B851941-1275-CB0B-A13A-4AF0EEB482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1FDEB-123A-4A21-A2DE-650EEE76927C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E5738D1-075A-E38C-3ABC-C83DE71438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6149CDB-53AE-5617-D81D-EB3233FDE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41FFB-D0E2-4838-B839-2AD3C286A1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5188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47487B-BDB8-8830-33A3-A64AF7BE51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13AAA22-7DBB-5F0B-5D23-36CA868F32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1FDEB-123A-4A21-A2DE-650EEE76927C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6DC0E8A-B861-CDB5-73C6-B18D82998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BB30CB-89BC-E115-E03B-91AFE5645B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41FFB-D0E2-4838-B839-2AD3C286A1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867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D66BDB8-4F58-9A85-897D-B7DE32FB82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1FDEB-123A-4A21-A2DE-650EEE76927C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A68867D-7EC2-259B-9590-2D25BF452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55F57C-E94B-DA6D-A6E5-F5999B6F7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41FFB-D0E2-4838-B839-2AD3C286A1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7293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686D21-FEB3-F577-4E33-254B05966B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3609EB-0562-21D0-31FA-1C73425A2B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D43A5B-19A2-8276-B067-28695DF540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882077-E355-2877-453A-9477EABACD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1FDEB-123A-4A21-A2DE-650EEE76927C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B6811A-5801-D78F-721E-D8CBDD5A9D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CC3482-1B9D-C06F-302D-B3B22E65D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41FFB-D0E2-4838-B839-2AD3C286A1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8916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3229F3-06C7-8235-77B7-A2927E8A6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E0741E0-FEE4-E397-1BD5-02E5867AAFF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34E5EA-0DBB-7088-5687-9AD1E5AED7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B9EE1F-0567-E052-0442-484FF484B4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1FDEB-123A-4A21-A2DE-650EEE76927C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4A4034-6416-3215-3FD9-6BF31178C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9359A4-E2E7-0957-ABD7-D5266B00CB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41FFB-D0E2-4838-B839-2AD3C286A1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7377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696133D-348A-9853-4BC3-677A131FDD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51824E-93A9-F3F4-7C1D-39F3BB98A4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148AF4-5A87-B56B-74D9-BFC3933B304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01FDEB-123A-4A21-A2DE-650EEE76927C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1EBC3B-BC53-2B44-84F5-384E973320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1818C4-81AD-CB79-112E-EF0C93F4BD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541FFB-D0E2-4838-B839-2AD3C286A1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768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3FD71EE-D78A-E89D-975F-1D4AE3A6C014}"/>
              </a:ext>
            </a:extLst>
          </p:cNvPr>
          <p:cNvSpPr/>
          <p:nvPr/>
        </p:nvSpPr>
        <p:spPr>
          <a:xfrm>
            <a:off x="0" y="6315075"/>
            <a:ext cx="12192000" cy="542925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D0B1F15-E30C-AF04-CB37-7CFAB09176E3}"/>
              </a:ext>
            </a:extLst>
          </p:cNvPr>
          <p:cNvSpPr/>
          <p:nvPr/>
        </p:nvSpPr>
        <p:spPr>
          <a:xfrm>
            <a:off x="0" y="0"/>
            <a:ext cx="12192000" cy="54292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0132923-DBF9-E986-0D3A-EFA3D2C25C4A}"/>
              </a:ext>
            </a:extLst>
          </p:cNvPr>
          <p:cNvSpPr txBox="1"/>
          <p:nvPr/>
        </p:nvSpPr>
        <p:spPr>
          <a:xfrm>
            <a:off x="733425" y="3951298"/>
            <a:ext cx="45339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VNI-Times" pitchFamily="2" charset="0"/>
              </a:rPr>
              <a:t>Tạ Văn Minh</a:t>
            </a:r>
          </a:p>
          <a:p>
            <a:r>
              <a:rPr lang="en-US" sz="2400" dirty="0"/>
              <a:t>Birthday: 13/07/2003</a:t>
            </a:r>
          </a:p>
          <a:p>
            <a:r>
              <a:rPr lang="en-US" sz="2400" dirty="0"/>
              <a:t>Nam Dinh province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9AFEC62-8C65-8154-9303-6CE753A323EF}"/>
              </a:ext>
            </a:extLst>
          </p:cNvPr>
          <p:cNvSpPr txBox="1"/>
          <p:nvPr/>
        </p:nvSpPr>
        <p:spPr>
          <a:xfrm>
            <a:off x="447669" y="723632"/>
            <a:ext cx="564833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latin typeface=".VnBahamasB" panose="020BE200000000000000" pitchFamily="34" charset="0"/>
              </a:rPr>
              <a:t>HELLO EVERYONE!</a:t>
            </a:r>
          </a:p>
        </p:txBody>
      </p:sp>
      <p:pic>
        <p:nvPicPr>
          <p:cNvPr id="1026" name="Picture 2" descr="Cute little boy student posing,vector cartoon illustration,cartoon clipart  7746077 Vector Art at Vecteezy">
            <a:extLst>
              <a:ext uri="{FF2B5EF4-FFF2-40B4-BE49-F238E27FC236}">
                <a16:creationId xmlns:a16="http://schemas.microsoft.com/office/drawing/2014/main" id="{08468328-B9F7-6B4E-4956-F9A6FFFFFF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0787" y="552450"/>
            <a:ext cx="5991213" cy="576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03359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8EA4F9CE-1DBD-1D7D-58DE-CE1F8FC6E92C}"/>
              </a:ext>
            </a:extLst>
          </p:cNvPr>
          <p:cNvSpPr/>
          <p:nvPr/>
        </p:nvSpPr>
        <p:spPr>
          <a:xfrm>
            <a:off x="0" y="6315075"/>
            <a:ext cx="12192000" cy="542925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A130120-CEE5-7DE2-78BE-43B4DAECA780}"/>
              </a:ext>
            </a:extLst>
          </p:cNvPr>
          <p:cNvSpPr/>
          <p:nvPr/>
        </p:nvSpPr>
        <p:spPr>
          <a:xfrm>
            <a:off x="0" y="0"/>
            <a:ext cx="12192000" cy="54292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790F083-1D7A-A498-2326-C1C9D682EB84}"/>
              </a:ext>
            </a:extLst>
          </p:cNvPr>
          <p:cNvSpPr txBox="1"/>
          <p:nvPr/>
        </p:nvSpPr>
        <p:spPr>
          <a:xfrm>
            <a:off x="9525" y="972585"/>
            <a:ext cx="91249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VNI-Times" pitchFamily="2" charset="0"/>
              </a:rPr>
              <a:t>VNU University of Science</a:t>
            </a:r>
            <a:endParaRPr lang="en-US" sz="24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6C09013-B9B7-89A3-1CA1-9A719657D36E}"/>
              </a:ext>
            </a:extLst>
          </p:cNvPr>
          <p:cNvSpPr txBox="1"/>
          <p:nvPr/>
        </p:nvSpPr>
        <p:spPr>
          <a:xfrm>
            <a:off x="95250" y="624778"/>
            <a:ext cx="18956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University:</a:t>
            </a:r>
          </a:p>
        </p:txBody>
      </p:sp>
      <p:pic>
        <p:nvPicPr>
          <p:cNvPr id="4098" name="Picture 2" descr="VNU University of Science (VNU-HUS) -">
            <a:extLst>
              <a:ext uri="{FF2B5EF4-FFF2-40B4-BE49-F238E27FC236}">
                <a16:creationId xmlns:a16="http://schemas.microsoft.com/office/drawing/2014/main" id="{C548A85E-CE7E-9242-1E17-2C743CAD63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0200" y="710503"/>
            <a:ext cx="2857500" cy="111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VNU Hanoi University of Science – Free-Apply.com">
            <a:extLst>
              <a:ext uri="{FF2B5EF4-FFF2-40B4-BE49-F238E27FC236}">
                <a16:creationId xmlns:a16="http://schemas.microsoft.com/office/drawing/2014/main" id="{429E1E41-4CC6-2087-612C-083F760952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4" y="2026348"/>
            <a:ext cx="7581901" cy="4263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15016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8053F45-38EF-871F-84CD-49C9E9A51784}"/>
              </a:ext>
            </a:extLst>
          </p:cNvPr>
          <p:cNvSpPr/>
          <p:nvPr/>
        </p:nvSpPr>
        <p:spPr>
          <a:xfrm>
            <a:off x="0" y="6315075"/>
            <a:ext cx="12192000" cy="542925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74CE7A2-D90A-D70E-22CB-B6904197623E}"/>
              </a:ext>
            </a:extLst>
          </p:cNvPr>
          <p:cNvSpPr/>
          <p:nvPr/>
        </p:nvSpPr>
        <p:spPr>
          <a:xfrm>
            <a:off x="0" y="0"/>
            <a:ext cx="12192000" cy="54292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244CBAA-F4E1-5788-0460-3E1AB39C338C}"/>
              </a:ext>
            </a:extLst>
          </p:cNvPr>
          <p:cNvSpPr txBox="1"/>
          <p:nvPr/>
        </p:nvSpPr>
        <p:spPr>
          <a:xfrm>
            <a:off x="200025" y="1015854"/>
            <a:ext cx="110204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VNI-Times" pitchFamily="2" charset="0"/>
              </a:rPr>
              <a:t>Nuclear engineering technology</a:t>
            </a:r>
            <a:endParaRPr lang="en-US" sz="24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20B2407-8E87-4329-E0D4-98AB262A64B5}"/>
              </a:ext>
            </a:extLst>
          </p:cNvPr>
          <p:cNvSpPr txBox="1"/>
          <p:nvPr/>
        </p:nvSpPr>
        <p:spPr>
          <a:xfrm>
            <a:off x="200025" y="675887"/>
            <a:ext cx="13049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Major:</a:t>
            </a:r>
          </a:p>
        </p:txBody>
      </p:sp>
      <p:pic>
        <p:nvPicPr>
          <p:cNvPr id="3074" name="Picture 2" descr="How emerging technologies advance nuclear engineering education">
            <a:extLst>
              <a:ext uri="{FF2B5EF4-FFF2-40B4-BE49-F238E27FC236}">
                <a16:creationId xmlns:a16="http://schemas.microsoft.com/office/drawing/2014/main" id="{F76FE001-5F54-5C09-CDD2-5D11FB69FF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" y="2191060"/>
            <a:ext cx="4967194" cy="370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epartment Fast Facts | Department of Nuclear Engineering">
            <a:extLst>
              <a:ext uri="{FF2B5EF4-FFF2-40B4-BE49-F238E27FC236}">
                <a16:creationId xmlns:a16="http://schemas.microsoft.com/office/drawing/2014/main" id="{ACA9D4EC-9C16-D09A-9866-0ABA5B0295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8775" y="2191059"/>
            <a:ext cx="6313981" cy="370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47842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E1D09DF-C6DA-E631-A562-98EBDAB370CC}"/>
              </a:ext>
            </a:extLst>
          </p:cNvPr>
          <p:cNvSpPr/>
          <p:nvPr/>
        </p:nvSpPr>
        <p:spPr>
          <a:xfrm>
            <a:off x="0" y="6315075"/>
            <a:ext cx="12192000" cy="542925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E9E8715-CD93-FDA9-3D25-22731C41843D}"/>
              </a:ext>
            </a:extLst>
          </p:cNvPr>
          <p:cNvSpPr/>
          <p:nvPr/>
        </p:nvSpPr>
        <p:spPr>
          <a:xfrm>
            <a:off x="0" y="0"/>
            <a:ext cx="12192000" cy="54292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B7F8120-07BB-5033-156C-B095A12331C4}"/>
              </a:ext>
            </a:extLst>
          </p:cNvPr>
          <p:cNvSpPr txBox="1"/>
          <p:nvPr/>
        </p:nvSpPr>
        <p:spPr>
          <a:xfrm>
            <a:off x="276225" y="1256450"/>
            <a:ext cx="38576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- learning about new things</a:t>
            </a:r>
          </a:p>
          <a:p>
            <a:r>
              <a:rPr lang="en-US" sz="2400" dirty="0"/>
              <a:t>- listening to music</a:t>
            </a:r>
          </a:p>
          <a:p>
            <a:r>
              <a:rPr lang="en-US" sz="2400" dirty="0"/>
              <a:t>- relaxing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F1A1C83-F0E3-E103-82D8-DA35EFE93180}"/>
              </a:ext>
            </a:extLst>
          </p:cNvPr>
          <p:cNvSpPr txBox="1"/>
          <p:nvPr/>
        </p:nvSpPr>
        <p:spPr>
          <a:xfrm>
            <a:off x="152400" y="809430"/>
            <a:ext cx="18956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/>
              <a:t>Farvorite</a:t>
            </a:r>
            <a:r>
              <a:rPr lang="en-US" sz="2800" b="1" dirty="0"/>
              <a:t>:</a:t>
            </a:r>
          </a:p>
        </p:txBody>
      </p:sp>
      <p:pic>
        <p:nvPicPr>
          <p:cNvPr id="2050" name="Picture 2" descr="Learn Something New - Lake Michigan Academy">
            <a:extLst>
              <a:ext uri="{FF2B5EF4-FFF2-40B4-BE49-F238E27FC236}">
                <a16:creationId xmlns:a16="http://schemas.microsoft.com/office/drawing/2014/main" id="{42D92095-430F-DC83-1EC3-66A159D17B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3575" y="886003"/>
            <a:ext cx="6020696" cy="4515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The Music Modernization Act | U.S. Copyright Office">
            <a:extLst>
              <a:ext uri="{FF2B5EF4-FFF2-40B4-BE49-F238E27FC236}">
                <a16:creationId xmlns:a16="http://schemas.microsoft.com/office/drawing/2014/main" id="{1D48BBFC-B5BE-D42B-CC16-48933AB079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765" y="2903620"/>
            <a:ext cx="4400825" cy="2944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76484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76DD6AD-F9AF-B101-BFA1-7D52AE28DA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Google Shape;782;p70">
            <a:extLst>
              <a:ext uri="{FF2B5EF4-FFF2-40B4-BE49-F238E27FC236}">
                <a16:creationId xmlns:a16="http://schemas.microsoft.com/office/drawing/2014/main" id="{A653DBBE-9CD8-2CC6-E596-FE9D95CC228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376463" y="1293374"/>
            <a:ext cx="7881961" cy="18913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0" b="1" dirty="0">
                <a:solidFill>
                  <a:schemeClr val="bg1"/>
                </a:solidFill>
                <a:latin typeface="+mn-lt"/>
              </a:rPr>
              <a:t>Thank you!</a:t>
            </a:r>
            <a:endParaRPr sz="13000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8" name="Google Shape;785;p70">
            <a:extLst>
              <a:ext uri="{FF2B5EF4-FFF2-40B4-BE49-F238E27FC236}">
                <a16:creationId xmlns:a16="http://schemas.microsoft.com/office/drawing/2014/main" id="{343AD5B6-7FC9-6A94-548A-4B37610592F8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16244" y="4621180"/>
            <a:ext cx="399773" cy="4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790;p70">
            <a:extLst>
              <a:ext uri="{FF2B5EF4-FFF2-40B4-BE49-F238E27FC236}">
                <a16:creationId xmlns:a16="http://schemas.microsoft.com/office/drawing/2014/main" id="{4889FA34-743A-6503-6492-E035A664EC91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12172" b="16205"/>
          <a:stretch/>
        </p:blipFill>
        <p:spPr>
          <a:xfrm>
            <a:off x="10934700" y="380944"/>
            <a:ext cx="845694" cy="8858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791;p70">
            <a:extLst>
              <a:ext uri="{FF2B5EF4-FFF2-40B4-BE49-F238E27FC236}">
                <a16:creationId xmlns:a16="http://schemas.microsoft.com/office/drawing/2014/main" id="{7C2627DB-25E0-FC0E-C02E-2351BAF30131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29890" y="3578404"/>
            <a:ext cx="2304499" cy="19110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746;p66">
            <a:extLst>
              <a:ext uri="{FF2B5EF4-FFF2-40B4-BE49-F238E27FC236}">
                <a16:creationId xmlns:a16="http://schemas.microsoft.com/office/drawing/2014/main" id="{62CF0CA3-CDC0-FF20-F1C9-CF048B1D90D6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016244" y="3860433"/>
            <a:ext cx="3364991" cy="30291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189492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513</TotalTime>
  <Words>39</Words>
  <Application>Microsoft Office PowerPoint</Application>
  <PresentationFormat>Widescreen</PresentationFormat>
  <Paragraphs>13</Paragraphs>
  <Slides>5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.VnBahamasB</vt:lpstr>
      <vt:lpstr>Arial</vt:lpstr>
      <vt:lpstr>Calibri</vt:lpstr>
      <vt:lpstr>Calibri Light</vt:lpstr>
      <vt:lpstr>VNI-Times</vt:lpstr>
      <vt:lpstr>Office Theme</vt:lpstr>
      <vt:lpstr>PowerPoint Presentation</vt:lpstr>
      <vt:lpstr>PowerPoint Presentation</vt:lpstr>
      <vt:lpstr>PowerPoint Presentation</vt:lpstr>
      <vt:lpstr>PowerPoint Presentation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 Bright</dc:creator>
  <cp:lastModifiedBy>T Bright</cp:lastModifiedBy>
  <cp:revision>4</cp:revision>
  <dcterms:created xsi:type="dcterms:W3CDTF">2024-03-02T07:29:51Z</dcterms:created>
  <dcterms:modified xsi:type="dcterms:W3CDTF">2024-07-16T08:42:30Z</dcterms:modified>
</cp:coreProperties>
</file>