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215" y="3433445"/>
            <a:ext cx="6738620" cy="2936240"/>
          </a:xfrm>
        </p:spPr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Name:  Hà Châu Giang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DoB: Jan 21st 2004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178435"/>
            <a:ext cx="3755390" cy="667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645"/>
            <a:ext cx="11597005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23895"/>
            <a:ext cx="2992120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505" y="3223895"/>
            <a:ext cx="4931410" cy="352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3274695"/>
            <a:ext cx="3216910" cy="3583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+mn-lt"/>
                <a:cs typeface="+mn-lt"/>
              </a:rPr>
              <a:t>Hanoi University of Science (VNU-HUS)</a:t>
            </a:r>
            <a:endParaRPr lang="en-US">
              <a:latin typeface="+mn-lt"/>
              <a:cs typeface="+mn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5770" y="1714500"/>
            <a:ext cx="7729855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Presentation</Application>
  <PresentationFormat>宽屏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Arial Unicode MS</vt:lpstr>
      <vt:lpstr>Arial Black</vt:lpstr>
      <vt:lpstr>Microsoft YaHei</vt:lpstr>
      <vt:lpstr>Droid Sans Fallback</vt:lpstr>
      <vt:lpstr>SimSun</vt:lpstr>
      <vt:lpstr>D050000L</vt:lpstr>
      <vt:lpstr>C059</vt:lpstr>
      <vt:lpstr>Bitstream Charter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giang</dc:creator>
  <cp:lastModifiedBy>giang</cp:lastModifiedBy>
  <cp:revision>7</cp:revision>
  <dcterms:created xsi:type="dcterms:W3CDTF">2024-07-15T17:28:32Z</dcterms:created>
  <dcterms:modified xsi:type="dcterms:W3CDTF">2024-07-15T17:28:32Z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1033-11.1.0.11719</vt:lpwstr>
  </property>
  <property fmtid="{D5CDD505-2E9C-101B-9397-08002B2CF9AE}" pid="3" name="ICV">
    <vt:lpwstr/>
  </property>
</Properties>
</file>