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10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3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616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28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85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23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20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04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92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73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35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4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10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78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67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4E3F-68F2-4794-9878-8FA277A008DD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AEE6AE-1CD4-4BE9-AF27-BAFCD838B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68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4CA21-759B-D247-6496-7099944E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286" y="1782698"/>
            <a:ext cx="8433346" cy="1646302"/>
          </a:xfrm>
        </p:spPr>
        <p:txBody>
          <a:bodyPr/>
          <a:lstStyle/>
          <a:p>
            <a:r>
              <a:rPr kumimoji="1" lang="en-US" altLang="ja-JP" sz="8000" dirty="0"/>
              <a:t>Self</a:t>
            </a:r>
            <a:r>
              <a:rPr kumimoji="1" lang="ja-JP" altLang="en-US" sz="8000" dirty="0"/>
              <a:t> </a:t>
            </a:r>
            <a:r>
              <a:rPr kumimoji="1" lang="en-US" altLang="ja-JP" sz="8000" dirty="0"/>
              <a:t>Introduction</a:t>
            </a:r>
            <a:endParaRPr kumimoji="1" lang="ja-JP" altLang="en-US" sz="8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B308D2-3ECC-EB22-5165-ACAB3772C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96" y="3881283"/>
            <a:ext cx="7766936" cy="1096899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chemeClr val="tx1"/>
                </a:solidFill>
              </a:rPr>
              <a:t>Sasaki </a:t>
            </a:r>
            <a:r>
              <a:rPr lang="en-US" altLang="ja-JP" sz="3600" dirty="0" err="1">
                <a:solidFill>
                  <a:schemeClr val="tx1"/>
                </a:solidFill>
              </a:rPr>
              <a:t>Hayato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2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103A914-1A4A-FF25-8428-77DF7099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7" y="536316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ja-JP" sz="6000" dirty="0"/>
              <a:t>Hello! I’m Hayato Sasaki.</a:t>
            </a:r>
            <a:endParaRPr lang="ja-JP" altLang="en-US" sz="6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FC3CC6-89DF-4505-0F28-AD15B29B88FC}"/>
              </a:ext>
            </a:extLst>
          </p:cNvPr>
          <p:cNvSpPr txBox="1"/>
          <p:nvPr/>
        </p:nvSpPr>
        <p:spPr>
          <a:xfrm>
            <a:off x="633597" y="2137034"/>
            <a:ext cx="69719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Nice to meet you!</a:t>
            </a:r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I am a first year student of master course in</a:t>
            </a:r>
          </a:p>
          <a:p>
            <a:r>
              <a:rPr kumimoji="1" lang="en-US" altLang="ja-JP" sz="2400" dirty="0"/>
              <a:t>High Energy Physics Laboratory, Kyoto University.</a:t>
            </a:r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This is my first visit to Vietnam.</a:t>
            </a:r>
          </a:p>
          <a:p>
            <a:r>
              <a:rPr kumimoji="1" lang="en-US" altLang="ja-JP" sz="2400" dirty="0"/>
              <a:t>I want to enjoy life and people here! </a:t>
            </a:r>
          </a:p>
          <a:p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522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275441-20F6-8772-2D3B-5ABB432A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00" y="299096"/>
            <a:ext cx="8596668" cy="1320800"/>
          </a:xfrm>
        </p:spPr>
        <p:txBody>
          <a:bodyPr>
            <a:normAutofit/>
          </a:bodyPr>
          <a:lstStyle/>
          <a:p>
            <a:r>
              <a:rPr kumimoji="1" lang="en-US" altLang="ja-JP" sz="6000" dirty="0"/>
              <a:t>My hometown</a:t>
            </a:r>
            <a:endParaRPr kumimoji="1" lang="ja-JP" altLang="en-US" sz="6000" dirty="0"/>
          </a:p>
        </p:txBody>
      </p:sp>
      <p:pic>
        <p:nvPicPr>
          <p:cNvPr id="1026" name="Picture 2" descr="緑色の日本地図イラストのフリー素材｜イラストイメージ">
            <a:extLst>
              <a:ext uri="{FF2B5EF4-FFF2-40B4-BE49-F238E27FC236}">
                <a16:creationId xmlns:a16="http://schemas.microsoft.com/office/drawing/2014/main" id="{9AC083C7-709A-DDCE-06F0-EF126AF6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25" y="11531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食品, 雪, 覆い, 大きい が含まれている画像&#10;&#10;自動的に生成された説明">
            <a:extLst>
              <a:ext uri="{FF2B5EF4-FFF2-40B4-BE49-F238E27FC236}">
                <a16:creationId xmlns:a16="http://schemas.microsoft.com/office/drawing/2014/main" id="{10A486C0-30AB-758F-2C0B-947D3B701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08805"/>
            <a:ext cx="4532376" cy="255009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BB6D08-4CD2-779E-1987-9EF21CC9DD52}"/>
              </a:ext>
            </a:extLst>
          </p:cNvPr>
          <p:cNvSpPr txBox="1"/>
          <p:nvPr/>
        </p:nvSpPr>
        <p:spPr>
          <a:xfrm>
            <a:off x="734108" y="1642703"/>
            <a:ext cx="555472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I’m from Hokkaido, the most northern </a:t>
            </a:r>
          </a:p>
          <a:p>
            <a:r>
              <a:rPr kumimoji="1" lang="en-US" altLang="ja-JP" sz="2400" dirty="0"/>
              <a:t>prefecture in Japan.</a:t>
            </a:r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It gets cold in winter such that</a:t>
            </a:r>
          </a:p>
          <a:p>
            <a:r>
              <a:rPr kumimoji="1" lang="en-US" altLang="ja-JP" sz="2400" dirty="0"/>
              <a:t>-10</a:t>
            </a:r>
            <a:r>
              <a:rPr kumimoji="1" lang="ja-JP" altLang="en-US" sz="2400" dirty="0"/>
              <a:t>℃</a:t>
            </a:r>
            <a:r>
              <a:rPr kumimoji="1" lang="en-US" altLang="ja-JP" sz="2400" dirty="0"/>
              <a:t>~-5</a:t>
            </a:r>
            <a:r>
              <a:rPr kumimoji="1" lang="ja-JP" altLang="en-US" sz="2400" dirty="0"/>
              <a:t>℃</a:t>
            </a:r>
            <a:r>
              <a:rPr kumimoji="1" lang="en-US" altLang="ja-JP" sz="2400" dirty="0"/>
              <a:t>.</a:t>
            </a:r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Also, there is a lot of snow</a:t>
            </a:r>
          </a:p>
          <a:p>
            <a:r>
              <a:rPr kumimoji="1" lang="en-US" altLang="ja-JP" sz="2400" dirty="0"/>
              <a:t>in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the season!</a:t>
            </a:r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It’s near my parents’ house! </a:t>
            </a:r>
            <a:r>
              <a:rPr kumimoji="1" lang="ja-JP" altLang="en-US" sz="2400" dirty="0"/>
              <a:t>　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3E287F4-1264-5778-67CA-4060FD6AB50F}"/>
              </a:ext>
            </a:extLst>
          </p:cNvPr>
          <p:cNvSpPr/>
          <p:nvPr/>
        </p:nvSpPr>
        <p:spPr>
          <a:xfrm>
            <a:off x="8329906" y="1106788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B894A6E-79F6-4B37-F038-704805E125DE}"/>
              </a:ext>
            </a:extLst>
          </p:cNvPr>
          <p:cNvCxnSpPr>
            <a:cxnSpLocks/>
          </p:cNvCxnSpPr>
          <p:nvPr/>
        </p:nvCxnSpPr>
        <p:spPr>
          <a:xfrm flipV="1">
            <a:off x="6077338" y="1692987"/>
            <a:ext cx="2252568" cy="346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矢印: 右 17">
            <a:extLst>
              <a:ext uri="{FF2B5EF4-FFF2-40B4-BE49-F238E27FC236}">
                <a16:creationId xmlns:a16="http://schemas.microsoft.com/office/drawing/2014/main" id="{A61D2B21-9315-78B4-F8E6-0AC85A47B210}"/>
              </a:ext>
            </a:extLst>
          </p:cNvPr>
          <p:cNvSpPr/>
          <p:nvPr/>
        </p:nvSpPr>
        <p:spPr>
          <a:xfrm>
            <a:off x="5039963" y="6106372"/>
            <a:ext cx="760692" cy="29417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49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スキー場でポーズをとる男性&#10;&#10;中程度の精度で自動的に生成された説明">
            <a:extLst>
              <a:ext uri="{FF2B5EF4-FFF2-40B4-BE49-F238E27FC236}">
                <a16:creationId xmlns:a16="http://schemas.microsoft.com/office/drawing/2014/main" id="{6B369E8B-BAE7-1E2A-AFA1-1EDC86974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2" y="3060440"/>
            <a:ext cx="2073955" cy="3685592"/>
          </a:xfrm>
          <a:prstGeom prst="rect">
            <a:avLst/>
          </a:prstGeom>
        </p:spPr>
      </p:pic>
      <p:sp>
        <p:nvSpPr>
          <p:cNvPr id="17" name="タイトル 16">
            <a:extLst>
              <a:ext uri="{FF2B5EF4-FFF2-40B4-BE49-F238E27FC236}">
                <a16:creationId xmlns:a16="http://schemas.microsoft.com/office/drawing/2014/main" id="{5D57CD7B-2C5B-46B1-256A-0301B483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32" y="111968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ja-JP" sz="6000" dirty="0"/>
              <a:t>My hobby</a:t>
            </a:r>
            <a:endParaRPr lang="ja-JP" altLang="en-US" sz="6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3749456-AE07-7FB2-938D-79E295AEBFD3}"/>
              </a:ext>
            </a:extLst>
          </p:cNvPr>
          <p:cNvSpPr txBox="1"/>
          <p:nvPr/>
        </p:nvSpPr>
        <p:spPr>
          <a:xfrm>
            <a:off x="630132" y="1432768"/>
            <a:ext cx="7576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 like reading! Haruki Murakami is my favorite author.</a:t>
            </a:r>
          </a:p>
          <a:p>
            <a:r>
              <a:rPr kumimoji="1" lang="en-US" altLang="ja-JP" sz="2400" dirty="0"/>
              <a:t>Please tell me your favorite books!</a:t>
            </a:r>
            <a:endParaRPr kumimoji="1" lang="ja-JP" altLang="en-US" sz="2400" dirty="0"/>
          </a:p>
        </p:txBody>
      </p:sp>
      <p:pic>
        <p:nvPicPr>
          <p:cNvPr id="2050" name="Picture 2" descr="意識の壁抜け自分を発見 村上春樹さん、幻の小説が原型|47NEWS（よんななニュース）">
            <a:extLst>
              <a:ext uri="{FF2B5EF4-FFF2-40B4-BE49-F238E27FC236}">
                <a16:creationId xmlns:a16="http://schemas.microsoft.com/office/drawing/2014/main" id="{B5FF6372-5286-BDCA-D1FF-91DFF7382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5417" r="23352" b="50000"/>
          <a:stretch/>
        </p:blipFill>
        <p:spPr bwMode="auto">
          <a:xfrm>
            <a:off x="8342504" y="732766"/>
            <a:ext cx="2222250" cy="25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475E35-1BF7-5F4E-3A17-C70F904D2CE6}"/>
              </a:ext>
            </a:extLst>
          </p:cNvPr>
          <p:cNvSpPr txBox="1"/>
          <p:nvPr/>
        </p:nvSpPr>
        <p:spPr>
          <a:xfrm>
            <a:off x="8331450" y="3317339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Do you know him?</a:t>
            </a:r>
            <a:endParaRPr kumimoji="1"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D26A65-5D72-0CAA-4181-AE66D3EFDA3C}"/>
              </a:ext>
            </a:extLst>
          </p:cNvPr>
          <p:cNvSpPr txBox="1"/>
          <p:nvPr/>
        </p:nvSpPr>
        <p:spPr>
          <a:xfrm>
            <a:off x="2857773" y="4077190"/>
            <a:ext cx="6476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 also like video game, cycling, and traveling.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And in winter, I enjoy skiing!</a:t>
            </a:r>
            <a:endParaRPr kumimoji="1" lang="ja-JP" altLang="en-US" sz="2400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922DAEB-C625-24DC-4DC1-95BB3232DAB1}"/>
              </a:ext>
            </a:extLst>
          </p:cNvPr>
          <p:cNvSpPr/>
          <p:nvPr/>
        </p:nvSpPr>
        <p:spPr>
          <a:xfrm>
            <a:off x="1549295" y="4618647"/>
            <a:ext cx="559427" cy="569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0A84CE67-D84F-6DB9-499B-ECB499E44A84}"/>
              </a:ext>
            </a:extLst>
          </p:cNvPr>
          <p:cNvCxnSpPr>
            <a:cxnSpLocks/>
          </p:cNvCxnSpPr>
          <p:nvPr/>
        </p:nvCxnSpPr>
        <p:spPr>
          <a:xfrm flipH="1" flipV="1">
            <a:off x="2108722" y="5066522"/>
            <a:ext cx="1514528" cy="10076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3E2F037-B589-E78A-4871-2FF2B71C840B}"/>
              </a:ext>
            </a:extLst>
          </p:cNvPr>
          <p:cNvSpPr txBox="1"/>
          <p:nvPr/>
        </p:nvSpPr>
        <p:spPr>
          <a:xfrm>
            <a:off x="3623250" y="6010003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This is me!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5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0BEEFD-4033-0506-835B-F8EE5FAB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89" y="339012"/>
            <a:ext cx="8596668" cy="1320800"/>
          </a:xfrm>
        </p:spPr>
        <p:txBody>
          <a:bodyPr>
            <a:normAutofit/>
          </a:bodyPr>
          <a:lstStyle/>
          <a:p>
            <a:r>
              <a:rPr kumimoji="1" lang="en-US" altLang="ja-JP" sz="6000" dirty="0"/>
              <a:t>Physics interests</a:t>
            </a:r>
            <a:endParaRPr kumimoji="1" lang="ja-JP" altLang="en-US" sz="6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D18ADD-6539-FBD5-A978-8F578764BA03}"/>
              </a:ext>
            </a:extLst>
          </p:cNvPr>
          <p:cNvSpPr txBox="1"/>
          <p:nvPr/>
        </p:nvSpPr>
        <p:spPr>
          <a:xfrm>
            <a:off x="602689" y="1625341"/>
            <a:ext cx="875912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I’m in </a:t>
            </a:r>
            <a:r>
              <a:rPr kumimoji="1" lang="en-US" altLang="ja-JP" sz="2400" b="1" dirty="0"/>
              <a:t>AXEL</a:t>
            </a:r>
            <a:r>
              <a:rPr kumimoji="1" lang="en-US" altLang="ja-JP" sz="2400" dirty="0"/>
              <a:t> project, which is searching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for</a:t>
            </a:r>
          </a:p>
          <a:p>
            <a:r>
              <a:rPr kumimoji="1" lang="en-US" altLang="ja-JP" sz="2400" b="1" dirty="0"/>
              <a:t>neutrino less double beta decay</a:t>
            </a:r>
            <a:r>
              <a:rPr kumimoji="1" lang="ja-JP" altLang="en-US" sz="2400" b="1" dirty="0"/>
              <a:t> </a:t>
            </a:r>
            <a:r>
              <a:rPr kumimoji="1" lang="en-US" altLang="ja-JP" sz="2400" b="1" dirty="0"/>
              <a:t>(0ν2β)</a:t>
            </a:r>
            <a:r>
              <a:rPr kumimoji="1" lang="en-US" altLang="ja-JP" sz="2400" dirty="0"/>
              <a:t>.</a:t>
            </a:r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I decided to specialize in physics</a:t>
            </a:r>
          </a:p>
          <a:p>
            <a:r>
              <a:rPr kumimoji="1" lang="en-US" altLang="ja-JP" sz="2400" dirty="0"/>
              <a:t>when I was in high school.</a:t>
            </a:r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Now I am also interested in supersymmetry, lattice QCD, </a:t>
            </a:r>
          </a:p>
          <a:p>
            <a:r>
              <a:rPr kumimoji="1" lang="en-US" altLang="ja-JP" sz="2400" dirty="0"/>
              <a:t>primordial gravitational waves, </a:t>
            </a:r>
            <a:r>
              <a:rPr kumimoji="1" lang="en-US" altLang="ja-JP" sz="2400" dirty="0" err="1"/>
              <a:t>etc</a:t>
            </a:r>
            <a:r>
              <a:rPr kumimoji="1" lang="en-US" altLang="ja-JP" sz="2400" dirty="0"/>
              <a:t>…</a:t>
            </a:r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I hope to get fruitful knowledge about neutrino in this school!</a:t>
            </a:r>
          </a:p>
        </p:txBody>
      </p:sp>
    </p:spTree>
    <p:extLst>
      <p:ext uri="{BB962C8B-B14F-4D97-AF65-F5344CB8AC3E}">
        <p14:creationId xmlns:p14="http://schemas.microsoft.com/office/powerpoint/2010/main" val="305420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77638E-70B4-7BCC-6BEA-1278583B9DB8}"/>
              </a:ext>
            </a:extLst>
          </p:cNvPr>
          <p:cNvSpPr txBox="1"/>
          <p:nvPr/>
        </p:nvSpPr>
        <p:spPr>
          <a:xfrm>
            <a:off x="1868446" y="2921168"/>
            <a:ext cx="8212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/>
              <a:t>Thank you in advance!!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66183983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211</Words>
  <Application>Microsoft Office PowerPoint</Application>
  <PresentationFormat>ワイド画面</PresentationFormat>
  <Paragraphs>50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ファセット</vt:lpstr>
      <vt:lpstr>Self Introduction</vt:lpstr>
      <vt:lpstr>Hello! I’m Hayato Sasaki.</vt:lpstr>
      <vt:lpstr>My hometown</vt:lpstr>
      <vt:lpstr>My hobby</vt:lpstr>
      <vt:lpstr>Physics interests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Introduction</dc:title>
  <dc:creator>則夫 笹木</dc:creator>
  <cp:lastModifiedBy>sasaki.hayato.65s@st.kyoto-u.ac.jp</cp:lastModifiedBy>
  <cp:revision>5</cp:revision>
  <dcterms:created xsi:type="dcterms:W3CDTF">2024-04-08T06:17:00Z</dcterms:created>
  <dcterms:modified xsi:type="dcterms:W3CDTF">2024-07-12T07:49:04Z</dcterms:modified>
</cp:coreProperties>
</file>