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B13AB8-A0B4-48EE-8064-AD0FFFD7F087}" v="216" dt="2024-07-14T17:52:22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MINH KHANG" userId="c0d6decf-79c9-49f8-8ff9-62253bef6397" providerId="ADAL" clId="{96B13AB8-A0B4-48EE-8064-AD0FFFD7F087}"/>
    <pc:docChg chg="undo custSel addSld delSld modSld sldOrd">
      <pc:chgData name="LE MINH KHANG" userId="c0d6decf-79c9-49f8-8ff9-62253bef6397" providerId="ADAL" clId="{96B13AB8-A0B4-48EE-8064-AD0FFFD7F087}" dt="2024-07-14T17:57:31.016" v="1101" actId="1076"/>
      <pc:docMkLst>
        <pc:docMk/>
      </pc:docMkLst>
      <pc:sldChg chg="addSp delSp modSp new mod">
        <pc:chgData name="LE MINH KHANG" userId="c0d6decf-79c9-49f8-8ff9-62253bef6397" providerId="ADAL" clId="{96B13AB8-A0B4-48EE-8064-AD0FFFD7F087}" dt="2024-07-14T17:57:31.016" v="1101" actId="1076"/>
        <pc:sldMkLst>
          <pc:docMk/>
          <pc:sldMk cId="2940404375" sldId="256"/>
        </pc:sldMkLst>
        <pc:spChg chg="del">
          <ac:chgData name="LE MINH KHANG" userId="c0d6decf-79c9-49f8-8ff9-62253bef6397" providerId="ADAL" clId="{96B13AB8-A0B4-48EE-8064-AD0FFFD7F087}" dt="2024-07-14T08:31:17.682" v="1" actId="478"/>
          <ac:spMkLst>
            <pc:docMk/>
            <pc:sldMk cId="2940404375" sldId="256"/>
            <ac:spMk id="2" creationId="{03B58F7A-2EC4-E8E0-0652-DC40DBA6B16D}"/>
          </ac:spMkLst>
        </pc:spChg>
        <pc:spChg chg="del">
          <ac:chgData name="LE MINH KHANG" userId="c0d6decf-79c9-49f8-8ff9-62253bef6397" providerId="ADAL" clId="{96B13AB8-A0B4-48EE-8064-AD0FFFD7F087}" dt="2024-07-14T08:31:17.682" v="1" actId="478"/>
          <ac:spMkLst>
            <pc:docMk/>
            <pc:sldMk cId="2940404375" sldId="256"/>
            <ac:spMk id="3" creationId="{539D2540-7B53-CB0B-632E-754D502D3F43}"/>
          </ac:spMkLst>
        </pc:spChg>
        <pc:spChg chg="add mod">
          <ac:chgData name="LE MINH KHANG" userId="c0d6decf-79c9-49f8-8ff9-62253bef6397" providerId="ADAL" clId="{96B13AB8-A0B4-48EE-8064-AD0FFFD7F087}" dt="2024-07-14T17:57:31.016" v="1101" actId="1076"/>
          <ac:spMkLst>
            <pc:docMk/>
            <pc:sldMk cId="2940404375" sldId="256"/>
            <ac:spMk id="4" creationId="{C9736003-4EB2-12A1-E1D9-C9F7677EC00A}"/>
          </ac:spMkLst>
        </pc:spChg>
        <pc:spChg chg="add mod">
          <ac:chgData name="LE MINH KHANG" userId="c0d6decf-79c9-49f8-8ff9-62253bef6397" providerId="ADAL" clId="{96B13AB8-A0B4-48EE-8064-AD0FFFD7F087}" dt="2024-07-14T17:51:17.311" v="1090" actId="20577"/>
          <ac:spMkLst>
            <pc:docMk/>
            <pc:sldMk cId="2940404375" sldId="256"/>
            <ac:spMk id="5" creationId="{8E9C01B1-DDB9-8E9B-74D7-FD4D5DAE4BC8}"/>
          </ac:spMkLst>
        </pc:spChg>
        <pc:picChg chg="add mod">
          <ac:chgData name="LE MINH KHANG" userId="c0d6decf-79c9-49f8-8ff9-62253bef6397" providerId="ADAL" clId="{96B13AB8-A0B4-48EE-8064-AD0FFFD7F087}" dt="2024-07-14T17:52:22.349" v="1092" actId="1076"/>
          <ac:picMkLst>
            <pc:docMk/>
            <pc:sldMk cId="2940404375" sldId="256"/>
            <ac:picMk id="1026" creationId="{035483B8-3427-0DD3-3933-48118DA62448}"/>
          </ac:picMkLst>
        </pc:picChg>
      </pc:sldChg>
      <pc:sldChg chg="addSp delSp modSp new del mod ord">
        <pc:chgData name="LE MINH KHANG" userId="c0d6decf-79c9-49f8-8ff9-62253bef6397" providerId="ADAL" clId="{96B13AB8-A0B4-48EE-8064-AD0FFFD7F087}" dt="2024-07-14T17:54:39.735" v="1093" actId="47"/>
        <pc:sldMkLst>
          <pc:docMk/>
          <pc:sldMk cId="3632203911" sldId="257"/>
        </pc:sldMkLst>
        <pc:spChg chg="del">
          <ac:chgData name="LE MINH KHANG" userId="c0d6decf-79c9-49f8-8ff9-62253bef6397" providerId="ADAL" clId="{96B13AB8-A0B4-48EE-8064-AD0FFFD7F087}" dt="2024-07-14T08:38:58.076" v="8" actId="478"/>
          <ac:spMkLst>
            <pc:docMk/>
            <pc:sldMk cId="3632203911" sldId="257"/>
            <ac:spMk id="2" creationId="{B5EC1300-D4AC-2B4A-0269-C9C168ED3BA0}"/>
          </ac:spMkLst>
        </pc:spChg>
        <pc:spChg chg="del">
          <ac:chgData name="LE MINH KHANG" userId="c0d6decf-79c9-49f8-8ff9-62253bef6397" providerId="ADAL" clId="{96B13AB8-A0B4-48EE-8064-AD0FFFD7F087}" dt="2024-07-14T08:38:58.076" v="8" actId="478"/>
          <ac:spMkLst>
            <pc:docMk/>
            <pc:sldMk cId="3632203911" sldId="257"/>
            <ac:spMk id="3" creationId="{8DBD6DF5-551F-0369-FE95-CEA252706274}"/>
          </ac:spMkLst>
        </pc:spChg>
        <pc:picChg chg="add del mod">
          <ac:chgData name="LE MINH KHANG" userId="c0d6decf-79c9-49f8-8ff9-62253bef6397" providerId="ADAL" clId="{96B13AB8-A0B4-48EE-8064-AD0FFFD7F087}" dt="2024-07-14T17:39:06.981" v="864" actId="478"/>
          <ac:picMkLst>
            <pc:docMk/>
            <pc:sldMk cId="3632203911" sldId="257"/>
            <ac:picMk id="4" creationId="{6D1523B6-EC59-7CD0-C5AE-BE8418F85C10}"/>
          </ac:picMkLst>
        </pc:picChg>
        <pc:picChg chg="add del mod">
          <ac:chgData name="LE MINH KHANG" userId="c0d6decf-79c9-49f8-8ff9-62253bef6397" providerId="ADAL" clId="{96B13AB8-A0B4-48EE-8064-AD0FFFD7F087}" dt="2024-07-14T17:39:05.229" v="863" actId="478"/>
          <ac:picMkLst>
            <pc:docMk/>
            <pc:sldMk cId="3632203911" sldId="257"/>
            <ac:picMk id="2050" creationId="{211832F0-E836-3EB3-C7F2-A1313CDEA7D8}"/>
          </ac:picMkLst>
        </pc:picChg>
        <pc:picChg chg="add del mod">
          <ac:chgData name="LE MINH KHANG" userId="c0d6decf-79c9-49f8-8ff9-62253bef6397" providerId="ADAL" clId="{96B13AB8-A0B4-48EE-8064-AD0FFFD7F087}" dt="2024-07-14T17:24:28.565" v="694" actId="478"/>
          <ac:picMkLst>
            <pc:docMk/>
            <pc:sldMk cId="3632203911" sldId="257"/>
            <ac:picMk id="2052" creationId="{6B521802-470A-E05E-84B5-C14B4E579347}"/>
          </ac:picMkLst>
        </pc:picChg>
      </pc:sldChg>
      <pc:sldChg chg="addSp delSp modSp new mod">
        <pc:chgData name="LE MINH KHANG" userId="c0d6decf-79c9-49f8-8ff9-62253bef6397" providerId="ADAL" clId="{96B13AB8-A0B4-48EE-8064-AD0FFFD7F087}" dt="2024-07-14T17:56:52.856" v="1098" actId="20577"/>
        <pc:sldMkLst>
          <pc:docMk/>
          <pc:sldMk cId="1861931077" sldId="258"/>
        </pc:sldMkLst>
        <pc:spChg chg="del">
          <ac:chgData name="LE MINH KHANG" userId="c0d6decf-79c9-49f8-8ff9-62253bef6397" providerId="ADAL" clId="{96B13AB8-A0B4-48EE-8064-AD0FFFD7F087}" dt="2024-07-14T09:09:10.107" v="239" actId="478"/>
          <ac:spMkLst>
            <pc:docMk/>
            <pc:sldMk cId="1861931077" sldId="258"/>
            <ac:spMk id="2" creationId="{DAB7BD0B-F884-2E8B-AABE-D3A6C861F6AB}"/>
          </ac:spMkLst>
        </pc:spChg>
        <pc:spChg chg="del">
          <ac:chgData name="LE MINH KHANG" userId="c0d6decf-79c9-49f8-8ff9-62253bef6397" providerId="ADAL" clId="{96B13AB8-A0B4-48EE-8064-AD0FFFD7F087}" dt="2024-07-14T09:09:10.107" v="239" actId="478"/>
          <ac:spMkLst>
            <pc:docMk/>
            <pc:sldMk cId="1861931077" sldId="258"/>
            <ac:spMk id="3" creationId="{FF77C74E-D716-D8E9-A096-AC463C123EF5}"/>
          </ac:spMkLst>
        </pc:spChg>
        <pc:spChg chg="add mod">
          <ac:chgData name="LE MINH KHANG" userId="c0d6decf-79c9-49f8-8ff9-62253bef6397" providerId="ADAL" clId="{96B13AB8-A0B4-48EE-8064-AD0FFFD7F087}" dt="2024-07-14T17:37:38.696" v="859" actId="1076"/>
          <ac:spMkLst>
            <pc:docMk/>
            <pc:sldMk cId="1861931077" sldId="258"/>
            <ac:spMk id="4" creationId="{B49E0D10-81DF-5985-31C8-FCF6E6EE62D2}"/>
          </ac:spMkLst>
        </pc:spChg>
        <pc:spChg chg="add mod">
          <ac:chgData name="LE MINH KHANG" userId="c0d6decf-79c9-49f8-8ff9-62253bef6397" providerId="ADAL" clId="{96B13AB8-A0B4-48EE-8064-AD0FFFD7F087}" dt="2024-07-14T17:56:52.856" v="1098" actId="20577"/>
          <ac:spMkLst>
            <pc:docMk/>
            <pc:sldMk cId="1861931077" sldId="258"/>
            <ac:spMk id="5" creationId="{283440CA-E343-CA81-BF91-B17AE98085F8}"/>
          </ac:spMkLst>
        </pc:spChg>
        <pc:spChg chg="add mod">
          <ac:chgData name="LE MINH KHANG" userId="c0d6decf-79c9-49f8-8ff9-62253bef6397" providerId="ADAL" clId="{96B13AB8-A0B4-48EE-8064-AD0FFFD7F087}" dt="2024-07-14T17:37:57.242" v="862" actId="1076"/>
          <ac:spMkLst>
            <pc:docMk/>
            <pc:sldMk cId="1861931077" sldId="258"/>
            <ac:spMk id="11" creationId="{5498119E-877B-A59F-C939-DF2D33DA4E4A}"/>
          </ac:spMkLst>
        </pc:spChg>
        <pc:picChg chg="add mod modCrop">
          <ac:chgData name="LE MINH KHANG" userId="c0d6decf-79c9-49f8-8ff9-62253bef6397" providerId="ADAL" clId="{96B13AB8-A0B4-48EE-8064-AD0FFFD7F087}" dt="2024-07-14T17:37:27.388" v="857" actId="1076"/>
          <ac:picMkLst>
            <pc:docMk/>
            <pc:sldMk cId="1861931077" sldId="258"/>
            <ac:picMk id="6" creationId="{524D2834-A207-0877-4259-FB710AAA343F}"/>
          </ac:picMkLst>
        </pc:picChg>
        <pc:picChg chg="add del mod">
          <ac:chgData name="LE MINH KHANG" userId="c0d6decf-79c9-49f8-8ff9-62253bef6397" providerId="ADAL" clId="{96B13AB8-A0B4-48EE-8064-AD0FFFD7F087}" dt="2024-07-14T17:22:28.891" v="654" actId="21"/>
          <ac:picMkLst>
            <pc:docMk/>
            <pc:sldMk cId="1861931077" sldId="258"/>
            <ac:picMk id="7" creationId="{6F363372-A725-3039-8A2F-FBA027C3ED06}"/>
          </ac:picMkLst>
        </pc:picChg>
        <pc:picChg chg="add del mod">
          <ac:chgData name="LE MINH KHANG" userId="c0d6decf-79c9-49f8-8ff9-62253bef6397" providerId="ADAL" clId="{96B13AB8-A0B4-48EE-8064-AD0FFFD7F087}" dt="2024-07-14T17:23:11.360" v="684" actId="478"/>
          <ac:picMkLst>
            <pc:docMk/>
            <pc:sldMk cId="1861931077" sldId="258"/>
            <ac:picMk id="8" creationId="{C7A4DF57-08BB-A133-E778-195A93C3E123}"/>
          </ac:picMkLst>
        </pc:picChg>
        <pc:picChg chg="add del mod">
          <ac:chgData name="LE MINH KHANG" userId="c0d6decf-79c9-49f8-8ff9-62253bef6397" providerId="ADAL" clId="{96B13AB8-A0B4-48EE-8064-AD0FFFD7F087}" dt="2024-07-14T17:25:43.548" v="712" actId="478"/>
          <ac:picMkLst>
            <pc:docMk/>
            <pc:sldMk cId="1861931077" sldId="258"/>
            <ac:picMk id="9" creationId="{7933AABA-0E93-CD1A-12BA-D5411E96561D}"/>
          </ac:picMkLst>
        </pc:picChg>
        <pc:picChg chg="add del mod">
          <ac:chgData name="LE MINH KHANG" userId="c0d6decf-79c9-49f8-8ff9-62253bef6397" providerId="ADAL" clId="{96B13AB8-A0B4-48EE-8064-AD0FFFD7F087}" dt="2024-07-14T17:18:34.943" v="640" actId="478"/>
          <ac:picMkLst>
            <pc:docMk/>
            <pc:sldMk cId="1861931077" sldId="258"/>
            <ac:picMk id="3074" creationId="{8BEC13FC-CA74-FA00-D848-77F5680C67E0}"/>
          </ac:picMkLst>
        </pc:picChg>
        <pc:picChg chg="add del mod">
          <ac:chgData name="LE MINH KHANG" userId="c0d6decf-79c9-49f8-8ff9-62253bef6397" providerId="ADAL" clId="{96B13AB8-A0B4-48EE-8064-AD0FFFD7F087}" dt="2024-07-14T17:05:46.337" v="549" actId="478"/>
          <ac:picMkLst>
            <pc:docMk/>
            <pc:sldMk cId="1861931077" sldId="258"/>
            <ac:picMk id="3076" creationId="{06067484-326F-3797-2AA2-5F5161629BFD}"/>
          </ac:picMkLst>
        </pc:picChg>
        <pc:picChg chg="add mod">
          <ac:chgData name="LE MINH KHANG" userId="c0d6decf-79c9-49f8-8ff9-62253bef6397" providerId="ADAL" clId="{96B13AB8-A0B4-48EE-8064-AD0FFFD7F087}" dt="2024-07-14T17:37:49.511" v="860" actId="1076"/>
          <ac:picMkLst>
            <pc:docMk/>
            <pc:sldMk cId="1861931077" sldId="258"/>
            <ac:picMk id="3078" creationId="{6BBF8ED2-75C9-5578-2609-E69B69BC38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D8BB8-2F3C-4989-82C0-52A017EF67DF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8AA29-6C06-4D2B-843B-C57CCACDE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6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8AA29-6C06-4D2B-843B-C57CCACDED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1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0146-E843-8A76-BF97-1FE87FEA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4D60A-1734-C17D-069C-6D1803DD6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5EF45-B8F7-95C7-0C69-04ED6F1D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3EC33-1C2D-EB2E-E978-A1140889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0F424-8B3B-BF02-E26E-5B6A39E1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DF94-C919-209A-C658-EC26C5AE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98EBA4-298A-1ED3-0686-FB75ED654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8C71B-4798-9926-5AA3-CCAFF1B2B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700CD-FDA6-B5AF-EE52-6242A12DF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A1850-8646-F3B6-FDE7-BFE50986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AB641-C739-05D7-3821-EFC7B21D3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CD2C8-F84B-77A8-6BB2-F7D037536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64A0-8FE6-7CC6-A447-B2166CB0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9732-08FB-159E-E868-4458E28B9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53B5A-DD3B-7725-19EB-4BDAE760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501D-A9B5-FE24-B97F-0E360820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10C9F-B547-6BD2-D0A4-541348ABD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52E43-3FE7-458A-A9A5-2670BB94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81CB0-CC1D-F210-F9EC-01044661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5095E-828A-79FC-3422-C3AC9A67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5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0552D-3A48-1A53-3D18-B7FE7AC96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3F779-4CD7-FD1A-3537-61181B1B5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EA1E7-A921-721F-9BB0-92AB401A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FDA0A-CE7C-C98E-38A5-FF73C48F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9F766-B4F8-8506-0ED8-731071A0D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9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F83A-09B9-B42D-3A5F-2FFB8804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B58A-8EA2-BE48-5248-8DEEE0A6B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06E05-17CC-B755-ACE2-5DCE2453C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87DE8-4A54-0646-EF65-CF86C89A8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2A8A1-A39C-F461-56FE-C650B444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F85C0-78F4-B286-D348-FEE7379A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9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590A-AD45-DCAF-DDAB-471EAC0E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A51A-0526-438E-7077-1925745DB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0B161-5183-3136-F9E3-033BC757C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80633-1BB5-7327-DD66-03600179C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838AD-C5CD-46AA-51D7-B94AA42A5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100E95-4EC2-F2B8-5241-C52261CA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7E700-C511-AD69-F0E3-5744F101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10DB8-BDC7-A97D-95F1-BC5E7899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2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8D14-6C10-4FB2-AC2A-33594179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5838-B237-590A-7646-DFC65747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B5276-E78A-A79E-CF4F-995DD81A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ADC78-706B-D0D9-E7CE-56C9D746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3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E3B78-0825-7778-74EC-06F0DF18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57A04-F256-0FED-B796-62C158D7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D97FE-C3EE-DEBD-053E-AFE76128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53E75-3BFA-EBB1-03D3-5BB5A636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A174F-C14C-5C4A-71FC-A4C543AE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A389D-2ECC-C881-52D0-E972B033A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3FFE0-B409-6666-49C2-0BAB3297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A8464-A3E8-D6A2-3FAB-90724D96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99C13-2663-F454-E660-A7C5A691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24BC-FA1F-0BC2-2937-068CA6AC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36E9DD-613A-5BFC-574F-BD647BD26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E9AD-7E37-8B44-48F8-E44888E03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62EC2-C29C-B19A-18E0-9471BCBF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47806-DA18-F04F-E61A-B4768832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6817D-2C30-CECA-FF2E-B125E29E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1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1E517B-42E8-8FC7-87D2-C2389311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4C432-6D28-8118-83F4-A873D8C91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5732-46F7-A709-CC01-63CE00D51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3955A-3118-412D-8112-66828D32C51B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1B2D-0301-42B1-B457-2EBB265D5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8F5B3-1535-B8FB-4285-468E1C15D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CF8AE-1883-4B71-BC6A-08E520FD5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0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9E0D10-81DF-5985-31C8-FCF6E6EE62D2}"/>
                  </a:ext>
                </a:extLst>
              </p:cNvPr>
              <p:cNvSpPr/>
              <p:nvPr/>
            </p:nvSpPr>
            <p:spPr>
              <a:xfrm>
                <a:off x="3183849" y="894000"/>
                <a:ext cx="7973786" cy="18713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r>
                  <a:rPr lang="en-US" sz="2500" b="1" dirty="0">
                    <a:solidFill>
                      <a:schemeClr val="tx1"/>
                    </a:solidFill>
                  </a:rPr>
                  <a:t>- Name: </a:t>
                </a:r>
                <a:r>
                  <a:rPr lang="en-US" sz="2500" dirty="0">
                    <a:solidFill>
                      <a:schemeClr val="tx1"/>
                    </a:solidFill>
                  </a:rPr>
                  <a:t>Le Minh Khang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500" b="1" dirty="0">
                    <a:solidFill>
                      <a:schemeClr val="tx1"/>
                    </a:solidFill>
                  </a:rPr>
                  <a:t>- Hometown: </a:t>
                </a:r>
                <a:r>
                  <a:rPr lang="en-US" sz="2500" dirty="0" err="1">
                    <a:solidFill>
                      <a:schemeClr val="tx1"/>
                    </a:solidFill>
                  </a:rPr>
                  <a:t>Nha</a:t>
                </a:r>
                <a:r>
                  <a:rPr lang="en-US" sz="2500" dirty="0">
                    <a:solidFill>
                      <a:schemeClr val="tx1"/>
                    </a:solidFill>
                  </a:rPr>
                  <a:t> Trang City (</a:t>
                </a:r>
                <a14:m>
                  <m:oMath xmlns:m="http://schemas.openxmlformats.org/officeDocument/2006/math">
                    <m:r>
                      <a:rPr lang="en-US" sz="2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500" dirty="0">
                    <a:solidFill>
                      <a:schemeClr val="tx1"/>
                    </a:solidFill>
                  </a:rPr>
                  <a:t>200km from Quy Nhon City)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500" dirty="0">
                    <a:solidFill>
                      <a:schemeClr val="tx1"/>
                    </a:solidFill>
                  </a:rPr>
                  <a:t>- Student at </a:t>
                </a:r>
                <a:r>
                  <a:rPr lang="en-US" sz="2500" b="1" dirty="0">
                    <a:solidFill>
                      <a:schemeClr val="tx1"/>
                    </a:solidFill>
                  </a:rPr>
                  <a:t>Ho Chi Minh University of Education (HCMUE)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2500" b="1" dirty="0">
                    <a:solidFill>
                      <a:schemeClr val="tx1"/>
                    </a:solidFill>
                  </a:rPr>
                  <a:t>- Major: </a:t>
                </a:r>
                <a:r>
                  <a:rPr lang="en-US" sz="2500" dirty="0">
                    <a:solidFill>
                      <a:schemeClr val="tx1"/>
                    </a:solidFill>
                  </a:rPr>
                  <a:t>Physics teacher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9E0D10-81DF-5985-31C8-FCF6E6EE6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849" y="894000"/>
                <a:ext cx="7973786" cy="1871339"/>
              </a:xfrm>
              <a:prstGeom prst="rect">
                <a:avLst/>
              </a:prstGeom>
              <a:blipFill>
                <a:blip r:embed="rId2"/>
                <a:stretch>
                  <a:fillRect l="-1223" t="-651" b="-8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83440CA-E343-CA81-BF91-B17AE98085F8}"/>
              </a:ext>
            </a:extLst>
          </p:cNvPr>
          <p:cNvSpPr/>
          <p:nvPr/>
        </p:nvSpPr>
        <p:spPr>
          <a:xfrm>
            <a:off x="658586" y="119188"/>
            <a:ext cx="5638799" cy="661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</a:rPr>
              <a:t>Myself information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D2834-A207-0877-4259-FB710AAA3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19" t="59434" r="28072" b="-145"/>
          <a:stretch/>
        </p:blipFill>
        <p:spPr>
          <a:xfrm>
            <a:off x="658586" y="894000"/>
            <a:ext cx="2427514" cy="3048000"/>
          </a:xfrm>
          <a:prstGeom prst="rect">
            <a:avLst/>
          </a:prstGeom>
        </p:spPr>
      </p:pic>
      <p:pic>
        <p:nvPicPr>
          <p:cNvPr id="3078" name="Picture 6" descr="Có thể là hình ảnh về 7 người và văn bản">
            <a:extLst>
              <a:ext uri="{FF2B5EF4-FFF2-40B4-BE49-F238E27FC236}">
                <a16:creationId xmlns:a16="http://schemas.microsoft.com/office/drawing/2014/main" id="{6BBF8ED2-75C9-5578-2609-E69B69BC3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42" y="2911502"/>
            <a:ext cx="5638799" cy="37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98119E-877B-A59F-C939-DF2D33DA4E4A}"/>
              </a:ext>
            </a:extLst>
          </p:cNvPr>
          <p:cNvSpPr txBox="1"/>
          <p:nvPr/>
        </p:nvSpPr>
        <p:spPr>
          <a:xfrm>
            <a:off x="310355" y="4790522"/>
            <a:ext cx="3783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800" dirty="0">
                <a:solidFill>
                  <a:srgbClr val="FF0000"/>
                </a:solidFill>
              </a:rPr>
              <a:t>Graduated in the early of July, 2024</a:t>
            </a:r>
          </a:p>
        </p:txBody>
      </p:sp>
    </p:spTree>
    <p:extLst>
      <p:ext uri="{BB962C8B-B14F-4D97-AF65-F5344CB8AC3E}">
        <p14:creationId xmlns:p14="http://schemas.microsoft.com/office/powerpoint/2010/main" val="1861931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5483B8-3427-0DD3-3933-48118DA62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8730" r="1888"/>
          <a:stretch/>
        </p:blipFill>
        <p:spPr bwMode="auto">
          <a:xfrm>
            <a:off x="5377544" y="1483861"/>
            <a:ext cx="6640285" cy="457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736003-4EB2-12A1-E1D9-C9F7677EC00A}"/>
              </a:ext>
            </a:extLst>
          </p:cNvPr>
          <p:cNvSpPr/>
          <p:nvPr/>
        </p:nvSpPr>
        <p:spPr>
          <a:xfrm>
            <a:off x="3450771" y="332015"/>
            <a:ext cx="5290458" cy="661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AMO Lab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0000FF"/>
                </a:solidFill>
              </a:rPr>
              <a:t>at HCMUE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9C01B1-DDB9-8E9B-74D7-FD4D5DAE4BC8}"/>
              </a:ext>
            </a:extLst>
          </p:cNvPr>
          <p:cNvSpPr/>
          <p:nvPr/>
        </p:nvSpPr>
        <p:spPr>
          <a:xfrm>
            <a:off x="96636" y="1017814"/>
            <a:ext cx="5150278" cy="5508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>
                <a:solidFill>
                  <a:schemeClr val="tx1"/>
                </a:solidFill>
              </a:rPr>
              <a:t>- Leader: </a:t>
            </a:r>
          </a:p>
          <a:p>
            <a:r>
              <a:rPr lang="en-US" sz="2500" dirty="0">
                <a:solidFill>
                  <a:schemeClr val="tx1"/>
                </a:solidFill>
              </a:rPr>
              <a:t>Assoc. Prof. Pham Nguyen Thanh Vinh (Head of Postgraduate Office, HCMUE)</a:t>
            </a:r>
          </a:p>
          <a:p>
            <a:pPr algn="just"/>
            <a:endParaRPr lang="en-US" sz="2500" b="1" dirty="0">
              <a:solidFill>
                <a:schemeClr val="tx1"/>
              </a:solidFill>
            </a:endParaRPr>
          </a:p>
          <a:p>
            <a:pPr algn="just"/>
            <a:r>
              <a:rPr lang="en-US" sz="2500" b="1" dirty="0">
                <a:solidFill>
                  <a:schemeClr val="tx1"/>
                </a:solidFill>
              </a:rPr>
              <a:t>- Research field: </a:t>
            </a:r>
          </a:p>
          <a:p>
            <a:pPr algn="ctr"/>
            <a:r>
              <a:rPr lang="en-US" sz="2500" b="1" dirty="0">
                <a:solidFill>
                  <a:srgbClr val="FF0000"/>
                </a:solidFill>
              </a:rPr>
              <a:t>A</a:t>
            </a:r>
            <a:r>
              <a:rPr lang="en-US" sz="2500" dirty="0">
                <a:solidFill>
                  <a:schemeClr val="tx1"/>
                </a:solidFill>
              </a:rPr>
              <a:t>tomic – </a:t>
            </a:r>
            <a:r>
              <a:rPr lang="en-US" sz="2500" b="1" dirty="0">
                <a:solidFill>
                  <a:srgbClr val="FF0000"/>
                </a:solidFill>
              </a:rPr>
              <a:t>M</a:t>
            </a:r>
            <a:r>
              <a:rPr lang="en-US" sz="2500" dirty="0">
                <a:solidFill>
                  <a:schemeClr val="tx1"/>
                </a:solidFill>
              </a:rPr>
              <a:t>olecular – </a:t>
            </a:r>
            <a:r>
              <a:rPr lang="en-US" sz="2500" b="1" dirty="0">
                <a:solidFill>
                  <a:srgbClr val="FF0000"/>
                </a:solidFill>
              </a:rPr>
              <a:t>O</a:t>
            </a:r>
            <a:r>
              <a:rPr lang="en-US" sz="2500" dirty="0">
                <a:solidFill>
                  <a:schemeClr val="tx1"/>
                </a:solidFill>
              </a:rPr>
              <a:t>ptical (</a:t>
            </a:r>
            <a:r>
              <a:rPr lang="en-US" sz="2500" b="1" dirty="0">
                <a:solidFill>
                  <a:srgbClr val="FF0000"/>
                </a:solidFill>
              </a:rPr>
              <a:t>AMO</a:t>
            </a:r>
            <a:r>
              <a:rPr lang="en-US" sz="25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500" dirty="0">
              <a:solidFill>
                <a:schemeClr val="tx1"/>
              </a:solidFill>
            </a:endParaRPr>
          </a:p>
          <a:p>
            <a:pPr algn="just"/>
            <a:r>
              <a:rPr lang="en-US" sz="2500" b="1" dirty="0">
                <a:solidFill>
                  <a:srgbClr val="0000FF"/>
                </a:solidFill>
              </a:rPr>
              <a:t>- My project:</a:t>
            </a:r>
          </a:p>
          <a:p>
            <a:pPr algn="just"/>
            <a:r>
              <a:rPr lang="en-US" sz="2500" b="1" dirty="0">
                <a:solidFill>
                  <a:srgbClr val="0000FF"/>
                </a:solidFill>
              </a:rPr>
              <a:t>+ Numerical Calculation: </a:t>
            </a:r>
            <a:r>
              <a:rPr lang="en-US" sz="2500" dirty="0">
                <a:solidFill>
                  <a:schemeClr val="tx1"/>
                </a:solidFill>
              </a:rPr>
              <a:t>Using DVR method to solve TDSE.</a:t>
            </a:r>
          </a:p>
          <a:p>
            <a:pPr algn="just"/>
            <a:r>
              <a:rPr lang="en-US" sz="2500" b="1" dirty="0">
                <a:solidFill>
                  <a:srgbClr val="0000FF"/>
                </a:solidFill>
              </a:rPr>
              <a:t>+ Ultracold quantum gases: </a:t>
            </a:r>
            <a:r>
              <a:rPr lang="en-US" sz="2500" dirty="0">
                <a:solidFill>
                  <a:schemeClr val="tx1"/>
                </a:solidFill>
              </a:rPr>
              <a:t>Two components few-body ultracold Bosonic system in external trapping potential.</a:t>
            </a:r>
          </a:p>
        </p:txBody>
      </p:sp>
    </p:spTree>
    <p:extLst>
      <p:ext uri="{BB962C8B-B14F-4D97-AF65-F5344CB8AC3E}">
        <p14:creationId xmlns:p14="http://schemas.microsoft.com/office/powerpoint/2010/main" val="294040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113</Words>
  <Application>Microsoft Office PowerPoint</Application>
  <PresentationFormat>Widescreen</PresentationFormat>
  <Paragraphs>17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MINH KHANG</dc:creator>
  <cp:lastModifiedBy>LE MINH KHANG</cp:lastModifiedBy>
  <cp:revision>1</cp:revision>
  <dcterms:created xsi:type="dcterms:W3CDTF">2024-07-14T08:31:12Z</dcterms:created>
  <dcterms:modified xsi:type="dcterms:W3CDTF">2024-07-14T17:57:33Z</dcterms:modified>
</cp:coreProperties>
</file>