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C5E20-FE64-4687-9C29-7F7F18634614}" v="55" dt="2025-02-24T10:50:26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ƯƠNG UY LỰC" userId="be75c97e-f811-4603-a98c-aea488b8cf66" providerId="ADAL" clId="{445C5E20-FE64-4687-9C29-7F7F18634614}"/>
    <pc:docChg chg="undo custSel addSld delSld modSld sldOrd">
      <pc:chgData name="VƯƠNG UY LỰC" userId="be75c97e-f811-4603-a98c-aea488b8cf66" providerId="ADAL" clId="{445C5E20-FE64-4687-9C29-7F7F18634614}" dt="2025-03-02T00:45:31.116" v="922" actId="20577"/>
      <pc:docMkLst>
        <pc:docMk/>
      </pc:docMkLst>
      <pc:sldChg chg="delSp modSp mod">
        <pc:chgData name="VƯƠNG UY LỰC" userId="be75c97e-f811-4603-a98c-aea488b8cf66" providerId="ADAL" clId="{445C5E20-FE64-4687-9C29-7F7F18634614}" dt="2025-02-24T10:39:06.805" v="628" actId="207"/>
        <pc:sldMkLst>
          <pc:docMk/>
          <pc:sldMk cId="2403432454" sldId="256"/>
        </pc:sldMkLst>
        <pc:spChg chg="mod">
          <ac:chgData name="VƯƠNG UY LỰC" userId="be75c97e-f811-4603-a98c-aea488b8cf66" providerId="ADAL" clId="{445C5E20-FE64-4687-9C29-7F7F18634614}" dt="2025-02-24T10:39:06.805" v="628" actId="207"/>
          <ac:spMkLst>
            <pc:docMk/>
            <pc:sldMk cId="2403432454" sldId="256"/>
            <ac:spMk id="2" creationId="{2E9E1C2F-1A1C-10C9-1777-69FCF0A9931F}"/>
          </ac:spMkLst>
        </pc:spChg>
      </pc:sldChg>
      <pc:sldChg chg="addSp delSp modSp add mod">
        <pc:chgData name="VƯƠNG UY LỰC" userId="be75c97e-f811-4603-a98c-aea488b8cf66" providerId="ADAL" clId="{445C5E20-FE64-4687-9C29-7F7F18634614}" dt="2025-02-24T10:06:53.218" v="475" actId="1076"/>
        <pc:sldMkLst>
          <pc:docMk/>
          <pc:sldMk cId="2975719837" sldId="257"/>
        </pc:sldMkLst>
        <pc:spChg chg="mod">
          <ac:chgData name="VƯƠNG UY LỰC" userId="be75c97e-f811-4603-a98c-aea488b8cf66" providerId="ADAL" clId="{445C5E20-FE64-4687-9C29-7F7F18634614}" dt="2025-02-22T06:32:44.057" v="102" actId="1076"/>
          <ac:spMkLst>
            <pc:docMk/>
            <pc:sldMk cId="2975719837" sldId="257"/>
            <ac:spMk id="2" creationId="{28FE7610-EA48-3004-500B-A9BECFF9734B}"/>
          </ac:spMkLst>
        </pc:spChg>
        <pc:spChg chg="add mod">
          <ac:chgData name="VƯƠNG UY LỰC" userId="be75c97e-f811-4603-a98c-aea488b8cf66" providerId="ADAL" clId="{445C5E20-FE64-4687-9C29-7F7F18634614}" dt="2025-02-22T06:29:16.526" v="81" actId="14100"/>
          <ac:spMkLst>
            <pc:docMk/>
            <pc:sldMk cId="2975719837" sldId="257"/>
            <ac:spMk id="3" creationId="{AC1A79D1-C502-218F-CE50-06C4D8A4B7B2}"/>
          </ac:spMkLst>
        </pc:spChg>
        <pc:spChg chg="add mod">
          <ac:chgData name="VƯƠNG UY LỰC" userId="be75c97e-f811-4603-a98c-aea488b8cf66" providerId="ADAL" clId="{445C5E20-FE64-4687-9C29-7F7F18634614}" dt="2025-02-24T10:06:53.218" v="475" actId="1076"/>
          <ac:spMkLst>
            <pc:docMk/>
            <pc:sldMk cId="2975719837" sldId="257"/>
            <ac:spMk id="11" creationId="{935A2573-C299-F41F-3C07-CE2E68317337}"/>
          </ac:spMkLst>
        </pc:spChg>
        <pc:picChg chg="add mod">
          <ac:chgData name="VƯƠNG UY LỰC" userId="be75c97e-f811-4603-a98c-aea488b8cf66" providerId="ADAL" clId="{445C5E20-FE64-4687-9C29-7F7F18634614}" dt="2025-02-22T06:32:40.375" v="101" actId="1076"/>
          <ac:picMkLst>
            <pc:docMk/>
            <pc:sldMk cId="2975719837" sldId="257"/>
            <ac:picMk id="10" creationId="{1250C5CA-8335-4762-B956-BB64DA62320C}"/>
          </ac:picMkLst>
        </pc:picChg>
      </pc:sldChg>
      <pc:sldChg chg="addSp delSp modSp add del mod">
        <pc:chgData name="VƯƠNG UY LỰC" userId="be75c97e-f811-4603-a98c-aea488b8cf66" providerId="ADAL" clId="{445C5E20-FE64-4687-9C29-7F7F18634614}" dt="2025-02-22T06:50:31.667" v="300" actId="47"/>
        <pc:sldMkLst>
          <pc:docMk/>
          <pc:sldMk cId="4134528458" sldId="258"/>
        </pc:sldMkLst>
      </pc:sldChg>
      <pc:sldChg chg="modSp add mod">
        <pc:chgData name="VƯƠNG UY LỰC" userId="be75c97e-f811-4603-a98c-aea488b8cf66" providerId="ADAL" clId="{445C5E20-FE64-4687-9C29-7F7F18634614}" dt="2025-02-24T10:53:15.466" v="824" actId="20577"/>
        <pc:sldMkLst>
          <pc:docMk/>
          <pc:sldMk cId="1942242678" sldId="259"/>
        </pc:sldMkLst>
        <pc:spChg chg="mod">
          <ac:chgData name="VƯƠNG UY LỰC" userId="be75c97e-f811-4603-a98c-aea488b8cf66" providerId="ADAL" clId="{445C5E20-FE64-4687-9C29-7F7F18634614}" dt="2025-02-24T10:53:15.466" v="824" actId="20577"/>
          <ac:spMkLst>
            <pc:docMk/>
            <pc:sldMk cId="1942242678" sldId="259"/>
            <ac:spMk id="2" creationId="{55E39D62-8AEA-E65D-6629-911357B10256}"/>
          </ac:spMkLst>
        </pc:spChg>
      </pc:sldChg>
      <pc:sldChg chg="new del">
        <pc:chgData name="VƯƠNG UY LỰC" userId="be75c97e-f811-4603-a98c-aea488b8cf66" providerId="ADAL" clId="{445C5E20-FE64-4687-9C29-7F7F18634614}" dt="2025-02-22T06:32:30.292" v="96" actId="2696"/>
        <pc:sldMkLst>
          <pc:docMk/>
          <pc:sldMk cId="508704505" sldId="260"/>
        </pc:sldMkLst>
      </pc:sldChg>
      <pc:sldChg chg="addSp delSp modSp add mod setBg">
        <pc:chgData name="VƯƠNG UY LỰC" userId="be75c97e-f811-4603-a98c-aea488b8cf66" providerId="ADAL" clId="{445C5E20-FE64-4687-9C29-7F7F18634614}" dt="2025-02-24T10:39:02.255" v="626" actId="207"/>
        <pc:sldMkLst>
          <pc:docMk/>
          <pc:sldMk cId="983664036" sldId="260"/>
        </pc:sldMkLst>
        <pc:spChg chg="mod">
          <ac:chgData name="VƯƠNG UY LỰC" userId="be75c97e-f811-4603-a98c-aea488b8cf66" providerId="ADAL" clId="{445C5E20-FE64-4687-9C29-7F7F18634614}" dt="2025-02-24T10:39:02.255" v="626" actId="207"/>
          <ac:spMkLst>
            <pc:docMk/>
            <pc:sldMk cId="983664036" sldId="260"/>
            <ac:spMk id="2" creationId="{696B9BA8-461A-05D2-1F55-1A82C2256758}"/>
          </ac:spMkLst>
        </pc:spChg>
        <pc:spChg chg="ord">
          <ac:chgData name="VƯƠNG UY LỰC" userId="be75c97e-f811-4603-a98c-aea488b8cf66" providerId="ADAL" clId="{445C5E20-FE64-4687-9C29-7F7F18634614}" dt="2025-02-24T10:12:25.429" v="508" actId="26606"/>
          <ac:spMkLst>
            <pc:docMk/>
            <pc:sldMk cId="983664036" sldId="260"/>
            <ac:spMk id="3" creationId="{C52F037E-5BB1-963B-0BF4-620D5DAFD556}"/>
          </ac:spMkLst>
        </pc:spChg>
        <pc:spChg chg="add mod">
          <ac:chgData name="VƯƠNG UY LỰC" userId="be75c97e-f811-4603-a98c-aea488b8cf66" providerId="ADAL" clId="{445C5E20-FE64-4687-9C29-7F7F18634614}" dt="2025-02-24T10:25:14.569" v="554" actId="2711"/>
          <ac:spMkLst>
            <pc:docMk/>
            <pc:sldMk cId="983664036" sldId="260"/>
            <ac:spMk id="6" creationId="{8B3CFEDF-4CE0-348F-1F54-BF2E6FB029B1}"/>
          </ac:spMkLst>
        </pc:spChg>
        <pc:spChg chg="add mod">
          <ac:chgData name="VƯƠNG UY LỰC" userId="be75c97e-f811-4603-a98c-aea488b8cf66" providerId="ADAL" clId="{445C5E20-FE64-4687-9C29-7F7F18634614}" dt="2025-02-24T10:24:40.677" v="537" actId="1076"/>
          <ac:spMkLst>
            <pc:docMk/>
            <pc:sldMk cId="983664036" sldId="260"/>
            <ac:spMk id="10" creationId="{98ECCCF9-CE12-781E-2F78-E957B0482B9B}"/>
          </ac:spMkLst>
        </pc:spChg>
        <pc:spChg chg="add">
          <ac:chgData name="VƯƠNG UY LỰC" userId="be75c97e-f811-4603-a98c-aea488b8cf66" providerId="ADAL" clId="{445C5E20-FE64-4687-9C29-7F7F18634614}" dt="2025-02-24T10:12:25.429" v="508" actId="26606"/>
          <ac:spMkLst>
            <pc:docMk/>
            <pc:sldMk cId="983664036" sldId="260"/>
            <ac:spMk id="13" creationId="{C4879EFC-8E62-4E00-973C-C45EE9EC676D}"/>
          </ac:spMkLst>
        </pc:spChg>
        <pc:spChg chg="add">
          <ac:chgData name="VƯƠNG UY LỰC" userId="be75c97e-f811-4603-a98c-aea488b8cf66" providerId="ADAL" clId="{445C5E20-FE64-4687-9C29-7F7F18634614}" dt="2025-02-24T10:12:25.429" v="508" actId="26606"/>
          <ac:spMkLst>
            <pc:docMk/>
            <pc:sldMk cId="983664036" sldId="260"/>
            <ac:spMk id="15" creationId="{D6A9C53F-5F90-40A5-8C85-5412D39C8C68}"/>
          </ac:spMkLst>
        </pc:spChg>
        <pc:picChg chg="add mod ord modCrop">
          <ac:chgData name="VƯƠNG UY LỰC" userId="be75c97e-f811-4603-a98c-aea488b8cf66" providerId="ADAL" clId="{445C5E20-FE64-4687-9C29-7F7F18634614}" dt="2025-02-24T10:24:27.257" v="535" actId="732"/>
          <ac:picMkLst>
            <pc:docMk/>
            <pc:sldMk cId="983664036" sldId="260"/>
            <ac:picMk id="5" creationId="{2C4230C6-71F9-B99C-B64F-99EA0744CE35}"/>
          </ac:picMkLst>
        </pc:picChg>
        <pc:picChg chg="add mod modCrop">
          <ac:chgData name="VƯƠNG UY LỰC" userId="be75c97e-f811-4603-a98c-aea488b8cf66" providerId="ADAL" clId="{445C5E20-FE64-4687-9C29-7F7F18634614}" dt="2025-02-24T10:24:35.477" v="536" actId="732"/>
          <ac:picMkLst>
            <pc:docMk/>
            <pc:sldMk cId="983664036" sldId="260"/>
            <ac:picMk id="8" creationId="{351BABD4-840B-3035-AAF6-695341D4C511}"/>
          </ac:picMkLst>
        </pc:picChg>
      </pc:sldChg>
      <pc:sldChg chg="delSp add del ord setBg delDesignElem">
        <pc:chgData name="VƯƠNG UY LỰC" userId="be75c97e-f811-4603-a98c-aea488b8cf66" providerId="ADAL" clId="{445C5E20-FE64-4687-9C29-7F7F18634614}" dt="2025-02-24T10:14:32.316" v="527" actId="2696"/>
        <pc:sldMkLst>
          <pc:docMk/>
          <pc:sldMk cId="707181972" sldId="261"/>
        </pc:sldMkLst>
      </pc:sldChg>
      <pc:sldChg chg="add del">
        <pc:chgData name="VƯƠNG UY LỰC" userId="be75c97e-f811-4603-a98c-aea488b8cf66" providerId="ADAL" clId="{445C5E20-FE64-4687-9C29-7F7F18634614}" dt="2025-02-22T06:52:14.620" v="343"/>
        <pc:sldMkLst>
          <pc:docMk/>
          <pc:sldMk cId="1131621575" sldId="261"/>
        </pc:sldMkLst>
      </pc:sldChg>
      <pc:sldChg chg="addSp modSp add mod">
        <pc:chgData name="VƯƠNG UY LỰC" userId="be75c97e-f811-4603-a98c-aea488b8cf66" providerId="ADAL" clId="{445C5E20-FE64-4687-9C29-7F7F18634614}" dt="2025-02-24T10:38:59.624" v="625" actId="207"/>
        <pc:sldMkLst>
          <pc:docMk/>
          <pc:sldMk cId="3285345720" sldId="261"/>
        </pc:sldMkLst>
        <pc:spChg chg="mod">
          <ac:chgData name="VƯƠNG UY LỰC" userId="be75c97e-f811-4603-a98c-aea488b8cf66" providerId="ADAL" clId="{445C5E20-FE64-4687-9C29-7F7F18634614}" dt="2025-02-24T10:38:59.624" v="625" actId="207"/>
          <ac:spMkLst>
            <pc:docMk/>
            <pc:sldMk cId="3285345720" sldId="261"/>
            <ac:spMk id="2" creationId="{25BC6366-7D52-ACEF-246A-FC369FA61EF8}"/>
          </ac:spMkLst>
        </pc:spChg>
        <pc:spChg chg="mod">
          <ac:chgData name="VƯƠNG UY LỰC" userId="be75c97e-f811-4603-a98c-aea488b8cf66" providerId="ADAL" clId="{445C5E20-FE64-4687-9C29-7F7F18634614}" dt="2025-02-24T10:37:48.461" v="623" actId="20577"/>
          <ac:spMkLst>
            <pc:docMk/>
            <pc:sldMk cId="3285345720" sldId="261"/>
            <ac:spMk id="10" creationId="{088920F2-F33B-575A-2231-383E57DABDA9}"/>
          </ac:spMkLst>
        </pc:spChg>
        <pc:picChg chg="mod">
          <ac:chgData name="VƯƠNG UY LỰC" userId="be75c97e-f811-4603-a98c-aea488b8cf66" providerId="ADAL" clId="{445C5E20-FE64-4687-9C29-7F7F18634614}" dt="2025-02-24T10:35:51.734" v="555" actId="14826"/>
          <ac:picMkLst>
            <pc:docMk/>
            <pc:sldMk cId="3285345720" sldId="261"/>
            <ac:picMk id="8" creationId="{65904B75-9280-29B8-E52B-DCFFDDCE2D88}"/>
          </ac:picMkLst>
        </pc:picChg>
      </pc:sldChg>
      <pc:sldChg chg="addSp delSp modSp add mod">
        <pc:chgData name="VƯƠNG UY LỰC" userId="be75c97e-f811-4603-a98c-aea488b8cf66" providerId="ADAL" clId="{445C5E20-FE64-4687-9C29-7F7F18634614}" dt="2025-03-02T00:45:31.116" v="922" actId="20577"/>
        <pc:sldMkLst>
          <pc:docMk/>
          <pc:sldMk cId="3505939499" sldId="262"/>
        </pc:sldMkLst>
        <pc:spChg chg="mod">
          <ac:chgData name="VƯƠNG UY LỰC" userId="be75c97e-f811-4603-a98c-aea488b8cf66" providerId="ADAL" clId="{445C5E20-FE64-4687-9C29-7F7F18634614}" dt="2025-02-24T10:39:36.133" v="666" actId="20577"/>
          <ac:spMkLst>
            <pc:docMk/>
            <pc:sldMk cId="3505939499" sldId="262"/>
            <ac:spMk id="2" creationId="{DF3F5446-2D92-E3B5-690E-6D684CC07042}"/>
          </ac:spMkLst>
        </pc:spChg>
        <pc:spChg chg="add mod">
          <ac:chgData name="VƯƠNG UY LỰC" userId="be75c97e-f811-4603-a98c-aea488b8cf66" providerId="ADAL" clId="{445C5E20-FE64-4687-9C29-7F7F18634614}" dt="2025-03-02T00:14:31.322" v="830" actId="20577"/>
          <ac:spMkLst>
            <pc:docMk/>
            <pc:sldMk cId="3505939499" sldId="262"/>
            <ac:spMk id="7" creationId="{9E552D8E-3E6C-66F0-F594-4F88A65B8D55}"/>
          </ac:spMkLst>
        </pc:spChg>
        <pc:spChg chg="add mod">
          <ac:chgData name="VƯƠNG UY LỰC" userId="be75c97e-f811-4603-a98c-aea488b8cf66" providerId="ADAL" clId="{445C5E20-FE64-4687-9C29-7F7F18634614}" dt="2025-02-24T10:51:37.371" v="777" actId="207"/>
          <ac:spMkLst>
            <pc:docMk/>
            <pc:sldMk cId="3505939499" sldId="262"/>
            <ac:spMk id="11" creationId="{C45FEC8A-42EA-E892-25C1-E7D7E8EC71F2}"/>
          </ac:spMkLst>
        </pc:spChg>
        <pc:spChg chg="add mod">
          <ac:chgData name="VƯƠNG UY LỰC" userId="be75c97e-f811-4603-a98c-aea488b8cf66" providerId="ADAL" clId="{445C5E20-FE64-4687-9C29-7F7F18634614}" dt="2025-03-02T00:45:31.116" v="922" actId="20577"/>
          <ac:spMkLst>
            <pc:docMk/>
            <pc:sldMk cId="3505939499" sldId="262"/>
            <ac:spMk id="21" creationId="{11727DBA-A201-5F86-7EF5-5CB429A3F337}"/>
          </ac:spMkLst>
        </pc:spChg>
        <pc:spChg chg="add mod">
          <ac:chgData name="VƯƠNG UY LỰC" userId="be75c97e-f811-4603-a98c-aea488b8cf66" providerId="ADAL" clId="{445C5E20-FE64-4687-9C29-7F7F18634614}" dt="2025-02-24T10:51:34.039" v="776" actId="207"/>
          <ac:spMkLst>
            <pc:docMk/>
            <pc:sldMk cId="3505939499" sldId="262"/>
            <ac:spMk id="23" creationId="{1B8A3BB5-EC0A-64CA-5D22-32E92AAF6959}"/>
          </ac:spMkLst>
        </pc:spChg>
        <pc:cxnChg chg="add">
          <ac:chgData name="VƯƠNG UY LỰC" userId="be75c97e-f811-4603-a98c-aea488b8cf66" providerId="ADAL" clId="{445C5E20-FE64-4687-9C29-7F7F18634614}" dt="2025-02-24T10:41:39.228" v="675" actId="11529"/>
          <ac:cxnSpMkLst>
            <pc:docMk/>
            <pc:sldMk cId="3505939499" sldId="262"/>
            <ac:cxnSpMk id="14" creationId="{C1BD964C-A2F4-C179-DA95-92574BF061C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D6D07-7DB9-EC15-23B8-372B47BF8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098A3-FA1F-C86C-2F81-E38EF9F91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F92C1-F04D-07A8-C538-6B509426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1492-794E-4945-BE01-43CB42BC5CB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4F66-A587-6C1E-0E00-1E6E79F5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7FB3-F55F-3906-6CBB-FA08BCD3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14E6-B1AB-4685-B84B-9CC8F157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5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C6CB-696E-C5F0-0EB9-AEE2559C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21432-FCB3-D3D5-298D-E6921E61E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7A6BF-BEEE-3E4F-1142-317B4A41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1492-794E-4945-BE01-43CB42BC5CB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C15E1-826D-66FE-FA83-58CD0EB5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CCCF0-6E60-42E7-C900-15B45C89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14E6-B1AB-4685-B84B-9CC8F157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4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32F34-C058-3D51-5DB7-B5D70F8CF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A8302-5A8B-B403-3782-DD419D5EC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BC24-A060-B5D5-9BC1-3DB145DDF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1492-794E-4945-BE01-43CB42BC5CB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BE750-87AC-7328-10AC-E86B3CEC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F3CD9-2BFB-298B-00BD-36FDB36E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14E6-B1AB-4685-B84B-9CC8F157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3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6B70-9B33-3D73-A337-6ACEC96F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AD00-B3A7-F056-0DCC-986BAB5F6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137A1-CB19-A65D-FE0B-2044A1D5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1492-794E-4945-BE01-43CB42BC5CB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13393-0E74-80DA-4166-DD5D5DD4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487AA-6F81-190B-D70B-96C1C215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14E6-B1AB-4685-B84B-9CC8F157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6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F6E1-DC4B-8EAE-75AA-DAE07A15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4EF30-8D6B-61F4-967D-F455CF8E0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2EC78-74E7-5FBA-5160-7892B99B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1492-794E-4945-BE01-43CB42BC5CB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84DCA-AD0B-B2D7-A83B-FF043584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A1B08-B40C-BFC8-335E-ED05E058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14E6-B1AB-4685-B84B-9CC8F157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20072-6F42-34AB-7D2D-B1E1C52E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79B3-80AA-7CA7-26E5-F512C91FF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FAE6C-F8F3-F29C-77E7-2083390A5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2B81E-8CFB-841A-224A-A194F3EB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1492-794E-4945-BE01-43CB42BC5CB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638F0-541A-0687-A191-1909E45A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A4258-4EB8-D096-59C4-DD2CA53D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14E6-B1AB-4685-B84B-9CC8F157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6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515C5-C972-B85C-BFB2-0203374A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88EDE-6463-E8D1-D5B6-056D8817F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5C0A0-7DDE-CBF3-C8DA-923391B75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17154-1D13-FD62-7C55-8CBBFFDB2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4FB91-7403-B8AB-4DA1-3E7B3DB2D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A3066D-3684-F6E6-B1AC-1353621B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1492-794E-4945-BE01-43CB42BC5CB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0F9F9A-C3B7-3B65-685E-6558A2D6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DA728B-54A2-C644-2B2A-D303C091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14E6-B1AB-4685-B84B-9CC8F157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2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590E-78B4-587E-DF92-68F187DF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0FC06-2C01-E3ED-520F-2F476D1D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1492-794E-4945-BE01-43CB42BC5CB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EE2FE-410B-60FE-98D2-AF417ED8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6EBA6-FF3C-57AC-57A9-A8D131AF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14E6-B1AB-4685-B84B-9CC8F157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1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05B03-8E91-9A41-73C1-159397A2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1492-794E-4945-BE01-43CB42BC5CB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45523-9AB8-C9D2-2931-FC04DCE3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B9A13-3861-9239-D749-8130AFDB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14E6-B1AB-4685-B84B-9CC8F157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6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F038-1DB0-E24D-8BEE-DCD92C40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0C588-BFB1-2034-0BB7-6E87E1D93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124F4-BED2-C681-C8EA-0690B75A1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366BF-42BF-DBD6-B8B6-B007669B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1492-794E-4945-BE01-43CB42BC5CB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1588C-C3BA-24CE-18C8-41A13998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E2A72-34AA-493F-1D0E-E93731BA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14E6-B1AB-4685-B84B-9CC8F157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8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2BAC-C854-1BAC-5C37-10529AE1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EFC1D-9F12-1479-BDB4-D8EBE9F7A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EFAA9-32FB-A3E2-96BE-001EA548D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2EC2-9086-0EFC-FA21-C4B4115D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1492-794E-4945-BE01-43CB42BC5CB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FCF6D-12BF-CDAE-E547-0420FEB2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9CB6A-5F10-81C2-2B2E-D50E101E2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14E6-B1AB-4685-B84B-9CC8F157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9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9BB9FF-DBC5-585D-ECB6-E37EA7AC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07650-C54E-35B5-283C-A48E55278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F825D-E6EC-4A0A-AA1A-93DB0C1A8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1C1492-794E-4945-BE01-43CB42BC5CB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30BF-3688-2608-64EC-0F8469821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1443F-CD21-D9D1-91D7-DB28638EF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914E6-B1AB-4685-B84B-9CC8F157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7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1C2F-1A1C-10C9-1777-69FCF0A99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133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 everyone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introduce myself!!</a:t>
            </a:r>
          </a:p>
        </p:txBody>
      </p:sp>
    </p:spTree>
    <p:extLst>
      <p:ext uri="{BB962C8B-B14F-4D97-AF65-F5344CB8AC3E}">
        <p14:creationId xmlns:p14="http://schemas.microsoft.com/office/powerpoint/2010/main" val="240343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6A5B9-306E-92BC-ACB5-04E9AE618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7610-EA48-3004-500B-A9BECFF97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8624" y="-1347839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me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AC1A79D1-C502-218F-CE50-06C4D8A4B7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70555" y="1403555"/>
            <a:ext cx="2177845" cy="21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A person standing with his arms crossed&#10;&#10;AI-generated content may be incorrect.">
            <a:extLst>
              <a:ext uri="{FF2B5EF4-FFF2-40B4-BE49-F238E27FC236}">
                <a16:creationId xmlns:a16="http://schemas.microsoft.com/office/drawing/2014/main" id="{1250C5CA-8335-4762-B956-BB64DA623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9" y="1039761"/>
            <a:ext cx="3693978" cy="55366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5A2573-C299-F41F-3C07-CE2E68317337}"/>
              </a:ext>
            </a:extLst>
          </p:cNvPr>
          <p:cNvSpPr txBox="1"/>
          <p:nvPr/>
        </p:nvSpPr>
        <p:spPr>
          <a:xfrm>
            <a:off x="4797169" y="1243786"/>
            <a:ext cx="68027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Vương</a:t>
            </a:r>
            <a:r>
              <a:rPr lang="en-US" sz="2800" dirty="0"/>
              <a:t> Uy </a:t>
            </a:r>
            <a:r>
              <a:rPr lang="en-US" sz="2800" dirty="0" err="1"/>
              <a:t>Lực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 (my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number) years old.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China but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was born in Binh Dinh and now live in HCM city.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-year student, Medical physic,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VNUHCM - University of    Science.</a:t>
            </a: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1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7F046A-DDB6-61A0-66B9-58B8A618F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B9BA8-461A-05D2-1F55-1A82C2256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392" y="32938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EDUCATION AND ACTIVITES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CFEDF-4CE0-348F-1F54-BF2E6FB029B1}"/>
              </a:ext>
            </a:extLst>
          </p:cNvPr>
          <p:cNvSpPr txBox="1"/>
          <p:nvPr/>
        </p:nvSpPr>
        <p:spPr>
          <a:xfrm>
            <a:off x="3537776" y="5795139"/>
            <a:ext cx="10909643" cy="55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of Science Astronomy Club (USAC)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51BABD4-840B-3035-AAF6-695341D4C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0"/>
          <a:stretch/>
        </p:blipFill>
        <p:spPr>
          <a:xfrm>
            <a:off x="723392" y="2642616"/>
            <a:ext cx="4807712" cy="3081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230C6-71F9-B99C-B64F-99EA0744C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r="-1430" b="14550"/>
          <a:stretch/>
        </p:blipFill>
        <p:spPr>
          <a:xfrm>
            <a:off x="6410632" y="2642616"/>
            <a:ext cx="5319252" cy="308113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C52F037E-5BB1-963B-0BF4-620D5DAFD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70555" y="1403555"/>
            <a:ext cx="2177845" cy="21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8ECCCF9-CE12-781E-2F78-E957B0482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93" y="59954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Participate in a football tournament.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6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DC666-634D-F307-5914-7D46C6707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F3070D-70D5-8A19-8B62-A043959A6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C6366-7D52-ACEF-246A-FC369FA61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392" y="32938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EDUCATION AND ACTIVITES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5075F3-383D-40CB-FAB0-92DC59672918}"/>
              </a:ext>
            </a:extLst>
          </p:cNvPr>
          <p:cNvSpPr txBox="1"/>
          <p:nvPr/>
        </p:nvSpPr>
        <p:spPr>
          <a:xfrm>
            <a:off x="3763918" y="6248400"/>
            <a:ext cx="10909643" cy="55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a speaker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89DC9226-4C84-453C-DB69-372FF5144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904B75-9280-29B8-E52B-DCFFDDCE2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92" y="2642616"/>
            <a:ext cx="4807712" cy="3605784"/>
          </a:xfrm>
          <a:prstGeom prst="rect">
            <a:avLst/>
          </a:prstGeom>
        </p:spPr>
      </p:pic>
      <p:pic>
        <p:nvPicPr>
          <p:cNvPr id="5" name="Picture 4" descr="A person standing in front of a large screen with a picture of a galaxy&#10;&#10;AI-generated content may be incorrect.">
            <a:extLst>
              <a:ext uri="{FF2B5EF4-FFF2-40B4-BE49-F238E27FC236}">
                <a16:creationId xmlns:a16="http://schemas.microsoft.com/office/drawing/2014/main" id="{CF004093-540B-2C67-B5DE-B59422465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6"/>
          <a:stretch/>
        </p:blipFill>
        <p:spPr>
          <a:xfrm>
            <a:off x="6731206" y="2642616"/>
            <a:ext cx="4660995" cy="3605784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79D92078-4C62-19FE-41E1-D49E6DD42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70555" y="1403555"/>
            <a:ext cx="2177845" cy="21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88920F2-F33B-575A-2231-383E57DAB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02" y="6293453"/>
            <a:ext cx="6250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class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the University of Science, VNU, Ho Chi Minh City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4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24DF4-366F-7B39-3987-72B20542E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A9E4DD1-B3E4-F850-84DE-7FD3B6789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F5446-2D92-E3B5-690E-6D684CC07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392" y="32938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STRENGTH AND WEAKNESS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BD7441A5-B380-C49C-D418-AC424D0E9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9FCC6EC-64D0-1846-F29C-2E906F766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70555" y="1403555"/>
            <a:ext cx="2177845" cy="21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52D8E-3E6C-66F0-F594-4F88A65B8D55}"/>
              </a:ext>
            </a:extLst>
          </p:cNvPr>
          <p:cNvSpPr txBox="1"/>
          <p:nvPr/>
        </p:nvSpPr>
        <p:spPr>
          <a:xfrm>
            <a:off x="6434557" y="337029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confident in English communication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hands-on experience in physics.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FEC8A-42EA-E892-25C1-E7D7E8EC71F2}"/>
              </a:ext>
            </a:extLst>
          </p:cNvPr>
          <p:cNvSpPr txBox="1"/>
          <p:nvPr/>
        </p:nvSpPr>
        <p:spPr>
          <a:xfrm>
            <a:off x="6094476" y="2241755"/>
            <a:ext cx="655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WEAKNESSES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BD964C-A2F4-C179-DA95-92574BF061CB}"/>
              </a:ext>
            </a:extLst>
          </p:cNvPr>
          <p:cNvCxnSpPr/>
          <p:nvPr/>
        </p:nvCxnSpPr>
        <p:spPr>
          <a:xfrm>
            <a:off x="5968181" y="2241755"/>
            <a:ext cx="0" cy="44933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11727DBA-A201-5F86-7EF5-5CB429A3F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080" y="2995425"/>
            <a:ext cx="388439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apprehend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knowledge really well.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self-learning.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studious and responsible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8A3BB5-EC0A-64CA-5D22-32E92AAF6959}"/>
              </a:ext>
            </a:extLst>
          </p:cNvPr>
          <p:cNvSpPr txBox="1"/>
          <p:nvPr/>
        </p:nvSpPr>
        <p:spPr>
          <a:xfrm>
            <a:off x="811161" y="2241754"/>
            <a:ext cx="6322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STRENGTHS</a:t>
            </a:r>
          </a:p>
        </p:txBody>
      </p:sp>
    </p:spTree>
    <p:extLst>
      <p:ext uri="{BB962C8B-B14F-4D97-AF65-F5344CB8AC3E}">
        <p14:creationId xmlns:p14="http://schemas.microsoft.com/office/powerpoint/2010/main" val="350593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984C6-74D5-5002-BC3B-D6E679C3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9D62-8AEA-E65D-6629-911357B10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133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r>
              <a:rPr lang="en-US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listening!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42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125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Hello everyone I’ll introduce myself!!</vt:lpstr>
      <vt:lpstr>About me</vt:lpstr>
      <vt:lpstr>EDUCATION AND ACTIVITES</vt:lpstr>
      <vt:lpstr>EDUCATION AND ACTIVITES</vt:lpstr>
      <vt:lpstr>STRENGTH AND WEAKNESS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VƯƠNG UY LỰC</dc:creator>
  <cp:lastModifiedBy>VƯƠNG UY LỰC</cp:lastModifiedBy>
  <cp:revision>1</cp:revision>
  <dcterms:created xsi:type="dcterms:W3CDTF">2025-02-22T06:25:04Z</dcterms:created>
  <dcterms:modified xsi:type="dcterms:W3CDTF">2025-03-02T00:45:37Z</dcterms:modified>
</cp:coreProperties>
</file>