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Nunito"/>
      <p:regular r:id="rId9"/>
      <p:bold r:id="rId10"/>
      <p:italic r:id="rId11"/>
      <p:boldItalic r:id="rId12"/>
    </p:embeddedFont>
    <p:embeddedFont>
      <p:font typeface="Bebas Neue"/>
      <p:regular r:id="rId13"/>
    </p:embeddedFont>
    <p:embeddedFont>
      <p:font typeface="Questrial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Nunito-italic.fntdata"/><Relationship Id="rId10" Type="http://schemas.openxmlformats.org/officeDocument/2006/relationships/font" Target="fonts/Nunito-bold.fntdata"/><Relationship Id="rId13" Type="http://schemas.openxmlformats.org/officeDocument/2006/relationships/font" Target="fonts/BebasNeue-regular.fntdata"/><Relationship Id="rId12" Type="http://schemas.openxmlformats.org/officeDocument/2006/relationships/font" Target="fonts/Nunito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Nunito-regular.fntdata"/><Relationship Id="rId14" Type="http://schemas.openxmlformats.org/officeDocument/2006/relationships/font" Target="fonts/Questrial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d3401ed36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ed3401ed36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1d838b627_4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e1d838b627_4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327acc9fe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327acc9fe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27acc9fe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327acc9fe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4040075" y="1807225"/>
            <a:ext cx="4084500" cy="19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b="1" sz="4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040075" y="3900750"/>
            <a:ext cx="4553400" cy="564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533800" y="1916675"/>
            <a:ext cx="4402500" cy="113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subTitle"/>
          </p:nvPr>
        </p:nvSpPr>
        <p:spPr>
          <a:xfrm>
            <a:off x="3605133" y="3172601"/>
            <a:ext cx="4313400" cy="713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47" name="Google Shape;47;p11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2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type="title"/>
          </p:nvPr>
        </p:nvSpPr>
        <p:spPr>
          <a:xfrm>
            <a:off x="5571350" y="430343"/>
            <a:ext cx="30639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5571350" y="880826"/>
            <a:ext cx="2562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2" type="title"/>
          </p:nvPr>
        </p:nvSpPr>
        <p:spPr>
          <a:xfrm>
            <a:off x="5571350" y="1505518"/>
            <a:ext cx="30861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3" name="Google Shape;53;p13"/>
          <p:cNvSpPr txBox="1"/>
          <p:nvPr>
            <p:ph idx="3" type="subTitle"/>
          </p:nvPr>
        </p:nvSpPr>
        <p:spPr>
          <a:xfrm>
            <a:off x="5571350" y="1969884"/>
            <a:ext cx="2562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4" type="title"/>
          </p:nvPr>
        </p:nvSpPr>
        <p:spPr>
          <a:xfrm>
            <a:off x="5571350" y="2580693"/>
            <a:ext cx="30639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5" name="Google Shape;55;p13"/>
          <p:cNvSpPr txBox="1"/>
          <p:nvPr>
            <p:ph idx="5" type="subTitle"/>
          </p:nvPr>
        </p:nvSpPr>
        <p:spPr>
          <a:xfrm>
            <a:off x="5571350" y="3058941"/>
            <a:ext cx="2562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6" type="title"/>
          </p:nvPr>
        </p:nvSpPr>
        <p:spPr>
          <a:xfrm>
            <a:off x="5571350" y="3655868"/>
            <a:ext cx="30639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57" name="Google Shape;57;p13"/>
          <p:cNvSpPr txBox="1"/>
          <p:nvPr>
            <p:ph idx="7" type="subTitle"/>
          </p:nvPr>
        </p:nvSpPr>
        <p:spPr>
          <a:xfrm>
            <a:off x="5571350" y="4147999"/>
            <a:ext cx="25620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8" type="title"/>
          </p:nvPr>
        </p:nvSpPr>
        <p:spPr>
          <a:xfrm>
            <a:off x="720000" y="365913"/>
            <a:ext cx="1981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hasCustomPrompt="1" idx="9" type="title"/>
          </p:nvPr>
        </p:nvSpPr>
        <p:spPr>
          <a:xfrm>
            <a:off x="4099525" y="373950"/>
            <a:ext cx="1326000" cy="10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/>
          <p:nvPr>
            <p:ph hasCustomPrompt="1" idx="13" type="title"/>
          </p:nvPr>
        </p:nvSpPr>
        <p:spPr>
          <a:xfrm>
            <a:off x="4099525" y="2557800"/>
            <a:ext cx="1326000" cy="10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/>
          <p:nvPr>
            <p:ph hasCustomPrompt="1" idx="14" type="title"/>
          </p:nvPr>
        </p:nvSpPr>
        <p:spPr>
          <a:xfrm>
            <a:off x="4099525" y="1465875"/>
            <a:ext cx="1326000" cy="10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/>
          <p:nvPr>
            <p:ph hasCustomPrompt="1" idx="15" type="title"/>
          </p:nvPr>
        </p:nvSpPr>
        <p:spPr>
          <a:xfrm>
            <a:off x="4099525" y="3649725"/>
            <a:ext cx="1326000" cy="10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4617850" y="1661475"/>
            <a:ext cx="3775800" cy="11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66" name="Google Shape;66;p14"/>
          <p:cNvSpPr txBox="1"/>
          <p:nvPr>
            <p:ph type="title"/>
          </p:nvPr>
        </p:nvSpPr>
        <p:spPr>
          <a:xfrm>
            <a:off x="4617850" y="2916800"/>
            <a:ext cx="37758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4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idx="1" type="subTitle"/>
          </p:nvPr>
        </p:nvSpPr>
        <p:spPr>
          <a:xfrm>
            <a:off x="4920400" y="2626775"/>
            <a:ext cx="3346200" cy="10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4920400" y="1545450"/>
            <a:ext cx="2881800" cy="69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3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5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TITLE_AND_BODY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720000" y="1381075"/>
            <a:ext cx="7343700" cy="31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5" name="Google Shape;75;p16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1442987" y="3390950"/>
            <a:ext cx="24435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78" name="Google Shape;78;p17"/>
          <p:cNvSpPr txBox="1"/>
          <p:nvPr>
            <p:ph idx="1" type="subTitle"/>
          </p:nvPr>
        </p:nvSpPr>
        <p:spPr>
          <a:xfrm>
            <a:off x="1442987" y="3804248"/>
            <a:ext cx="2443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2" type="title"/>
          </p:nvPr>
        </p:nvSpPr>
        <p:spPr>
          <a:xfrm>
            <a:off x="5257513" y="3390950"/>
            <a:ext cx="24435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0" name="Google Shape;80;p17"/>
          <p:cNvSpPr txBox="1"/>
          <p:nvPr>
            <p:ph idx="3" type="subTitle"/>
          </p:nvPr>
        </p:nvSpPr>
        <p:spPr>
          <a:xfrm>
            <a:off x="5257513" y="3804248"/>
            <a:ext cx="2443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4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2" name="Google Shape;82;p17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710750" y="3380025"/>
            <a:ext cx="18051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5" name="Google Shape;85;p18"/>
          <p:cNvSpPr txBox="1"/>
          <p:nvPr>
            <p:ph idx="1" type="subTitle"/>
          </p:nvPr>
        </p:nvSpPr>
        <p:spPr>
          <a:xfrm>
            <a:off x="710750" y="3785547"/>
            <a:ext cx="34659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2" type="title"/>
          </p:nvPr>
        </p:nvSpPr>
        <p:spPr>
          <a:xfrm>
            <a:off x="710750" y="1223125"/>
            <a:ext cx="18051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7" name="Google Shape;87;p18"/>
          <p:cNvSpPr txBox="1"/>
          <p:nvPr>
            <p:ph idx="3" type="subTitle"/>
          </p:nvPr>
        </p:nvSpPr>
        <p:spPr>
          <a:xfrm>
            <a:off x="710750" y="1627900"/>
            <a:ext cx="34659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4" type="title"/>
          </p:nvPr>
        </p:nvSpPr>
        <p:spPr>
          <a:xfrm>
            <a:off x="710750" y="2301213"/>
            <a:ext cx="18051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89" name="Google Shape;89;p18"/>
          <p:cNvSpPr txBox="1"/>
          <p:nvPr>
            <p:ph idx="5" type="subTitle"/>
          </p:nvPr>
        </p:nvSpPr>
        <p:spPr>
          <a:xfrm>
            <a:off x="710750" y="2706729"/>
            <a:ext cx="3465900" cy="7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6" type="title"/>
          </p:nvPr>
        </p:nvSpPr>
        <p:spPr>
          <a:xfrm>
            <a:off x="710750" y="387250"/>
            <a:ext cx="4724700" cy="77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" name="Google Shape;91;p18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772650" y="1565975"/>
            <a:ext cx="24435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772650" y="1979273"/>
            <a:ext cx="2443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2" type="title"/>
          </p:nvPr>
        </p:nvSpPr>
        <p:spPr>
          <a:xfrm>
            <a:off x="3291776" y="1565975"/>
            <a:ext cx="24435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6" name="Google Shape;96;p19"/>
          <p:cNvSpPr txBox="1"/>
          <p:nvPr>
            <p:ph idx="3" type="subTitle"/>
          </p:nvPr>
        </p:nvSpPr>
        <p:spPr>
          <a:xfrm>
            <a:off x="3291777" y="1979273"/>
            <a:ext cx="2443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9"/>
          <p:cNvSpPr txBox="1"/>
          <p:nvPr>
            <p:ph idx="4" type="title"/>
          </p:nvPr>
        </p:nvSpPr>
        <p:spPr>
          <a:xfrm>
            <a:off x="772650" y="3083619"/>
            <a:ext cx="24435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98" name="Google Shape;98;p19"/>
          <p:cNvSpPr txBox="1"/>
          <p:nvPr>
            <p:ph idx="5" type="subTitle"/>
          </p:nvPr>
        </p:nvSpPr>
        <p:spPr>
          <a:xfrm>
            <a:off x="772650" y="3496926"/>
            <a:ext cx="2443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6" type="title"/>
          </p:nvPr>
        </p:nvSpPr>
        <p:spPr>
          <a:xfrm>
            <a:off x="3300396" y="3083619"/>
            <a:ext cx="2426400" cy="527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0" name="Google Shape;100;p19"/>
          <p:cNvSpPr txBox="1"/>
          <p:nvPr>
            <p:ph idx="7" type="subTitle"/>
          </p:nvPr>
        </p:nvSpPr>
        <p:spPr>
          <a:xfrm>
            <a:off x="3291777" y="3496926"/>
            <a:ext cx="24435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9"/>
          <p:cNvSpPr txBox="1"/>
          <p:nvPr>
            <p:ph idx="8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2" name="Google Shape;102;p19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6651929" y="596775"/>
            <a:ext cx="18123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5" name="Google Shape;105;p20"/>
          <p:cNvSpPr txBox="1"/>
          <p:nvPr>
            <p:ph idx="1" type="subTitle"/>
          </p:nvPr>
        </p:nvSpPr>
        <p:spPr>
          <a:xfrm>
            <a:off x="6651929" y="1023959"/>
            <a:ext cx="1812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2" type="title"/>
          </p:nvPr>
        </p:nvSpPr>
        <p:spPr>
          <a:xfrm>
            <a:off x="3876449" y="2061850"/>
            <a:ext cx="18123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7" name="Google Shape;107;p20"/>
          <p:cNvSpPr txBox="1"/>
          <p:nvPr>
            <p:ph idx="3" type="subTitle"/>
          </p:nvPr>
        </p:nvSpPr>
        <p:spPr>
          <a:xfrm>
            <a:off x="3876450" y="2489034"/>
            <a:ext cx="1812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4" type="title"/>
          </p:nvPr>
        </p:nvSpPr>
        <p:spPr>
          <a:xfrm>
            <a:off x="3876453" y="596775"/>
            <a:ext cx="18123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9" name="Google Shape;109;p20"/>
          <p:cNvSpPr txBox="1"/>
          <p:nvPr>
            <p:ph idx="5" type="subTitle"/>
          </p:nvPr>
        </p:nvSpPr>
        <p:spPr>
          <a:xfrm>
            <a:off x="3876455" y="1023959"/>
            <a:ext cx="1812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6" type="title"/>
          </p:nvPr>
        </p:nvSpPr>
        <p:spPr>
          <a:xfrm>
            <a:off x="3876449" y="3526925"/>
            <a:ext cx="18123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1" name="Google Shape;111;p20"/>
          <p:cNvSpPr txBox="1"/>
          <p:nvPr>
            <p:ph idx="7" type="subTitle"/>
          </p:nvPr>
        </p:nvSpPr>
        <p:spPr>
          <a:xfrm>
            <a:off x="3876450" y="3947167"/>
            <a:ext cx="1812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8" type="title"/>
          </p:nvPr>
        </p:nvSpPr>
        <p:spPr>
          <a:xfrm>
            <a:off x="6651925" y="2061850"/>
            <a:ext cx="18123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3" name="Google Shape;113;p20"/>
          <p:cNvSpPr txBox="1"/>
          <p:nvPr>
            <p:ph idx="9" type="subTitle"/>
          </p:nvPr>
        </p:nvSpPr>
        <p:spPr>
          <a:xfrm>
            <a:off x="6651925" y="2489034"/>
            <a:ext cx="1812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0"/>
          <p:cNvSpPr txBox="1"/>
          <p:nvPr>
            <p:ph idx="13" type="title"/>
          </p:nvPr>
        </p:nvSpPr>
        <p:spPr>
          <a:xfrm>
            <a:off x="6651925" y="3526925"/>
            <a:ext cx="1812300" cy="52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5" name="Google Shape;115;p20"/>
          <p:cNvSpPr txBox="1"/>
          <p:nvPr>
            <p:ph idx="14" type="subTitle"/>
          </p:nvPr>
        </p:nvSpPr>
        <p:spPr>
          <a:xfrm>
            <a:off x="6651925" y="3947167"/>
            <a:ext cx="1812300" cy="4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20"/>
          <p:cNvSpPr txBox="1"/>
          <p:nvPr>
            <p:ph idx="15" type="title"/>
          </p:nvPr>
        </p:nvSpPr>
        <p:spPr>
          <a:xfrm>
            <a:off x="796200" y="2024325"/>
            <a:ext cx="2117100" cy="956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7" name="Google Shape;117;p20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117025" y="2560625"/>
            <a:ext cx="4017600" cy="841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hasCustomPrompt="1" idx="2" type="title"/>
          </p:nvPr>
        </p:nvSpPr>
        <p:spPr>
          <a:xfrm>
            <a:off x="5999150" y="1075000"/>
            <a:ext cx="2135400" cy="149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b="1" sz="10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4439500" y="3556833"/>
            <a:ext cx="3695400" cy="6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/>
          <p:nvPr>
            <p:ph hasCustomPrompt="1" type="title"/>
          </p:nvPr>
        </p:nvSpPr>
        <p:spPr>
          <a:xfrm>
            <a:off x="1055400" y="983350"/>
            <a:ext cx="3859500" cy="8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b="1"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0" name="Google Shape;120;p21"/>
          <p:cNvSpPr txBox="1"/>
          <p:nvPr>
            <p:ph idx="1" type="subTitle"/>
          </p:nvPr>
        </p:nvSpPr>
        <p:spPr>
          <a:xfrm>
            <a:off x="1055400" y="1811650"/>
            <a:ext cx="4327200" cy="54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1"/>
          <p:cNvSpPr txBox="1"/>
          <p:nvPr>
            <p:ph hasCustomPrompt="1" idx="2" type="title"/>
          </p:nvPr>
        </p:nvSpPr>
        <p:spPr>
          <a:xfrm>
            <a:off x="1055400" y="2605127"/>
            <a:ext cx="3859500" cy="82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b="1"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2" name="Google Shape;122;p21"/>
          <p:cNvSpPr txBox="1"/>
          <p:nvPr>
            <p:ph idx="3" type="subTitle"/>
          </p:nvPr>
        </p:nvSpPr>
        <p:spPr>
          <a:xfrm>
            <a:off x="1055400" y="3433423"/>
            <a:ext cx="4327200" cy="54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242424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1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2"/>
          <p:cNvSpPr txBox="1"/>
          <p:nvPr>
            <p:ph type="ctrTitle"/>
          </p:nvPr>
        </p:nvSpPr>
        <p:spPr>
          <a:xfrm>
            <a:off x="2429950" y="499475"/>
            <a:ext cx="4284000" cy="9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7" name="Google Shape;127;p22"/>
          <p:cNvSpPr txBox="1"/>
          <p:nvPr>
            <p:ph idx="1" type="subTitle"/>
          </p:nvPr>
        </p:nvSpPr>
        <p:spPr>
          <a:xfrm>
            <a:off x="3265350" y="1502417"/>
            <a:ext cx="2613300" cy="128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8" name="Google Shape;128;p22"/>
          <p:cNvSpPr txBox="1"/>
          <p:nvPr>
            <p:ph idx="2" type="subTitle"/>
          </p:nvPr>
        </p:nvSpPr>
        <p:spPr>
          <a:xfrm>
            <a:off x="2425000" y="4124521"/>
            <a:ext cx="4293900" cy="45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43434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9" name="Google Shape;129;p22"/>
          <p:cNvSpPr txBox="1"/>
          <p:nvPr/>
        </p:nvSpPr>
        <p:spPr>
          <a:xfrm>
            <a:off x="2730325" y="3416238"/>
            <a:ext cx="3705600" cy="6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s" sz="10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CRÉDITOS: Esta plantilla de presentación fue creada por </a:t>
            </a:r>
            <a:r>
              <a:rPr lang="es" sz="10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s" sz="10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que incluye iconos de </a:t>
            </a:r>
            <a:r>
              <a:rPr lang="es" sz="10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s" sz="10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, infografías e imágenes de </a:t>
            </a:r>
            <a:r>
              <a:rPr lang="es" sz="10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s" sz="1000">
                <a:solidFill>
                  <a:srgbClr val="434343"/>
                </a:solidFill>
                <a:latin typeface="Nunito"/>
                <a:ea typeface="Nunito"/>
                <a:cs typeface="Nunito"/>
                <a:sym typeface="Nunito"/>
              </a:rPr>
              <a:t> e ilustraciones de </a:t>
            </a:r>
            <a:r>
              <a:rPr lang="es" sz="1000">
                <a:solidFill>
                  <a:srgbClr val="434343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Storyset</a:t>
            </a:r>
            <a:endParaRPr sz="10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20000" y="368825"/>
            <a:ext cx="77040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941825" y="1202500"/>
            <a:ext cx="7194000" cy="339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Livvic"/>
              <a:buAutoNum type="arabicPeriod"/>
              <a:defRPr sz="12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rabicPeriod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alphaLcPeriod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325B"/>
              </a:buClr>
              <a:buSzPts val="1400"/>
              <a:buFont typeface="Darker Grotesque SemiBold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0" name="Google Shape;20;p4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5"/>
          <p:cNvSpPr txBox="1"/>
          <p:nvPr>
            <p:ph idx="1" type="subTitle"/>
          </p:nvPr>
        </p:nvSpPr>
        <p:spPr>
          <a:xfrm>
            <a:off x="907137" y="3077720"/>
            <a:ext cx="3350400" cy="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Questrial"/>
                <a:ea typeface="Questrial"/>
                <a:cs typeface="Questrial"/>
                <a:sym typeface="Quest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4" name="Google Shape;24;p5"/>
          <p:cNvSpPr txBox="1"/>
          <p:nvPr>
            <p:ph idx="2" type="subTitle"/>
          </p:nvPr>
        </p:nvSpPr>
        <p:spPr>
          <a:xfrm>
            <a:off x="4886463" y="820194"/>
            <a:ext cx="3350400" cy="51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>
                <a:latin typeface="Questrial"/>
                <a:ea typeface="Questrial"/>
                <a:cs typeface="Questrial"/>
                <a:sym typeface="Questrial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3" type="subTitle"/>
          </p:nvPr>
        </p:nvSpPr>
        <p:spPr>
          <a:xfrm>
            <a:off x="1349937" y="3565479"/>
            <a:ext cx="2907600" cy="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4" type="subTitle"/>
          </p:nvPr>
        </p:nvSpPr>
        <p:spPr>
          <a:xfrm>
            <a:off x="4886463" y="1316836"/>
            <a:ext cx="2907600" cy="8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720000" y="445025"/>
            <a:ext cx="60708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4329250" y="826025"/>
            <a:ext cx="4015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4335700" y="1602275"/>
            <a:ext cx="3813300" cy="237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3" name="Google Shape;33;p7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638700" y="3202625"/>
            <a:ext cx="7866900" cy="1074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6" name="Google Shape;36;p8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713225" y="1033212"/>
            <a:ext cx="4402200" cy="157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9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713225" y="2756088"/>
            <a:ext cx="3424500" cy="13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9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title"/>
          </p:nvPr>
        </p:nvSpPr>
        <p:spPr>
          <a:xfrm>
            <a:off x="740550" y="2653478"/>
            <a:ext cx="4667100" cy="1298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3" name="Google Shape;43;p10"/>
          <p:cNvSpPr/>
          <p:nvPr/>
        </p:nvSpPr>
        <p:spPr>
          <a:xfrm>
            <a:off x="148375" y="148500"/>
            <a:ext cx="8869500" cy="4846500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24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Questrial"/>
              <a:buNone/>
              <a:defRPr sz="30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9.png"/><Relationship Id="rId5" Type="http://schemas.openxmlformats.org/officeDocument/2006/relationships/image" Target="../media/image13.jpg"/><Relationship Id="rId6" Type="http://schemas.openxmlformats.org/officeDocument/2006/relationships/image" Target="../media/image8.jpg"/><Relationship Id="rId7" Type="http://schemas.openxmlformats.org/officeDocument/2006/relationships/image" Target="../media/image10.jpg"/><Relationship Id="rId8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5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ctrTitle"/>
          </p:nvPr>
        </p:nvSpPr>
        <p:spPr>
          <a:xfrm>
            <a:off x="4040075" y="1502425"/>
            <a:ext cx="4084500" cy="192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Ho Huy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Ngoc Khue</a:t>
            </a:r>
            <a:endParaRPr b="0">
              <a:solidFill>
                <a:schemeClr val="accent1"/>
              </a:solidFill>
            </a:endParaRPr>
          </a:p>
        </p:txBody>
      </p:sp>
      <p:sp>
        <p:nvSpPr>
          <p:cNvPr id="138" name="Google Shape;138;p25"/>
          <p:cNvSpPr txBox="1"/>
          <p:nvPr>
            <p:ph idx="1" type="subTitle"/>
          </p:nvPr>
        </p:nvSpPr>
        <p:spPr>
          <a:xfrm>
            <a:off x="4040075" y="2986350"/>
            <a:ext cx="4553400" cy="43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Undergraduate student (IU-</a:t>
            </a:r>
            <a:r>
              <a:rPr lang="es"/>
              <a:t>VNU HCMC</a:t>
            </a:r>
            <a:r>
              <a:rPr lang="es"/>
              <a:t>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Major: Space Engineering</a:t>
            </a:r>
            <a:endParaRPr/>
          </a:p>
        </p:txBody>
      </p:sp>
      <p:cxnSp>
        <p:nvCxnSpPr>
          <p:cNvPr id="139" name="Google Shape;139;p25"/>
          <p:cNvCxnSpPr/>
          <p:nvPr/>
        </p:nvCxnSpPr>
        <p:spPr>
          <a:xfrm>
            <a:off x="4138541" y="2907218"/>
            <a:ext cx="31134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40" name="Google Shape;140;p25"/>
          <p:cNvPicPr preferRelativeResize="0"/>
          <p:nvPr/>
        </p:nvPicPr>
        <p:blipFill rotWithShape="1">
          <a:blip r:embed="rId3">
            <a:alphaModFix/>
          </a:blip>
          <a:srcRect b="22932" l="13047" r="15339" t="14170"/>
          <a:stretch/>
        </p:blipFill>
        <p:spPr>
          <a:xfrm>
            <a:off x="855150" y="801574"/>
            <a:ext cx="2686450" cy="3540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763433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9075" y="2444287"/>
            <a:ext cx="134549" cy="23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5350" y="3026987"/>
            <a:ext cx="134549" cy="234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6850" y="3956487"/>
            <a:ext cx="134549" cy="23472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6"/>
          <p:cNvSpPr/>
          <p:nvPr/>
        </p:nvSpPr>
        <p:spPr>
          <a:xfrm>
            <a:off x="2665325" y="2281850"/>
            <a:ext cx="1335300" cy="295200"/>
          </a:xfrm>
          <a:prstGeom prst="wedgeRoundRectCallout">
            <a:avLst>
              <a:gd fmla="val -54146" name="adj1"/>
              <a:gd fmla="val 7821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Nunito"/>
                <a:ea typeface="Nunito"/>
                <a:cs typeface="Nunito"/>
                <a:sym typeface="Nunito"/>
              </a:rPr>
              <a:t>Tam Ky - Quang Nam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Google Shape;150;p26"/>
          <p:cNvSpPr/>
          <p:nvPr/>
        </p:nvSpPr>
        <p:spPr>
          <a:xfrm flipH="1" rot="10800000">
            <a:off x="2888450" y="3232850"/>
            <a:ext cx="1335300" cy="295200"/>
          </a:xfrm>
          <a:prstGeom prst="wedgeRoundRectCallout">
            <a:avLst>
              <a:gd fmla="val -54146" name="adj1"/>
              <a:gd fmla="val 7821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1" name="Google Shape;151;p26"/>
          <p:cNvSpPr txBox="1"/>
          <p:nvPr/>
        </p:nvSpPr>
        <p:spPr>
          <a:xfrm>
            <a:off x="2888450" y="3218900"/>
            <a:ext cx="13353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Quy Nhon - Binh Dinh</a:t>
            </a:r>
            <a:endParaRPr sz="9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2" name="Google Shape;152;p26"/>
          <p:cNvSpPr/>
          <p:nvPr/>
        </p:nvSpPr>
        <p:spPr>
          <a:xfrm>
            <a:off x="2168875" y="3811000"/>
            <a:ext cx="1335300" cy="295200"/>
          </a:xfrm>
          <a:prstGeom prst="wedgeRoundRectCallout">
            <a:avLst>
              <a:gd fmla="val -54146" name="adj1"/>
              <a:gd fmla="val 78218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latin typeface="Nunito"/>
                <a:ea typeface="Nunito"/>
                <a:cs typeface="Nunito"/>
                <a:sym typeface="Nunito"/>
              </a:rPr>
              <a:t>Ho Chi Minh City</a:t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3" name="Google Shape;153;p26"/>
          <p:cNvPicPr preferRelativeResize="0"/>
          <p:nvPr/>
        </p:nvPicPr>
        <p:blipFill rotWithShape="1">
          <a:blip r:embed="rId5">
            <a:alphaModFix/>
          </a:blip>
          <a:srcRect b="0" l="0" r="0" t="37779"/>
          <a:stretch/>
        </p:blipFill>
        <p:spPr>
          <a:xfrm>
            <a:off x="4965650" y="666400"/>
            <a:ext cx="3767825" cy="17582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4" name="Google Shape;15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64950" y="2281850"/>
            <a:ext cx="2219004" cy="1477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5" name="Google Shape;155;p26"/>
          <p:cNvPicPr preferRelativeResize="0"/>
          <p:nvPr/>
        </p:nvPicPr>
        <p:blipFill rotWithShape="1">
          <a:blip r:embed="rId7">
            <a:alphaModFix/>
          </a:blip>
          <a:srcRect b="0" l="0" r="0" t="34678"/>
          <a:stretch/>
        </p:blipFill>
        <p:spPr>
          <a:xfrm>
            <a:off x="5327375" y="3383825"/>
            <a:ext cx="3406099" cy="1477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6" name="Google Shape;15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69050" y="304700"/>
            <a:ext cx="2530546" cy="16786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 rotWithShape="1">
          <a:blip r:embed="rId3">
            <a:alphaModFix/>
          </a:blip>
          <a:srcRect b="10004" l="11912" r="6328" t="11588"/>
          <a:stretch/>
        </p:blipFill>
        <p:spPr>
          <a:xfrm>
            <a:off x="668662" y="1235425"/>
            <a:ext cx="2257148" cy="288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7"/>
          <p:cNvPicPr preferRelativeResize="0"/>
          <p:nvPr/>
        </p:nvPicPr>
        <p:blipFill rotWithShape="1">
          <a:blip r:embed="rId4">
            <a:alphaModFix/>
          </a:blip>
          <a:srcRect b="7662" l="21195" r="21579" t="896"/>
          <a:stretch/>
        </p:blipFill>
        <p:spPr>
          <a:xfrm>
            <a:off x="3345587" y="1235425"/>
            <a:ext cx="2408699" cy="288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 rotWithShape="1">
          <a:blip r:embed="rId5">
            <a:alphaModFix/>
          </a:blip>
          <a:srcRect b="23189" l="0" r="0" t="0"/>
          <a:stretch/>
        </p:blipFill>
        <p:spPr>
          <a:xfrm>
            <a:off x="6174063" y="1235425"/>
            <a:ext cx="1691676" cy="2886349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1372738" y="4121775"/>
            <a:ext cx="84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Cotton</a:t>
            </a:r>
            <a:endParaRPr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4125438" y="4121775"/>
            <a:ext cx="84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Sugar</a:t>
            </a:r>
            <a:endParaRPr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6595388" y="4121775"/>
            <a:ext cx="84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Cheese</a:t>
            </a:r>
            <a:endParaRPr b="1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67" name="Google Shape;167;p27"/>
          <p:cNvSpPr txBox="1"/>
          <p:nvPr/>
        </p:nvSpPr>
        <p:spPr>
          <a:xfrm>
            <a:off x="1372738" y="4426575"/>
            <a:ext cx="84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3 years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8" name="Google Shape;168;p27"/>
          <p:cNvSpPr txBox="1"/>
          <p:nvPr/>
        </p:nvSpPr>
        <p:spPr>
          <a:xfrm>
            <a:off x="4125438" y="4426575"/>
            <a:ext cx="84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years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9" name="Google Shape;169;p27"/>
          <p:cNvSpPr txBox="1"/>
          <p:nvPr/>
        </p:nvSpPr>
        <p:spPr>
          <a:xfrm>
            <a:off x="6512450" y="4426575"/>
            <a:ext cx="101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2 months</a:t>
            </a:r>
            <a:endParaRPr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0" name="Google Shape;170;p27"/>
          <p:cNvSpPr txBox="1"/>
          <p:nvPr/>
        </p:nvSpPr>
        <p:spPr>
          <a:xfrm>
            <a:off x="3568200" y="367225"/>
            <a:ext cx="2007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My cats</a:t>
            </a:r>
            <a:endParaRPr b="1" sz="3200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/>
        </p:nvSpPr>
        <p:spPr>
          <a:xfrm>
            <a:off x="462925" y="342075"/>
            <a:ext cx="2857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23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Space Engineering</a:t>
            </a:r>
            <a:endParaRPr b="1" sz="23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34775" y="2212886"/>
            <a:ext cx="4098174" cy="273548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0075" y="301100"/>
            <a:ext cx="3925951" cy="19629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2925" y="1046325"/>
            <a:ext cx="3871037" cy="27355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79" name="Google Shape;179;p28"/>
          <p:cNvSpPr txBox="1"/>
          <p:nvPr/>
        </p:nvSpPr>
        <p:spPr>
          <a:xfrm>
            <a:off x="4710075" y="265875"/>
            <a:ext cx="192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Satellite Technology</a:t>
            </a:r>
            <a:endParaRPr b="1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inimalist Slides for meeting by Slidesgo">
  <a:themeElements>
    <a:clrScheme name="Simple Light">
      <a:dk1>
        <a:srgbClr val="3F4252"/>
      </a:dk1>
      <a:lt1>
        <a:srgbClr val="F5F5F5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F42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