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àn Trần" initials="HT" lastIdx="1" clrIdx="0">
    <p:extLst>
      <p:ext uri="{19B8F6BF-5375-455C-9EA6-DF929625EA0E}">
        <p15:presenceInfo xmlns:p15="http://schemas.microsoft.com/office/powerpoint/2012/main" userId="52388331aa4150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8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3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824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9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5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6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6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5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5504D76-0AAC-41E0-B170-765E3F637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9B49A38-F01E-494B-BD34-15365159D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0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89A1A-C4BA-446E-A64C-4D27DACCAA25}"/>
              </a:ext>
            </a:extLst>
          </p:cNvPr>
          <p:cNvSpPr txBox="1"/>
          <p:nvPr/>
        </p:nvSpPr>
        <p:spPr>
          <a:xfrm>
            <a:off x="7111014" y="2762617"/>
            <a:ext cx="664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Tran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9D0D3-E100-419D-B37C-34D2AAC26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0" y="1076862"/>
            <a:ext cx="6908524" cy="518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C78F7-DF67-472D-B87C-EC8B59130C59}"/>
              </a:ext>
            </a:extLst>
          </p:cNvPr>
          <p:cNvSpPr txBox="1"/>
          <p:nvPr/>
        </p:nvSpPr>
        <p:spPr>
          <a:xfrm>
            <a:off x="3258105" y="656104"/>
            <a:ext cx="385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DONG NAI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FBEFBB-735D-488D-8D7C-5A90999A3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3" y="1590646"/>
            <a:ext cx="4796902" cy="2928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3899D8-513A-4383-B97D-DFA461079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40" y="3863340"/>
            <a:ext cx="4834578" cy="27194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C690FA-2445-4C9C-ADED-2E1F04528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26" y="1402672"/>
            <a:ext cx="5159223" cy="27127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25E38C-7F85-4AE4-AF18-96CB1C6531BD}"/>
              </a:ext>
            </a:extLst>
          </p:cNvPr>
          <p:cNvSpPr txBox="1"/>
          <p:nvPr/>
        </p:nvSpPr>
        <p:spPr>
          <a:xfrm>
            <a:off x="173736" y="98798"/>
            <a:ext cx="404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420F3-120F-4B2C-8F8A-CEF9D229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3" y="644225"/>
            <a:ext cx="9678543" cy="5092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0A9A7-526D-4877-BEEC-46715BCAE2E2}"/>
              </a:ext>
            </a:extLst>
          </p:cNvPr>
          <p:cNvSpPr txBox="1"/>
          <p:nvPr/>
        </p:nvSpPr>
        <p:spPr>
          <a:xfrm>
            <a:off x="173736" y="98798"/>
            <a:ext cx="404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E3DEF-EDFC-4598-A69F-CA751570A65D}"/>
              </a:ext>
            </a:extLst>
          </p:cNvPr>
          <p:cNvSpPr txBox="1"/>
          <p:nvPr/>
        </p:nvSpPr>
        <p:spPr>
          <a:xfrm>
            <a:off x="3694176" y="5952744"/>
            <a:ext cx="4992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University of Science</a:t>
            </a:r>
          </a:p>
        </p:txBody>
      </p:sp>
    </p:spTree>
    <p:extLst>
      <p:ext uri="{BB962C8B-B14F-4D97-AF65-F5344CB8AC3E}">
        <p14:creationId xmlns:p14="http://schemas.microsoft.com/office/powerpoint/2010/main" val="71384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FE1412-04EF-4544-B21D-539F8736E505}"/>
              </a:ext>
            </a:extLst>
          </p:cNvPr>
          <p:cNvSpPr txBox="1"/>
          <p:nvPr/>
        </p:nvSpPr>
        <p:spPr>
          <a:xfrm>
            <a:off x="173736" y="98798"/>
            <a:ext cx="404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01AAF-1B9C-44AF-939D-C4401FA57A6F}"/>
              </a:ext>
            </a:extLst>
          </p:cNvPr>
          <p:cNvSpPr txBox="1"/>
          <p:nvPr/>
        </p:nvSpPr>
        <p:spPr>
          <a:xfrm>
            <a:off x="512064" y="3216598"/>
            <a:ext cx="244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Rastall</a:t>
            </a:r>
            <a:r>
              <a:rPr lang="en-US" sz="2800" dirty="0"/>
              <a:t> gravity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79907-5157-4375-A352-48162966E6B4}"/>
              </a:ext>
            </a:extLst>
          </p:cNvPr>
          <p:cNvCxnSpPr/>
          <p:nvPr/>
        </p:nvCxnSpPr>
        <p:spPr>
          <a:xfrm flipV="1">
            <a:off x="2880360" y="1380744"/>
            <a:ext cx="2368296" cy="182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4E1C18-5246-48E2-B751-4BCBAE53AD97}"/>
              </a:ext>
            </a:extLst>
          </p:cNvPr>
          <p:cNvCxnSpPr>
            <a:cxnSpLocks/>
          </p:cNvCxnSpPr>
          <p:nvPr/>
        </p:nvCxnSpPr>
        <p:spPr>
          <a:xfrm flipV="1">
            <a:off x="2953512" y="3429000"/>
            <a:ext cx="3142488" cy="905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7F3DF1-576B-4608-A5F6-1578659D4C3B}"/>
              </a:ext>
            </a:extLst>
          </p:cNvPr>
          <p:cNvCxnSpPr>
            <a:cxnSpLocks/>
          </p:cNvCxnSpPr>
          <p:nvPr/>
        </p:nvCxnSpPr>
        <p:spPr>
          <a:xfrm>
            <a:off x="2953512" y="3786878"/>
            <a:ext cx="2368296" cy="1734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6B298A-D870-4D05-9A8E-79E95EA7DA46}"/>
              </a:ext>
            </a:extLst>
          </p:cNvPr>
          <p:cNvSpPr txBox="1"/>
          <p:nvPr/>
        </p:nvSpPr>
        <p:spPr>
          <a:xfrm>
            <a:off x="5504688" y="1045464"/>
            <a:ext cx="634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Introduces and recalculates the basic features in describing the expansion of the universe.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57FEE-3570-44E2-8C11-6AA184D27586}"/>
              </a:ext>
            </a:extLst>
          </p:cNvPr>
          <p:cNvSpPr txBox="1"/>
          <p:nvPr/>
        </p:nvSpPr>
        <p:spPr>
          <a:xfrm>
            <a:off x="6096000" y="3186934"/>
            <a:ext cx="348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Presents </a:t>
            </a:r>
            <a:r>
              <a:rPr lang="en-US" sz="2400" dirty="0" err="1"/>
              <a:t>Rastall</a:t>
            </a:r>
            <a:r>
              <a:rPr lang="en-US" sz="2400" dirty="0"/>
              <a:t> gravity.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6571B-4E2E-4A67-A73E-2BB7BDA7A208}"/>
              </a:ext>
            </a:extLst>
          </p:cNvPr>
          <p:cNvSpPr txBox="1"/>
          <p:nvPr/>
        </p:nvSpPr>
        <p:spPr>
          <a:xfrm>
            <a:off x="5321808" y="5350871"/>
            <a:ext cx="646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Comparing: </a:t>
            </a:r>
            <a:r>
              <a:rPr lang="en-US" sz="2400" dirty="0" err="1"/>
              <a:t>Rastall</a:t>
            </a:r>
            <a:r>
              <a:rPr lang="en-US" sz="2400" dirty="0"/>
              <a:t> gravity and Einstein gravity.</a:t>
            </a:r>
          </a:p>
        </p:txBody>
      </p:sp>
    </p:spTree>
    <p:extLst>
      <p:ext uri="{BB962C8B-B14F-4D97-AF65-F5344CB8AC3E}">
        <p14:creationId xmlns:p14="http://schemas.microsoft.com/office/powerpoint/2010/main" val="28653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EB4CB7-45D5-4EE8-A766-E4CCDF92F98B}"/>
              </a:ext>
            </a:extLst>
          </p:cNvPr>
          <p:cNvSpPr txBox="1"/>
          <p:nvPr/>
        </p:nvSpPr>
        <p:spPr>
          <a:xfrm>
            <a:off x="228600" y="283760"/>
            <a:ext cx="4041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DC9DFB-7AEE-40EC-8973-71A29BC2697F}"/>
              </a:ext>
            </a:extLst>
          </p:cNvPr>
          <p:cNvSpPr txBox="1"/>
          <p:nvPr/>
        </p:nvSpPr>
        <p:spPr>
          <a:xfrm>
            <a:off x="2231136" y="1100145"/>
            <a:ext cx="5486400" cy="168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/>
              <a:t>Physics.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/>
              <a:t>Information technology.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D6A606-E1EC-4EBF-A2F5-6FD3C07CD8C7}"/>
              </a:ext>
            </a:extLst>
          </p:cNvPr>
          <p:cNvSpPr txBox="1"/>
          <p:nvPr/>
        </p:nvSpPr>
        <p:spPr>
          <a:xfrm>
            <a:off x="347472" y="3028890"/>
            <a:ext cx="4041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Purpose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DC22D-36E4-40FA-A62C-D02E1D93B89B}"/>
              </a:ext>
            </a:extLst>
          </p:cNvPr>
          <p:cNvSpPr txBox="1"/>
          <p:nvPr/>
        </p:nvSpPr>
        <p:spPr>
          <a:xfrm>
            <a:off x="2231136" y="3625091"/>
            <a:ext cx="5486400" cy="1686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dirty="0"/>
              <a:t>Hands – on experience.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dirty="0"/>
              <a:t>Develop more fields in physics.</a:t>
            </a:r>
          </a:p>
        </p:txBody>
      </p:sp>
    </p:spTree>
    <p:extLst>
      <p:ext uri="{BB962C8B-B14F-4D97-AF65-F5344CB8AC3E}">
        <p14:creationId xmlns:p14="http://schemas.microsoft.com/office/powerpoint/2010/main" val="16416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23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102</TotalTime>
  <Words>59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 Trần</dc:creator>
  <cp:lastModifiedBy>Hoàn Trần</cp:lastModifiedBy>
  <cp:revision>10</cp:revision>
  <dcterms:created xsi:type="dcterms:W3CDTF">2023-02-26T16:29:20Z</dcterms:created>
  <dcterms:modified xsi:type="dcterms:W3CDTF">2023-02-26T18:12:14Z</dcterms:modified>
</cp:coreProperties>
</file>