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grandir" panose="020B0604020202020204" charset="0"/>
      <p:regular r:id="rId9"/>
    </p:embeddedFont>
    <p:embeddedFont>
      <p:font typeface="Agrandir Bold" panose="020B0604020202020204" charset="0"/>
      <p:regular r:id="rId10"/>
    </p:embeddedFont>
    <p:embeddedFont>
      <p:font typeface="Canva Sans" panose="020B0604020202020204" charset="0"/>
      <p:regular r:id="rId11"/>
    </p:embeddedFont>
    <p:embeddedFont>
      <p:font typeface="Fredoka" panose="020B0604020202020204" charset="0"/>
      <p:regular r:id="rId12"/>
    </p:embeddedFont>
    <p:embeddedFont>
      <p:font typeface="Quicksan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0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12" Type="http://schemas.openxmlformats.org/officeDocument/2006/relationships/image" Target="../media/image3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13.svg"/><Relationship Id="rId4" Type="http://schemas.openxmlformats.org/officeDocument/2006/relationships/image" Target="../media/image29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87706" y="1028700"/>
            <a:ext cx="13312588" cy="8229600"/>
          </a:xfrm>
          <a:custGeom>
            <a:avLst/>
            <a:gdLst/>
            <a:ahLst/>
            <a:cxnLst/>
            <a:rect l="l" t="t" r="r" b="b"/>
            <a:pathLst>
              <a:path w="13312588" h="8229600">
                <a:moveTo>
                  <a:pt x="0" y="0"/>
                </a:moveTo>
                <a:lnTo>
                  <a:pt x="13312588" y="0"/>
                </a:lnTo>
                <a:lnTo>
                  <a:pt x="133125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291354">
            <a:off x="-2294787" y="5082484"/>
            <a:ext cx="5264097" cy="5341297"/>
          </a:xfrm>
          <a:custGeom>
            <a:avLst/>
            <a:gdLst/>
            <a:ahLst/>
            <a:cxnLst/>
            <a:rect l="l" t="t" r="r" b="b"/>
            <a:pathLst>
              <a:path w="5264097" h="5341297">
                <a:moveTo>
                  <a:pt x="0" y="0"/>
                </a:moveTo>
                <a:lnTo>
                  <a:pt x="5264097" y="0"/>
                </a:lnTo>
                <a:lnTo>
                  <a:pt x="5264097" y="5341298"/>
                </a:lnTo>
                <a:lnTo>
                  <a:pt x="0" y="53412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872657">
            <a:off x="16351707" y="2251364"/>
            <a:ext cx="3872587" cy="2336239"/>
          </a:xfrm>
          <a:custGeom>
            <a:avLst/>
            <a:gdLst/>
            <a:ahLst/>
            <a:cxnLst/>
            <a:rect l="l" t="t" r="r" b="b"/>
            <a:pathLst>
              <a:path w="3872587" h="2336239">
                <a:moveTo>
                  <a:pt x="0" y="0"/>
                </a:moveTo>
                <a:lnTo>
                  <a:pt x="3872586" y="0"/>
                </a:lnTo>
                <a:lnTo>
                  <a:pt x="3872586" y="2336239"/>
                </a:lnTo>
                <a:lnTo>
                  <a:pt x="0" y="23362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5835" b="-9953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935761" y="7355656"/>
            <a:ext cx="6416477" cy="916695"/>
            <a:chOff x="0" y="0"/>
            <a:chExt cx="1844402" cy="2635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4402" cy="263502"/>
            </a:xfrm>
            <a:custGeom>
              <a:avLst/>
              <a:gdLst/>
              <a:ahLst/>
              <a:cxnLst/>
              <a:rect l="l" t="t" r="r" b="b"/>
              <a:pathLst>
                <a:path w="1844402" h="263502">
                  <a:moveTo>
                    <a:pt x="120657" y="0"/>
                  </a:moveTo>
                  <a:lnTo>
                    <a:pt x="1723745" y="0"/>
                  </a:lnTo>
                  <a:cubicBezTo>
                    <a:pt x="1755746" y="0"/>
                    <a:pt x="1786435" y="12712"/>
                    <a:pt x="1809063" y="35340"/>
                  </a:cubicBezTo>
                  <a:cubicBezTo>
                    <a:pt x="1831690" y="57967"/>
                    <a:pt x="1844402" y="88657"/>
                    <a:pt x="1844402" y="120657"/>
                  </a:cubicBezTo>
                  <a:lnTo>
                    <a:pt x="1844402" y="142845"/>
                  </a:lnTo>
                  <a:cubicBezTo>
                    <a:pt x="1844402" y="174845"/>
                    <a:pt x="1831690" y="205535"/>
                    <a:pt x="1809063" y="228162"/>
                  </a:cubicBezTo>
                  <a:cubicBezTo>
                    <a:pt x="1786435" y="250790"/>
                    <a:pt x="1755746" y="263502"/>
                    <a:pt x="1723745" y="263502"/>
                  </a:cubicBezTo>
                  <a:lnTo>
                    <a:pt x="120657" y="263502"/>
                  </a:lnTo>
                  <a:cubicBezTo>
                    <a:pt x="88657" y="263502"/>
                    <a:pt x="57967" y="250790"/>
                    <a:pt x="35340" y="228162"/>
                  </a:cubicBezTo>
                  <a:cubicBezTo>
                    <a:pt x="12712" y="205535"/>
                    <a:pt x="0" y="174845"/>
                    <a:pt x="0" y="142845"/>
                  </a:cubicBezTo>
                  <a:lnTo>
                    <a:pt x="0" y="120657"/>
                  </a:lnTo>
                  <a:cubicBezTo>
                    <a:pt x="0" y="88657"/>
                    <a:pt x="12712" y="57967"/>
                    <a:pt x="35340" y="35340"/>
                  </a:cubicBezTo>
                  <a:cubicBezTo>
                    <a:pt x="57967" y="12712"/>
                    <a:pt x="88657" y="0"/>
                    <a:pt x="120657" y="0"/>
                  </a:cubicBezTo>
                  <a:close/>
                </a:path>
              </a:pathLst>
            </a:custGeom>
            <a:solidFill>
              <a:srgbClr val="33323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844402" cy="320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vi-VN" sz="2700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Hardware Camp 2025 - ICISE</a:t>
              </a:r>
              <a:endParaRPr lang="en-US" sz="27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864050">
            <a:off x="15346780" y="5944828"/>
            <a:ext cx="1547259" cy="2169197"/>
          </a:xfrm>
          <a:custGeom>
            <a:avLst/>
            <a:gdLst/>
            <a:ahLst/>
            <a:cxnLst/>
            <a:rect l="l" t="t" r="r" b="b"/>
            <a:pathLst>
              <a:path w="1547259" h="2169197">
                <a:moveTo>
                  <a:pt x="0" y="0"/>
                </a:moveTo>
                <a:lnTo>
                  <a:pt x="1547259" y="0"/>
                </a:lnTo>
                <a:lnTo>
                  <a:pt x="1547259" y="2169196"/>
                </a:lnTo>
                <a:lnTo>
                  <a:pt x="0" y="21691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91697">
            <a:off x="1501787" y="2444320"/>
            <a:ext cx="1971838" cy="1950328"/>
          </a:xfrm>
          <a:custGeom>
            <a:avLst/>
            <a:gdLst/>
            <a:ahLst/>
            <a:cxnLst/>
            <a:rect l="l" t="t" r="r" b="b"/>
            <a:pathLst>
              <a:path w="1971838" h="1950328">
                <a:moveTo>
                  <a:pt x="0" y="0"/>
                </a:moveTo>
                <a:lnTo>
                  <a:pt x="1971838" y="0"/>
                </a:lnTo>
                <a:lnTo>
                  <a:pt x="1971838" y="1950328"/>
                </a:lnTo>
                <a:lnTo>
                  <a:pt x="0" y="19503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63277" y="4844784"/>
            <a:ext cx="592046" cy="597432"/>
          </a:xfrm>
          <a:custGeom>
            <a:avLst/>
            <a:gdLst/>
            <a:ahLst/>
            <a:cxnLst/>
            <a:rect l="l" t="t" r="r" b="b"/>
            <a:pathLst>
              <a:path w="592046" h="597432">
                <a:moveTo>
                  <a:pt x="0" y="0"/>
                </a:moveTo>
                <a:lnTo>
                  <a:pt x="592046" y="0"/>
                </a:lnTo>
                <a:lnTo>
                  <a:pt x="592046" y="597432"/>
                </a:lnTo>
                <a:lnTo>
                  <a:pt x="0" y="5974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168513" r="-1428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028700" y="1028700"/>
            <a:ext cx="592046" cy="597432"/>
          </a:xfrm>
          <a:custGeom>
            <a:avLst/>
            <a:gdLst/>
            <a:ahLst/>
            <a:cxnLst/>
            <a:rect l="l" t="t" r="r" b="b"/>
            <a:pathLst>
              <a:path w="592046" h="597432">
                <a:moveTo>
                  <a:pt x="592046" y="0"/>
                </a:moveTo>
                <a:lnTo>
                  <a:pt x="0" y="0"/>
                </a:lnTo>
                <a:lnTo>
                  <a:pt x="0" y="597432"/>
                </a:lnTo>
                <a:lnTo>
                  <a:pt x="592046" y="597432"/>
                </a:lnTo>
                <a:lnTo>
                  <a:pt x="59204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168513" r="-1428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980228" flipH="1">
            <a:off x="16770770" y="8272351"/>
            <a:ext cx="977061" cy="985949"/>
          </a:xfrm>
          <a:custGeom>
            <a:avLst/>
            <a:gdLst/>
            <a:ahLst/>
            <a:cxnLst/>
            <a:rect l="l" t="t" r="r" b="b"/>
            <a:pathLst>
              <a:path w="977061" h="985949">
                <a:moveTo>
                  <a:pt x="977060" y="0"/>
                </a:moveTo>
                <a:lnTo>
                  <a:pt x="0" y="0"/>
                </a:lnTo>
                <a:lnTo>
                  <a:pt x="0" y="985949"/>
                </a:lnTo>
                <a:lnTo>
                  <a:pt x="977060" y="985949"/>
                </a:lnTo>
                <a:lnTo>
                  <a:pt x="97706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42875" t="-1685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6661301">
            <a:off x="1404794" y="5048446"/>
            <a:ext cx="563733" cy="558845"/>
          </a:xfrm>
          <a:custGeom>
            <a:avLst/>
            <a:gdLst/>
            <a:ahLst/>
            <a:cxnLst/>
            <a:rect l="l" t="t" r="r" b="b"/>
            <a:pathLst>
              <a:path w="563733" h="558845">
                <a:moveTo>
                  <a:pt x="0" y="0"/>
                </a:moveTo>
                <a:lnTo>
                  <a:pt x="563732" y="0"/>
                </a:lnTo>
                <a:lnTo>
                  <a:pt x="563732" y="558845"/>
                </a:lnTo>
                <a:lnTo>
                  <a:pt x="0" y="5588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288177" t="-298642" r="-32773" b="-75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997650" y="4080609"/>
            <a:ext cx="10292700" cy="283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5"/>
              </a:lnSpc>
            </a:pPr>
            <a:r>
              <a:rPr lang="en-US" sz="11972">
                <a:solidFill>
                  <a:srgbClr val="333231"/>
                </a:solidFill>
                <a:latin typeface="Fredoka"/>
                <a:ea typeface="Fredoka"/>
                <a:cs typeface="Fredoka"/>
                <a:sym typeface="Fredoka"/>
              </a:rPr>
              <a:t>I'm Nguyen Lan Anh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15208" y="3139449"/>
            <a:ext cx="7057584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333231"/>
                </a:solidFill>
                <a:latin typeface="Fredoka"/>
                <a:ea typeface="Fredoka"/>
                <a:cs typeface="Fredoka"/>
                <a:sym typeface="Fredoka"/>
              </a:rPr>
              <a:t>Hi..! Nice to meet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25" y="302958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53525" y="3029581"/>
            <a:ext cx="9144000" cy="5136889"/>
          </a:xfrm>
          <a:custGeom>
            <a:avLst/>
            <a:gdLst/>
            <a:ahLst/>
            <a:cxnLst/>
            <a:rect l="l" t="t" r="r" b="b"/>
            <a:pathLst>
              <a:path w="9144000" h="5136889">
                <a:moveTo>
                  <a:pt x="0" y="0"/>
                </a:moveTo>
                <a:lnTo>
                  <a:pt x="9144000" y="0"/>
                </a:lnTo>
                <a:lnTo>
                  <a:pt x="9144000" y="5136889"/>
                </a:lnTo>
                <a:lnTo>
                  <a:pt x="0" y="51368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8541" b="-488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05853" y="8391525"/>
            <a:ext cx="6951345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 was born in 2002 in Phu Tho Province.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80674" y="8391525"/>
            <a:ext cx="428970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Moved to Hanoi in 2006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14400"/>
            <a:ext cx="5850485" cy="98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Fredoka"/>
                <a:ea typeface="Fredoka"/>
                <a:cs typeface="Fredoka"/>
                <a:sym typeface="Fredoka"/>
              </a:rPr>
              <a:t>My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5682" y="2460218"/>
            <a:ext cx="6259649" cy="3521052"/>
          </a:xfrm>
          <a:custGeom>
            <a:avLst/>
            <a:gdLst/>
            <a:ahLst/>
            <a:cxnLst/>
            <a:rect l="l" t="t" r="r" b="b"/>
            <a:pathLst>
              <a:path w="6259649" h="3521052">
                <a:moveTo>
                  <a:pt x="0" y="0"/>
                </a:moveTo>
                <a:lnTo>
                  <a:pt x="6259648" y="0"/>
                </a:lnTo>
                <a:lnTo>
                  <a:pt x="6259648" y="3521053"/>
                </a:lnTo>
                <a:lnTo>
                  <a:pt x="0" y="3521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05682" y="5143500"/>
            <a:ext cx="6259649" cy="3481930"/>
          </a:xfrm>
          <a:custGeom>
            <a:avLst/>
            <a:gdLst/>
            <a:ahLst/>
            <a:cxnLst/>
            <a:rect l="l" t="t" r="r" b="b"/>
            <a:pathLst>
              <a:path w="6259649" h="3481930">
                <a:moveTo>
                  <a:pt x="0" y="0"/>
                </a:moveTo>
                <a:lnTo>
                  <a:pt x="6259648" y="0"/>
                </a:lnTo>
                <a:lnTo>
                  <a:pt x="6259648" y="3481930"/>
                </a:lnTo>
                <a:lnTo>
                  <a:pt x="0" y="3481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548814" y="2382801"/>
            <a:ext cx="8401664" cy="5366563"/>
          </a:xfrm>
          <a:custGeom>
            <a:avLst/>
            <a:gdLst/>
            <a:ahLst/>
            <a:cxnLst/>
            <a:rect l="l" t="t" r="r" b="b"/>
            <a:pathLst>
              <a:path w="8401664" h="5366563">
                <a:moveTo>
                  <a:pt x="0" y="0"/>
                </a:moveTo>
                <a:lnTo>
                  <a:pt x="8401665" y="0"/>
                </a:lnTo>
                <a:lnTo>
                  <a:pt x="8401665" y="5366564"/>
                </a:lnTo>
                <a:lnTo>
                  <a:pt x="0" y="53665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548814" y="7972425"/>
            <a:ext cx="8401664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Bachelor: Mechatronics Engineering Technology at USTH (2020 - 2024)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14400"/>
            <a:ext cx="5850485" cy="98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Fredoka"/>
                <a:ea typeface="Fredoka"/>
                <a:cs typeface="Fredoka"/>
                <a:sym typeface="Fredoka"/>
              </a:rPr>
              <a:t>My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80399" y="2897279"/>
            <a:ext cx="4063601" cy="4790221"/>
          </a:xfrm>
          <a:custGeom>
            <a:avLst/>
            <a:gdLst/>
            <a:ahLst/>
            <a:cxnLst/>
            <a:rect l="l" t="t" r="r" b="b"/>
            <a:pathLst>
              <a:path w="4063601" h="4790221">
                <a:moveTo>
                  <a:pt x="0" y="0"/>
                </a:moveTo>
                <a:lnTo>
                  <a:pt x="4063601" y="0"/>
                </a:lnTo>
                <a:lnTo>
                  <a:pt x="4063601" y="4790221"/>
                </a:lnTo>
                <a:lnTo>
                  <a:pt x="0" y="4790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23036" y="2897279"/>
            <a:ext cx="4179503" cy="2785935"/>
          </a:xfrm>
          <a:custGeom>
            <a:avLst/>
            <a:gdLst/>
            <a:ahLst/>
            <a:cxnLst/>
            <a:rect l="l" t="t" r="r" b="b"/>
            <a:pathLst>
              <a:path w="4179503" h="2785935">
                <a:moveTo>
                  <a:pt x="0" y="0"/>
                </a:moveTo>
                <a:lnTo>
                  <a:pt x="4179503" y="0"/>
                </a:lnTo>
                <a:lnTo>
                  <a:pt x="4179503" y="2785935"/>
                </a:lnTo>
                <a:lnTo>
                  <a:pt x="0" y="27859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5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23036" y="5866938"/>
            <a:ext cx="4179503" cy="2670281"/>
          </a:xfrm>
          <a:custGeom>
            <a:avLst/>
            <a:gdLst/>
            <a:ahLst/>
            <a:cxnLst/>
            <a:rect l="l" t="t" r="r" b="b"/>
            <a:pathLst>
              <a:path w="4179503" h="2670281">
                <a:moveTo>
                  <a:pt x="0" y="0"/>
                </a:moveTo>
                <a:lnTo>
                  <a:pt x="4179503" y="0"/>
                </a:lnTo>
                <a:lnTo>
                  <a:pt x="4179503" y="2670280"/>
                </a:lnTo>
                <a:lnTo>
                  <a:pt x="0" y="2670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0021" b="-882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439325" y="6438900"/>
            <a:ext cx="5929870" cy="2964935"/>
          </a:xfrm>
          <a:custGeom>
            <a:avLst/>
            <a:gdLst/>
            <a:ahLst/>
            <a:cxnLst/>
            <a:rect l="l" t="t" r="r" b="b"/>
            <a:pathLst>
              <a:path w="5929870" h="2964935">
                <a:moveTo>
                  <a:pt x="0" y="0"/>
                </a:moveTo>
                <a:lnTo>
                  <a:pt x="5929869" y="0"/>
                </a:lnTo>
                <a:lnTo>
                  <a:pt x="5929869" y="2964935"/>
                </a:lnTo>
                <a:lnTo>
                  <a:pt x="0" y="29649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878032" y="2306744"/>
            <a:ext cx="7052455" cy="3967006"/>
          </a:xfrm>
          <a:custGeom>
            <a:avLst/>
            <a:gdLst/>
            <a:ahLst/>
            <a:cxnLst/>
            <a:rect l="l" t="t" r="r" b="b"/>
            <a:pathLst>
              <a:path w="7052455" h="3967006">
                <a:moveTo>
                  <a:pt x="0" y="0"/>
                </a:moveTo>
                <a:lnTo>
                  <a:pt x="7052455" y="0"/>
                </a:lnTo>
                <a:lnTo>
                  <a:pt x="7052455" y="3967006"/>
                </a:lnTo>
                <a:lnTo>
                  <a:pt x="0" y="39670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914400"/>
            <a:ext cx="6846006" cy="98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Fredoka"/>
                <a:ea typeface="Fredoka"/>
                <a:cs typeface="Fredoka"/>
                <a:sym typeface="Fredoka"/>
              </a:rPr>
              <a:t>Bachelor Projects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65327" y="7937143"/>
            <a:ext cx="262592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Mapping rover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78032" y="1181100"/>
            <a:ext cx="7052455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Real-time detection and tracking of vehicles using Deep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00449" y="3389389"/>
            <a:ext cx="3152820" cy="3735406"/>
          </a:xfrm>
          <a:custGeom>
            <a:avLst/>
            <a:gdLst/>
            <a:ahLst/>
            <a:cxnLst/>
            <a:rect l="l" t="t" r="r" b="b"/>
            <a:pathLst>
              <a:path w="3152820" h="3735406">
                <a:moveTo>
                  <a:pt x="0" y="0"/>
                </a:moveTo>
                <a:lnTo>
                  <a:pt x="3152820" y="0"/>
                </a:lnTo>
                <a:lnTo>
                  <a:pt x="3152820" y="3735407"/>
                </a:lnTo>
                <a:lnTo>
                  <a:pt x="0" y="3735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59" t="-133832" r="-219211" b="-13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753269" y="3984678"/>
            <a:ext cx="6111831" cy="3010077"/>
          </a:xfrm>
          <a:custGeom>
            <a:avLst/>
            <a:gdLst/>
            <a:ahLst/>
            <a:cxnLst/>
            <a:rect l="l" t="t" r="r" b="b"/>
            <a:pathLst>
              <a:path w="6111831" h="3010077">
                <a:moveTo>
                  <a:pt x="0" y="0"/>
                </a:moveTo>
                <a:lnTo>
                  <a:pt x="6111831" y="0"/>
                </a:lnTo>
                <a:lnTo>
                  <a:pt x="6111831" y="3010077"/>
                </a:lnTo>
                <a:lnTo>
                  <a:pt x="0" y="30100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2827552"/>
            <a:ext cx="7018492" cy="5263869"/>
          </a:xfrm>
          <a:custGeom>
            <a:avLst/>
            <a:gdLst/>
            <a:ahLst/>
            <a:cxnLst/>
            <a:rect l="l" t="t" r="r" b="b"/>
            <a:pathLst>
              <a:path w="7018492" h="5263869">
                <a:moveTo>
                  <a:pt x="0" y="0"/>
                </a:moveTo>
                <a:lnTo>
                  <a:pt x="7018492" y="0"/>
                </a:lnTo>
                <a:lnTo>
                  <a:pt x="7018492" y="5263869"/>
                </a:lnTo>
                <a:lnTo>
                  <a:pt x="0" y="5263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914400"/>
            <a:ext cx="12888933" cy="98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Fredoka"/>
                <a:ea typeface="Fredoka"/>
                <a:cs typeface="Fredoka"/>
                <a:sym typeface="Fredoka"/>
              </a:rPr>
              <a:t>Exchange semester in Trento, Italy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48682" y="7120009"/>
            <a:ext cx="225635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Microfluidics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62584" y="7120009"/>
            <a:ext cx="4693202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Origami materials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22446" y="8201042"/>
            <a:ext cx="3230999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September, 2022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552700"/>
            <a:ext cx="8188617" cy="3971479"/>
          </a:xfrm>
          <a:custGeom>
            <a:avLst/>
            <a:gdLst/>
            <a:ahLst/>
            <a:cxnLst/>
            <a:rect l="l" t="t" r="r" b="b"/>
            <a:pathLst>
              <a:path w="8188617" h="3971479">
                <a:moveTo>
                  <a:pt x="0" y="0"/>
                </a:moveTo>
                <a:lnTo>
                  <a:pt x="8188617" y="0"/>
                </a:lnTo>
                <a:lnTo>
                  <a:pt x="8188617" y="3971479"/>
                </a:lnTo>
                <a:lnTo>
                  <a:pt x="0" y="397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914400"/>
            <a:ext cx="12673445" cy="98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Fredoka"/>
                <a:ea typeface="Fredoka"/>
                <a:cs typeface="Fredoka"/>
                <a:sym typeface="Fredoka"/>
              </a:rPr>
              <a:t>Master 1 - SPACE program - USTH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39238" y="4452302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744200" y="3400381"/>
            <a:ext cx="3752850" cy="273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INTERESTS: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Instrumentation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Signal Processing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Physics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6854880"/>
            <a:ext cx="8110538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Xu, H., Zhang, G., Zhou, Z., Zhou, X., &amp; Zhou, C. (2022). Forest Fire Monitoring and Positioning Improvement at Subpixel Level: Application to Himawari-8 Fire Products. Remote Sensing, 14(10), 2460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48597" y="1087243"/>
            <a:ext cx="8970222" cy="8171057"/>
          </a:xfrm>
          <a:custGeom>
            <a:avLst/>
            <a:gdLst/>
            <a:ahLst/>
            <a:cxnLst/>
            <a:rect l="l" t="t" r="r" b="b"/>
            <a:pathLst>
              <a:path w="8970222" h="8171057">
                <a:moveTo>
                  <a:pt x="0" y="0"/>
                </a:moveTo>
                <a:lnTo>
                  <a:pt x="8970222" y="0"/>
                </a:lnTo>
                <a:lnTo>
                  <a:pt x="8970222" y="8171057"/>
                </a:lnTo>
                <a:lnTo>
                  <a:pt x="0" y="81710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272006" y="3132262"/>
            <a:ext cx="6971943" cy="465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333231"/>
                </a:solidFill>
                <a:latin typeface="Fredoka"/>
                <a:ea typeface="Fredoka"/>
                <a:cs typeface="Fredoka"/>
                <a:sym typeface="Fredoka"/>
              </a:rPr>
              <a:t>Thank you, everyone. I look forward to working with you!</a:t>
            </a:r>
          </a:p>
        </p:txBody>
      </p:sp>
      <p:sp>
        <p:nvSpPr>
          <p:cNvPr id="5" name="Freeform 5"/>
          <p:cNvSpPr/>
          <p:nvPr/>
        </p:nvSpPr>
        <p:spPr>
          <a:xfrm rot="-2953287" flipH="1">
            <a:off x="14138559" y="1121584"/>
            <a:ext cx="5854533" cy="5940392"/>
          </a:xfrm>
          <a:custGeom>
            <a:avLst/>
            <a:gdLst/>
            <a:ahLst/>
            <a:cxnLst/>
            <a:rect l="l" t="t" r="r" b="b"/>
            <a:pathLst>
              <a:path w="5854533" h="5940392">
                <a:moveTo>
                  <a:pt x="5854533" y="0"/>
                </a:moveTo>
                <a:lnTo>
                  <a:pt x="0" y="0"/>
                </a:lnTo>
                <a:lnTo>
                  <a:pt x="0" y="5940392"/>
                </a:lnTo>
                <a:lnTo>
                  <a:pt x="5854533" y="5940392"/>
                </a:lnTo>
                <a:lnTo>
                  <a:pt x="58545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67128">
            <a:off x="12547432" y="5929073"/>
            <a:ext cx="2184333" cy="3062349"/>
          </a:xfrm>
          <a:custGeom>
            <a:avLst/>
            <a:gdLst/>
            <a:ahLst/>
            <a:cxnLst/>
            <a:rect l="l" t="t" r="r" b="b"/>
            <a:pathLst>
              <a:path w="2184333" h="3062349">
                <a:moveTo>
                  <a:pt x="0" y="0"/>
                </a:moveTo>
                <a:lnTo>
                  <a:pt x="2184333" y="0"/>
                </a:lnTo>
                <a:lnTo>
                  <a:pt x="2184333" y="3062349"/>
                </a:lnTo>
                <a:lnTo>
                  <a:pt x="0" y="306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047553" y="2772956"/>
            <a:ext cx="592046" cy="597432"/>
          </a:xfrm>
          <a:custGeom>
            <a:avLst/>
            <a:gdLst/>
            <a:ahLst/>
            <a:cxnLst/>
            <a:rect l="l" t="t" r="r" b="b"/>
            <a:pathLst>
              <a:path w="592046" h="597432">
                <a:moveTo>
                  <a:pt x="0" y="0"/>
                </a:moveTo>
                <a:lnTo>
                  <a:pt x="592045" y="0"/>
                </a:lnTo>
                <a:lnTo>
                  <a:pt x="592045" y="597431"/>
                </a:lnTo>
                <a:lnTo>
                  <a:pt x="0" y="5974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68513" r="-1428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7116713" flipH="1">
            <a:off x="16104051" y="6546826"/>
            <a:ext cx="977061" cy="985949"/>
          </a:xfrm>
          <a:custGeom>
            <a:avLst/>
            <a:gdLst/>
            <a:ahLst/>
            <a:cxnLst/>
            <a:rect l="l" t="t" r="r" b="b"/>
            <a:pathLst>
              <a:path w="977061" h="985949">
                <a:moveTo>
                  <a:pt x="977060" y="0"/>
                </a:moveTo>
                <a:lnTo>
                  <a:pt x="0" y="0"/>
                </a:lnTo>
                <a:lnTo>
                  <a:pt x="0" y="985949"/>
                </a:lnTo>
                <a:lnTo>
                  <a:pt x="977060" y="985949"/>
                </a:lnTo>
                <a:lnTo>
                  <a:pt x="97706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42875" t="-1685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6661301">
            <a:off x="746834" y="4175699"/>
            <a:ext cx="563733" cy="558845"/>
          </a:xfrm>
          <a:custGeom>
            <a:avLst/>
            <a:gdLst/>
            <a:ahLst/>
            <a:cxnLst/>
            <a:rect l="l" t="t" r="r" b="b"/>
            <a:pathLst>
              <a:path w="563733" h="558845">
                <a:moveTo>
                  <a:pt x="0" y="0"/>
                </a:moveTo>
                <a:lnTo>
                  <a:pt x="563732" y="0"/>
                </a:lnTo>
                <a:lnTo>
                  <a:pt x="563732" y="558845"/>
                </a:lnTo>
                <a:lnTo>
                  <a:pt x="0" y="5588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88177" t="-298642" r="-32773" b="-75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272006" y="7704746"/>
            <a:ext cx="3244138" cy="548554"/>
          </a:xfrm>
          <a:custGeom>
            <a:avLst/>
            <a:gdLst/>
            <a:ahLst/>
            <a:cxnLst/>
            <a:rect l="l" t="t" r="r" b="b"/>
            <a:pathLst>
              <a:path w="3244138" h="548554">
                <a:moveTo>
                  <a:pt x="0" y="0"/>
                </a:moveTo>
                <a:lnTo>
                  <a:pt x="3244138" y="0"/>
                </a:lnTo>
                <a:lnTo>
                  <a:pt x="3244138" y="548555"/>
                </a:lnTo>
                <a:lnTo>
                  <a:pt x="0" y="5485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434156" y="7662505"/>
            <a:ext cx="3244138" cy="548554"/>
          </a:xfrm>
          <a:custGeom>
            <a:avLst/>
            <a:gdLst/>
            <a:ahLst/>
            <a:cxnLst/>
            <a:rect l="l" t="t" r="r" b="b"/>
            <a:pathLst>
              <a:path w="3244138" h="548554">
                <a:moveTo>
                  <a:pt x="0" y="0"/>
                </a:moveTo>
                <a:lnTo>
                  <a:pt x="3244138" y="0"/>
                </a:lnTo>
                <a:lnTo>
                  <a:pt x="3244138" y="548554"/>
                </a:lnTo>
                <a:lnTo>
                  <a:pt x="0" y="548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2272654" y="8253301"/>
            <a:ext cx="449178" cy="453264"/>
          </a:xfrm>
          <a:custGeom>
            <a:avLst/>
            <a:gdLst/>
            <a:ahLst/>
            <a:cxnLst/>
            <a:rect l="l" t="t" r="r" b="b"/>
            <a:pathLst>
              <a:path w="449178" h="453264">
                <a:moveTo>
                  <a:pt x="449178" y="0"/>
                </a:moveTo>
                <a:lnTo>
                  <a:pt x="0" y="0"/>
                </a:lnTo>
                <a:lnTo>
                  <a:pt x="0" y="453264"/>
                </a:lnTo>
                <a:lnTo>
                  <a:pt x="449178" y="453264"/>
                </a:lnTo>
                <a:lnTo>
                  <a:pt x="44917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68513" r="-1428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8445190">
            <a:off x="11679927" y="4144321"/>
            <a:ext cx="563733" cy="558845"/>
          </a:xfrm>
          <a:custGeom>
            <a:avLst/>
            <a:gdLst/>
            <a:ahLst/>
            <a:cxnLst/>
            <a:rect l="l" t="t" r="r" b="b"/>
            <a:pathLst>
              <a:path w="563733" h="558845">
                <a:moveTo>
                  <a:pt x="0" y="0"/>
                </a:moveTo>
                <a:lnTo>
                  <a:pt x="563733" y="0"/>
                </a:lnTo>
                <a:lnTo>
                  <a:pt x="563733" y="558845"/>
                </a:lnTo>
                <a:lnTo>
                  <a:pt x="0" y="5588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88177" t="-298642" r="-32773" b="-7508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143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Agrandir</vt:lpstr>
      <vt:lpstr>Canva Sans</vt:lpstr>
      <vt:lpstr>Fredoka</vt:lpstr>
      <vt:lpstr>Agrandir Bold</vt:lpstr>
      <vt:lpstr>Quicksand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Self-introduction</dc:title>
  <cp:lastModifiedBy>Lan Anh Nguyen</cp:lastModifiedBy>
  <cp:revision>2</cp:revision>
  <dcterms:created xsi:type="dcterms:W3CDTF">2006-08-16T00:00:00Z</dcterms:created>
  <dcterms:modified xsi:type="dcterms:W3CDTF">2025-03-02T19:15:41Z</dcterms:modified>
  <dc:identifier>DAGghKKb2bQ</dc:identifier>
</cp:coreProperties>
</file>