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inzel"/>
      <p:regular r:id="rId12"/>
      <p:bold r:id="rId13"/>
    </p:embeddedFont>
    <p:embeddedFont>
      <p:font typeface="Zilla Slab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inzel-bold.fntdata"/><Relationship Id="rId12" Type="http://schemas.openxmlformats.org/officeDocument/2006/relationships/font" Target="fonts/Cinzel-regular.fntdata"/><Relationship Id="rId15" Type="http://schemas.openxmlformats.org/officeDocument/2006/relationships/font" Target="fonts/ZillaSlab-bold.fntdata"/><Relationship Id="rId14" Type="http://schemas.openxmlformats.org/officeDocument/2006/relationships/font" Target="fonts/ZillaSlab-regular.fntdata"/><Relationship Id="rId16" Type="http://schemas.openxmlformats.org/officeDocument/2006/relationships/font" Target="fonts/ZillaSlab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03d90d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003d90d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194373104_3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1194373104_3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32c73eed2_0_27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d32c73eed2_0_27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32c73eed2_0_27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d32c73eed2_0_27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03be3818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03be381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1fa4ddd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1fa4ddd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-125" y="4175"/>
            <a:ext cx="9144000" cy="21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/>
          <p:nvPr>
            <p:ph idx="1" type="subTitle"/>
          </p:nvPr>
        </p:nvSpPr>
        <p:spPr>
          <a:xfrm rot="-514">
            <a:off x="2567350" y="4139899"/>
            <a:ext cx="4009200" cy="4632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438250" y="2269525"/>
            <a:ext cx="6267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subTitle"/>
          </p:nvPr>
        </p:nvSpPr>
        <p:spPr>
          <a:xfrm>
            <a:off x="2434401" y="3001263"/>
            <a:ext cx="4275900" cy="4404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1"/>
          <p:cNvSpPr txBox="1"/>
          <p:nvPr>
            <p:ph hasCustomPrompt="1" type="title"/>
          </p:nvPr>
        </p:nvSpPr>
        <p:spPr>
          <a:xfrm rot="327">
            <a:off x="1414225" y="1702130"/>
            <a:ext cx="6316200" cy="11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-3150" y="0"/>
            <a:ext cx="9150300" cy="12072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/>
          <p:nvPr>
            <p:ph idx="3" type="pic"/>
          </p:nvPr>
        </p:nvSpPr>
        <p:spPr>
          <a:xfrm>
            <a:off x="-3150" y="3936300"/>
            <a:ext cx="9150300" cy="120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hasCustomPrompt="1" type="title"/>
          </p:nvPr>
        </p:nvSpPr>
        <p:spPr>
          <a:xfrm rot="1973">
            <a:off x="1365600" y="12358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2" type="title"/>
          </p:nvPr>
        </p:nvSpPr>
        <p:spPr>
          <a:xfrm rot="1973">
            <a:off x="1365600" y="29503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3" type="subTitle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4" type="title"/>
          </p:nvPr>
        </p:nvSpPr>
        <p:spPr>
          <a:xfrm rot="1973">
            <a:off x="6733200" y="12231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5" type="subTitle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6" type="title"/>
          </p:nvPr>
        </p:nvSpPr>
        <p:spPr>
          <a:xfrm rot="1973">
            <a:off x="6733200" y="29376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7" type="subTitle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8" type="subTitle"/>
          </p:nvPr>
        </p:nvSpPr>
        <p:spPr>
          <a:xfrm>
            <a:off x="720000" y="1873700"/>
            <a:ext cx="23364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9" type="subTitle"/>
          </p:nvPr>
        </p:nvSpPr>
        <p:spPr>
          <a:xfrm>
            <a:off x="720000" y="3588350"/>
            <a:ext cx="23364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3" type="subTitle"/>
          </p:nvPr>
        </p:nvSpPr>
        <p:spPr>
          <a:xfrm>
            <a:off x="6087600" y="1873700"/>
            <a:ext cx="23364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4" type="subTitle"/>
          </p:nvPr>
        </p:nvSpPr>
        <p:spPr>
          <a:xfrm>
            <a:off x="6087600" y="3588350"/>
            <a:ext cx="23364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/>
          <p:nvPr>
            <p:ph idx="15" type="pic"/>
          </p:nvPr>
        </p:nvSpPr>
        <p:spPr>
          <a:xfrm>
            <a:off x="3434100" y="1440900"/>
            <a:ext cx="2275800" cy="3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3"/>
          <p:cNvSpPr txBox="1"/>
          <p:nvPr>
            <p:ph idx="16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solidFill>
            <a:srgbClr val="0A0A0A">
              <a:alpha val="7857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 flipH="1" rot="-5400000">
            <a:off x="6369900" y="-2426125"/>
            <a:ext cx="489300" cy="51930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 rot="-1216">
            <a:off x="720000" y="3092332"/>
            <a:ext cx="4241100" cy="6045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720100" y="1369713"/>
            <a:ext cx="4241100" cy="15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/>
          <p:nvPr>
            <p:ph idx="2" type="pic"/>
          </p:nvPr>
        </p:nvSpPr>
        <p:spPr>
          <a:xfrm>
            <a:off x="5204225" y="10450"/>
            <a:ext cx="3939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5"/>
          <p:cNvSpPr/>
          <p:nvPr/>
        </p:nvSpPr>
        <p:spPr>
          <a:xfrm rot="5400000">
            <a:off x="2272750" y="-2484600"/>
            <a:ext cx="4158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-66800" y="-24575"/>
            <a:ext cx="7371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6"/>
          <p:cNvSpPr/>
          <p:nvPr/>
        </p:nvSpPr>
        <p:spPr>
          <a:xfrm flipH="1" rot="-5400000">
            <a:off x="6369900" y="-2426125"/>
            <a:ext cx="489300" cy="51930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hasCustomPrompt="1" type="title"/>
          </p:nvPr>
        </p:nvSpPr>
        <p:spPr>
          <a:xfrm>
            <a:off x="3658050" y="969275"/>
            <a:ext cx="18279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 rot="253">
            <a:off x="2530350" y="3715975"/>
            <a:ext cx="4083300" cy="458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2" type="title"/>
          </p:nvPr>
        </p:nvSpPr>
        <p:spPr>
          <a:xfrm>
            <a:off x="2530350" y="2179400"/>
            <a:ext cx="4083300" cy="146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7"/>
          <p:cNvSpPr/>
          <p:nvPr>
            <p:ph idx="3" type="pic"/>
          </p:nvPr>
        </p:nvSpPr>
        <p:spPr>
          <a:xfrm>
            <a:off x="0" y="0"/>
            <a:ext cx="1979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7"/>
          <p:cNvSpPr/>
          <p:nvPr>
            <p:ph idx="4" type="pic"/>
          </p:nvPr>
        </p:nvSpPr>
        <p:spPr>
          <a:xfrm>
            <a:off x="7164300" y="0"/>
            <a:ext cx="1979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hasCustomPrompt="1" type="title"/>
          </p:nvPr>
        </p:nvSpPr>
        <p:spPr>
          <a:xfrm>
            <a:off x="6642975" y="1031600"/>
            <a:ext cx="17808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 rot="254">
            <a:off x="4366200" y="3652050"/>
            <a:ext cx="4057800" cy="458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2" type="title"/>
          </p:nvPr>
        </p:nvSpPr>
        <p:spPr>
          <a:xfrm>
            <a:off x="4366200" y="2210560"/>
            <a:ext cx="4057500" cy="1416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8"/>
          <p:cNvSpPr/>
          <p:nvPr>
            <p:ph idx="3" type="pic"/>
          </p:nvPr>
        </p:nvSpPr>
        <p:spPr>
          <a:xfrm>
            <a:off x="-6275" y="7800"/>
            <a:ext cx="3846600" cy="514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13050"/>
            <a:ext cx="9144000" cy="5130600"/>
          </a:xfrm>
          <a:prstGeom prst="rect">
            <a:avLst/>
          </a:prstGeom>
          <a:solidFill>
            <a:srgbClr val="0A0A0A">
              <a:alpha val="49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 flipH="1" rot="-230">
            <a:off x="3652314" y="2979238"/>
            <a:ext cx="4493700" cy="6822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 flipH="1">
            <a:off x="3429264" y="1481913"/>
            <a:ext cx="49398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Google Shape;107;p19"/>
          <p:cNvSpPr/>
          <p:nvPr>
            <p:ph idx="2" type="pic"/>
          </p:nvPr>
        </p:nvSpPr>
        <p:spPr>
          <a:xfrm flipH="1">
            <a:off x="-73" y="13050"/>
            <a:ext cx="3172200" cy="51306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9"/>
          <p:cNvSpPr/>
          <p:nvPr>
            <p:ph idx="3" type="pic"/>
          </p:nvPr>
        </p:nvSpPr>
        <p:spPr>
          <a:xfrm flipH="1">
            <a:off x="8626202" y="13050"/>
            <a:ext cx="517800" cy="513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985513" y="2712400"/>
            <a:ext cx="3320700" cy="7977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985513" y="1633400"/>
            <a:ext cx="3320700" cy="1078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20"/>
          <p:cNvSpPr/>
          <p:nvPr/>
        </p:nvSpPr>
        <p:spPr>
          <a:xfrm flipH="1" rot="-5400000">
            <a:off x="4154425" y="-4317150"/>
            <a:ext cx="904800" cy="92865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 flipH="1">
            <a:off x="8289100" y="-24575"/>
            <a:ext cx="9048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 flipH="1" rot="5400000">
            <a:off x="4154425" y="174150"/>
            <a:ext cx="904800" cy="92865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hasCustomPrompt="1" type="title"/>
          </p:nvPr>
        </p:nvSpPr>
        <p:spPr>
          <a:xfrm>
            <a:off x="720000" y="954300"/>
            <a:ext cx="16407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 rot="257">
            <a:off x="720000" y="3730950"/>
            <a:ext cx="4016700" cy="458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title"/>
          </p:nvPr>
        </p:nvSpPr>
        <p:spPr>
          <a:xfrm>
            <a:off x="720000" y="2239200"/>
            <a:ext cx="37182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/>
          <p:nvPr>
            <p:ph idx="3" type="pic"/>
          </p:nvPr>
        </p:nvSpPr>
        <p:spPr>
          <a:xfrm>
            <a:off x="5127300" y="0"/>
            <a:ext cx="4016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_2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4963738" y="2481725"/>
            <a:ext cx="3320700" cy="7977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4963750" y="1863975"/>
            <a:ext cx="3320700" cy="617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8" name="Google Shape;118;p21"/>
          <p:cNvSpPr/>
          <p:nvPr/>
        </p:nvSpPr>
        <p:spPr>
          <a:xfrm>
            <a:off x="-66800" y="-24575"/>
            <a:ext cx="9048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 flipH="1" rot="5400000">
            <a:off x="4253575" y="222625"/>
            <a:ext cx="706500" cy="92865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BLANK_1_2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4878588" y="2946150"/>
            <a:ext cx="3545400" cy="821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4878588" y="1381950"/>
            <a:ext cx="3545400" cy="1564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2"/>
          <p:cNvSpPr/>
          <p:nvPr>
            <p:ph idx="2" type="pic"/>
          </p:nvPr>
        </p:nvSpPr>
        <p:spPr>
          <a:xfrm>
            <a:off x="0" y="0"/>
            <a:ext cx="454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0" y="13050"/>
            <a:ext cx="9144000" cy="5130600"/>
          </a:xfrm>
          <a:prstGeom prst="rect">
            <a:avLst/>
          </a:prstGeom>
          <a:solidFill>
            <a:srgbClr val="0A0A0A">
              <a:alpha val="49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720000" y="1174400"/>
            <a:ext cx="7704000" cy="3429000"/>
          </a:xfrm>
          <a:prstGeom prst="rect">
            <a:avLst/>
          </a:prstGeom>
          <a:solidFill>
            <a:srgbClr val="0A0A0A">
              <a:alpha val="327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4670700" y="1174500"/>
            <a:ext cx="3753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3"/>
          <p:cNvSpPr/>
          <p:nvPr/>
        </p:nvSpPr>
        <p:spPr>
          <a:xfrm>
            <a:off x="-31700" y="4656100"/>
            <a:ext cx="9005400" cy="551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 rot="10800000">
            <a:off x="368625" y="-24850"/>
            <a:ext cx="8817900" cy="4362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13050"/>
            <a:ext cx="9144000" cy="5130600"/>
          </a:xfrm>
          <a:prstGeom prst="rect">
            <a:avLst/>
          </a:prstGeom>
          <a:solidFill>
            <a:srgbClr val="0A0A0A">
              <a:alpha val="19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2172375" y="1948500"/>
            <a:ext cx="2985300" cy="26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2" type="subTitle"/>
          </p:nvPr>
        </p:nvSpPr>
        <p:spPr>
          <a:xfrm>
            <a:off x="5438773" y="1948501"/>
            <a:ext cx="2985300" cy="26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3" type="subTitle"/>
          </p:nvPr>
        </p:nvSpPr>
        <p:spPr>
          <a:xfrm>
            <a:off x="5438700" y="1481400"/>
            <a:ext cx="29853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4" type="subTitle"/>
          </p:nvPr>
        </p:nvSpPr>
        <p:spPr>
          <a:xfrm>
            <a:off x="2172375" y="1481400"/>
            <a:ext cx="29853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>
            <a:off x="2172375" y="540000"/>
            <a:ext cx="62517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24"/>
          <p:cNvSpPr/>
          <p:nvPr>
            <p:ph idx="5" type="pic"/>
          </p:nvPr>
        </p:nvSpPr>
        <p:spPr>
          <a:xfrm>
            <a:off x="0" y="0"/>
            <a:ext cx="1986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/>
          <p:nvPr/>
        </p:nvSpPr>
        <p:spPr>
          <a:xfrm rot="-5400000">
            <a:off x="6368925" y="2314000"/>
            <a:ext cx="6165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 rot="10800000">
            <a:off x="8658375" y="-51900"/>
            <a:ext cx="6165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720000" y="3968979"/>
            <a:ext cx="22863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2" type="subTitle"/>
          </p:nvPr>
        </p:nvSpPr>
        <p:spPr>
          <a:xfrm>
            <a:off x="3428853" y="3968992"/>
            <a:ext cx="22863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3" type="subTitle"/>
          </p:nvPr>
        </p:nvSpPr>
        <p:spPr>
          <a:xfrm>
            <a:off x="6137694" y="3969004"/>
            <a:ext cx="22863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4" type="subTitle"/>
          </p:nvPr>
        </p:nvSpPr>
        <p:spPr>
          <a:xfrm>
            <a:off x="720000" y="3477400"/>
            <a:ext cx="22863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5" type="subTitle"/>
          </p:nvPr>
        </p:nvSpPr>
        <p:spPr>
          <a:xfrm>
            <a:off x="3428850" y="3477400"/>
            <a:ext cx="22863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6" type="subTitle"/>
          </p:nvPr>
        </p:nvSpPr>
        <p:spPr>
          <a:xfrm>
            <a:off x="6137700" y="3477400"/>
            <a:ext cx="22863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" name="Google Shape;150;p25"/>
          <p:cNvSpPr/>
          <p:nvPr>
            <p:ph idx="7" type="pic"/>
          </p:nvPr>
        </p:nvSpPr>
        <p:spPr>
          <a:xfrm>
            <a:off x="0" y="1340425"/>
            <a:ext cx="9144000" cy="12027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5"/>
          <p:cNvSpPr/>
          <p:nvPr/>
        </p:nvSpPr>
        <p:spPr>
          <a:xfrm rot="-5400000">
            <a:off x="6446125" y="2229400"/>
            <a:ext cx="7044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1824021" y="2342075"/>
            <a:ext cx="23982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2" type="subTitle"/>
          </p:nvPr>
        </p:nvSpPr>
        <p:spPr>
          <a:xfrm>
            <a:off x="6025801" y="2342075"/>
            <a:ext cx="23982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3" type="subTitle"/>
          </p:nvPr>
        </p:nvSpPr>
        <p:spPr>
          <a:xfrm>
            <a:off x="1824021" y="3751800"/>
            <a:ext cx="23982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4" type="subTitle"/>
          </p:nvPr>
        </p:nvSpPr>
        <p:spPr>
          <a:xfrm>
            <a:off x="6025801" y="3751800"/>
            <a:ext cx="23982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5" type="subTitle"/>
          </p:nvPr>
        </p:nvSpPr>
        <p:spPr>
          <a:xfrm>
            <a:off x="1824000" y="1859375"/>
            <a:ext cx="23982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6" type="subTitle"/>
          </p:nvPr>
        </p:nvSpPr>
        <p:spPr>
          <a:xfrm>
            <a:off x="1824000" y="3269150"/>
            <a:ext cx="23982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7" type="subTitle"/>
          </p:nvPr>
        </p:nvSpPr>
        <p:spPr>
          <a:xfrm>
            <a:off x="6025800" y="1859375"/>
            <a:ext cx="23982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8" type="subTitle"/>
          </p:nvPr>
        </p:nvSpPr>
        <p:spPr>
          <a:xfrm>
            <a:off x="6025800" y="3269150"/>
            <a:ext cx="23982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62" name="Google Shape;162;p26"/>
          <p:cNvGrpSpPr/>
          <p:nvPr/>
        </p:nvGrpSpPr>
        <p:grpSpPr>
          <a:xfrm>
            <a:off x="-126625" y="-314000"/>
            <a:ext cx="9357000" cy="5557500"/>
            <a:chOff x="-126625" y="-314000"/>
            <a:chExt cx="9357000" cy="5557500"/>
          </a:xfrm>
        </p:grpSpPr>
        <p:sp>
          <p:nvSpPr>
            <p:cNvPr id="163" name="Google Shape;163;p26"/>
            <p:cNvSpPr/>
            <p:nvPr/>
          </p:nvSpPr>
          <p:spPr>
            <a:xfrm flipH="1" rot="5400000">
              <a:off x="4199675" y="212800"/>
              <a:ext cx="704400" cy="93570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51750" y="-314000"/>
              <a:ext cx="704400" cy="55575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720000" y="225442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2" type="subTitle"/>
          </p:nvPr>
        </p:nvSpPr>
        <p:spPr>
          <a:xfrm>
            <a:off x="3419271" y="225442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3" type="subTitle"/>
          </p:nvPr>
        </p:nvSpPr>
        <p:spPr>
          <a:xfrm>
            <a:off x="2069638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4" type="subTitle"/>
          </p:nvPr>
        </p:nvSpPr>
        <p:spPr>
          <a:xfrm>
            <a:off x="4768909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5" type="subTitle"/>
          </p:nvPr>
        </p:nvSpPr>
        <p:spPr>
          <a:xfrm>
            <a:off x="6118550" y="225442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6" type="subTitle"/>
          </p:nvPr>
        </p:nvSpPr>
        <p:spPr>
          <a:xfrm>
            <a:off x="720000" y="18024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7" type="subTitle"/>
          </p:nvPr>
        </p:nvSpPr>
        <p:spPr>
          <a:xfrm>
            <a:off x="3419275" y="18024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8" type="subTitle"/>
          </p:nvPr>
        </p:nvSpPr>
        <p:spPr>
          <a:xfrm>
            <a:off x="6118550" y="18024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9" type="subTitle"/>
          </p:nvPr>
        </p:nvSpPr>
        <p:spPr>
          <a:xfrm>
            <a:off x="2069650" y="3516900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3" type="subTitle"/>
          </p:nvPr>
        </p:nvSpPr>
        <p:spPr>
          <a:xfrm>
            <a:off x="4768900" y="3516900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27"/>
          <p:cNvSpPr/>
          <p:nvPr/>
        </p:nvSpPr>
        <p:spPr>
          <a:xfrm rot="5400000">
            <a:off x="1850725" y="-2474100"/>
            <a:ext cx="7044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 flipH="1">
            <a:off x="8522975" y="-90150"/>
            <a:ext cx="7044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" type="subTitle"/>
          </p:nvPr>
        </p:nvSpPr>
        <p:spPr>
          <a:xfrm>
            <a:off x="720000" y="2497425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2" type="subTitle"/>
          </p:nvPr>
        </p:nvSpPr>
        <p:spPr>
          <a:xfrm>
            <a:off x="3419275" y="2497425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3" type="subTitle"/>
          </p:nvPr>
        </p:nvSpPr>
        <p:spPr>
          <a:xfrm>
            <a:off x="720000" y="4212000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4" type="subTitle"/>
          </p:nvPr>
        </p:nvSpPr>
        <p:spPr>
          <a:xfrm>
            <a:off x="3419271" y="4212000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5" type="subTitle"/>
          </p:nvPr>
        </p:nvSpPr>
        <p:spPr>
          <a:xfrm>
            <a:off x="6118550" y="2497425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6" type="subTitle"/>
          </p:nvPr>
        </p:nvSpPr>
        <p:spPr>
          <a:xfrm>
            <a:off x="6118550" y="4212000"/>
            <a:ext cx="23055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7" type="subTitle"/>
          </p:nvPr>
        </p:nvSpPr>
        <p:spPr>
          <a:xfrm>
            <a:off x="720000" y="13596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8" type="subTitle"/>
          </p:nvPr>
        </p:nvSpPr>
        <p:spPr>
          <a:xfrm>
            <a:off x="3419275" y="13596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9" type="subTitle"/>
          </p:nvPr>
        </p:nvSpPr>
        <p:spPr>
          <a:xfrm>
            <a:off x="6118550" y="1359675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13" type="subTitle"/>
          </p:nvPr>
        </p:nvSpPr>
        <p:spPr>
          <a:xfrm>
            <a:off x="6118550" y="3074100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8"/>
          <p:cNvSpPr txBox="1"/>
          <p:nvPr>
            <p:ph idx="14" type="subTitle"/>
          </p:nvPr>
        </p:nvSpPr>
        <p:spPr>
          <a:xfrm>
            <a:off x="720000" y="3074100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8"/>
          <p:cNvSpPr txBox="1"/>
          <p:nvPr>
            <p:ph idx="15" type="subTitle"/>
          </p:nvPr>
        </p:nvSpPr>
        <p:spPr>
          <a:xfrm>
            <a:off x="3419275" y="3074100"/>
            <a:ext cx="23055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8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28"/>
          <p:cNvSpPr/>
          <p:nvPr/>
        </p:nvSpPr>
        <p:spPr>
          <a:xfrm rot="-5400000">
            <a:off x="6455200" y="2260350"/>
            <a:ext cx="6375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-54650" y="-132025"/>
            <a:ext cx="6375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hasCustomPrompt="1" type="title"/>
          </p:nvPr>
        </p:nvSpPr>
        <p:spPr>
          <a:xfrm rot="-274">
            <a:off x="4663804" y="902475"/>
            <a:ext cx="37602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7" name="Google Shape;197;p29"/>
          <p:cNvSpPr txBox="1"/>
          <p:nvPr>
            <p:ph idx="1" type="subTitle"/>
          </p:nvPr>
        </p:nvSpPr>
        <p:spPr>
          <a:xfrm>
            <a:off x="4663775" y="1862890"/>
            <a:ext cx="3760200" cy="3909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hasCustomPrompt="1" idx="2" type="title"/>
          </p:nvPr>
        </p:nvSpPr>
        <p:spPr>
          <a:xfrm>
            <a:off x="4663804" y="2889797"/>
            <a:ext cx="37602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9" name="Google Shape;199;p29"/>
          <p:cNvSpPr txBox="1"/>
          <p:nvPr>
            <p:ph idx="3" type="subTitle"/>
          </p:nvPr>
        </p:nvSpPr>
        <p:spPr>
          <a:xfrm>
            <a:off x="4663775" y="3850275"/>
            <a:ext cx="3760200" cy="3909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hasCustomPrompt="1" idx="4" type="title"/>
          </p:nvPr>
        </p:nvSpPr>
        <p:spPr>
          <a:xfrm rot="-274">
            <a:off x="720029" y="902475"/>
            <a:ext cx="37602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" name="Google Shape;201;p29"/>
          <p:cNvSpPr txBox="1"/>
          <p:nvPr>
            <p:ph idx="5" type="subTitle"/>
          </p:nvPr>
        </p:nvSpPr>
        <p:spPr>
          <a:xfrm>
            <a:off x="720000" y="1862890"/>
            <a:ext cx="3760200" cy="3909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hasCustomPrompt="1" idx="6" type="title"/>
          </p:nvPr>
        </p:nvSpPr>
        <p:spPr>
          <a:xfrm>
            <a:off x="720029" y="2889797"/>
            <a:ext cx="37602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9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3" name="Google Shape;203;p29"/>
          <p:cNvSpPr txBox="1"/>
          <p:nvPr>
            <p:ph idx="7" type="subTitle"/>
          </p:nvPr>
        </p:nvSpPr>
        <p:spPr>
          <a:xfrm>
            <a:off x="720000" y="3850275"/>
            <a:ext cx="3760200" cy="3909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9"/>
          <p:cNvSpPr/>
          <p:nvPr/>
        </p:nvSpPr>
        <p:spPr>
          <a:xfrm flipH="1">
            <a:off x="8692450" y="-24575"/>
            <a:ext cx="6108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 rot="5400000">
            <a:off x="4206775" y="-4316386"/>
            <a:ext cx="622200" cy="91821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 flipH="1" rot="5400000">
            <a:off x="4206775" y="323539"/>
            <a:ext cx="622200" cy="91821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idx="1" type="subTitle"/>
          </p:nvPr>
        </p:nvSpPr>
        <p:spPr>
          <a:xfrm>
            <a:off x="1290775" y="3969000"/>
            <a:ext cx="29076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0"/>
          <p:cNvSpPr txBox="1"/>
          <p:nvPr>
            <p:ph idx="2" type="subTitle"/>
          </p:nvPr>
        </p:nvSpPr>
        <p:spPr>
          <a:xfrm>
            <a:off x="4945650" y="3969000"/>
            <a:ext cx="29076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0"/>
          <p:cNvSpPr txBox="1"/>
          <p:nvPr>
            <p:ph hasCustomPrompt="1" type="title"/>
          </p:nvPr>
        </p:nvSpPr>
        <p:spPr>
          <a:xfrm>
            <a:off x="1997400" y="1959950"/>
            <a:ext cx="14943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" name="Google Shape;211;p30"/>
          <p:cNvSpPr txBox="1"/>
          <p:nvPr>
            <p:ph hasCustomPrompt="1" idx="3" type="title"/>
          </p:nvPr>
        </p:nvSpPr>
        <p:spPr>
          <a:xfrm>
            <a:off x="5652350" y="1959950"/>
            <a:ext cx="14943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" name="Google Shape;212;p30"/>
          <p:cNvSpPr txBox="1"/>
          <p:nvPr>
            <p:ph idx="4" type="subTitle"/>
          </p:nvPr>
        </p:nvSpPr>
        <p:spPr>
          <a:xfrm>
            <a:off x="1290775" y="3505600"/>
            <a:ext cx="29076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0"/>
          <p:cNvSpPr txBox="1"/>
          <p:nvPr>
            <p:ph idx="5" type="subTitle"/>
          </p:nvPr>
        </p:nvSpPr>
        <p:spPr>
          <a:xfrm>
            <a:off x="4945650" y="3505600"/>
            <a:ext cx="29076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0"/>
          <p:cNvSpPr txBox="1"/>
          <p:nvPr>
            <p:ph idx="6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30"/>
          <p:cNvSpPr/>
          <p:nvPr/>
        </p:nvSpPr>
        <p:spPr>
          <a:xfrm>
            <a:off x="-66800" y="-24575"/>
            <a:ext cx="6102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 flipH="1" rot="5400000">
            <a:off x="2298700" y="2307400"/>
            <a:ext cx="5127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13050"/>
            <a:ext cx="9144000" cy="5130600"/>
          </a:xfrm>
          <a:prstGeom prst="rect">
            <a:avLst/>
          </a:prstGeom>
          <a:solidFill>
            <a:srgbClr val="0A0A0A">
              <a:alpha val="49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720000" y="1174400"/>
            <a:ext cx="7704000" cy="3429000"/>
          </a:xfrm>
          <a:prstGeom prst="rect">
            <a:avLst/>
          </a:prstGeom>
          <a:solidFill>
            <a:srgbClr val="0A0A0A">
              <a:alpha val="327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174500"/>
            <a:ext cx="43698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/>
          <p:nvPr>
            <p:ph idx="2" type="pic"/>
          </p:nvPr>
        </p:nvSpPr>
        <p:spPr>
          <a:xfrm>
            <a:off x="5568700" y="1380950"/>
            <a:ext cx="3582300" cy="37626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-114300" y="4474650"/>
            <a:ext cx="5655300" cy="7452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ctrTitle"/>
          </p:nvPr>
        </p:nvSpPr>
        <p:spPr>
          <a:xfrm>
            <a:off x="4455888" y="655613"/>
            <a:ext cx="39681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31"/>
          <p:cNvSpPr txBox="1"/>
          <p:nvPr>
            <p:ph idx="1" type="subTitle"/>
          </p:nvPr>
        </p:nvSpPr>
        <p:spPr>
          <a:xfrm>
            <a:off x="4831638" y="1896662"/>
            <a:ext cx="3216600" cy="11382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2" type="subTitle"/>
          </p:nvPr>
        </p:nvSpPr>
        <p:spPr>
          <a:xfrm rot="-1283">
            <a:off x="4831637" y="4068485"/>
            <a:ext cx="3216600" cy="4188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1"/>
          <p:cNvSpPr txBox="1"/>
          <p:nvPr/>
        </p:nvSpPr>
        <p:spPr>
          <a:xfrm>
            <a:off x="4831638" y="3175773"/>
            <a:ext cx="3216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CREDITS:</a:t>
            </a:r>
            <a:r>
              <a:rPr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,</a:t>
            </a:r>
            <a:r>
              <a:rPr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,</a:t>
            </a:r>
            <a:r>
              <a:rPr lang="en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22" name="Google Shape;222;p31"/>
          <p:cNvSpPr/>
          <p:nvPr>
            <p:ph idx="3" type="pic"/>
          </p:nvPr>
        </p:nvSpPr>
        <p:spPr>
          <a:xfrm>
            <a:off x="0" y="0"/>
            <a:ext cx="3216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/>
          <p:nvPr/>
        </p:nvSpPr>
        <p:spPr>
          <a:xfrm flipH="1">
            <a:off x="8052225" y="-25900"/>
            <a:ext cx="1134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 rot="10800000">
            <a:off x="1760025" y="-24800"/>
            <a:ext cx="7426500" cy="10203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-42575" y="-25900"/>
            <a:ext cx="1134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 rot="5400000">
            <a:off x="2272750" y="-2484600"/>
            <a:ext cx="4158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/>
          <p:nvPr/>
        </p:nvSpPr>
        <p:spPr>
          <a:xfrm>
            <a:off x="-66800" y="-24575"/>
            <a:ext cx="737100" cy="52437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TWO_COLUMNS_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4"/>
          <p:cNvGrpSpPr/>
          <p:nvPr/>
        </p:nvGrpSpPr>
        <p:grpSpPr>
          <a:xfrm>
            <a:off x="-34675" y="-626075"/>
            <a:ext cx="9254400" cy="5889900"/>
            <a:chOff x="-34675" y="-626075"/>
            <a:chExt cx="9254400" cy="5889900"/>
          </a:xfrm>
        </p:grpSpPr>
        <p:sp>
          <p:nvSpPr>
            <p:cNvPr id="232" name="Google Shape;232;p34"/>
            <p:cNvSpPr/>
            <p:nvPr/>
          </p:nvSpPr>
          <p:spPr>
            <a:xfrm rot="10800000">
              <a:off x="1793225" y="-37180"/>
              <a:ext cx="7426500" cy="3915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 flipH="1" rot="5400000">
              <a:off x="-2552425" y="1891675"/>
              <a:ext cx="5889900" cy="8544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13050"/>
            <a:ext cx="9144000" cy="5130600"/>
          </a:xfrm>
          <a:prstGeom prst="rect">
            <a:avLst/>
          </a:prstGeom>
          <a:solidFill>
            <a:srgbClr val="0A0A0A">
              <a:alpha val="49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793237" y="3635000"/>
            <a:ext cx="27909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1793238" y="2184675"/>
            <a:ext cx="27909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1793249" y="3220350"/>
            <a:ext cx="27909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1793249" y="1769975"/>
            <a:ext cx="2790900" cy="467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solidFill>
            <a:srgbClr val="0A0A0A">
              <a:alpha val="7857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5" type="pic"/>
          </p:nvPr>
        </p:nvSpPr>
        <p:spPr>
          <a:xfrm>
            <a:off x="4965700" y="1212000"/>
            <a:ext cx="3458400" cy="393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2" name="Google Shape;32;p5"/>
          <p:cNvGrpSpPr/>
          <p:nvPr/>
        </p:nvGrpSpPr>
        <p:grpSpPr>
          <a:xfrm>
            <a:off x="-34675" y="-626075"/>
            <a:ext cx="9254400" cy="5889900"/>
            <a:chOff x="-34675" y="-626075"/>
            <a:chExt cx="9254400" cy="5889900"/>
          </a:xfrm>
        </p:grpSpPr>
        <p:sp>
          <p:nvSpPr>
            <p:cNvPr id="33" name="Google Shape;33;p5"/>
            <p:cNvSpPr/>
            <p:nvPr/>
          </p:nvSpPr>
          <p:spPr>
            <a:xfrm rot="10800000">
              <a:off x="1793225" y="-37180"/>
              <a:ext cx="7426500" cy="3915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 rot="5400000">
              <a:off x="-2552425" y="1891675"/>
              <a:ext cx="5889900" cy="8544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solidFill>
            <a:srgbClr val="0A0A0A">
              <a:alpha val="78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7" name="Google Shape;37;p6"/>
          <p:cNvGrpSpPr/>
          <p:nvPr/>
        </p:nvGrpSpPr>
        <p:grpSpPr>
          <a:xfrm>
            <a:off x="-343175" y="-158050"/>
            <a:ext cx="9929425" cy="5394869"/>
            <a:chOff x="-343175" y="-158050"/>
            <a:chExt cx="9929425" cy="5394869"/>
          </a:xfrm>
        </p:grpSpPr>
        <p:sp>
          <p:nvSpPr>
            <p:cNvPr id="38" name="Google Shape;38;p6"/>
            <p:cNvSpPr/>
            <p:nvPr/>
          </p:nvSpPr>
          <p:spPr>
            <a:xfrm flipH="1" rot="-5400000">
              <a:off x="6686750" y="-2381000"/>
              <a:ext cx="606000" cy="51930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 rot="10800000">
              <a:off x="8526550" y="-158050"/>
              <a:ext cx="681300" cy="51930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flipH="1" rot="5400000">
              <a:off x="2013775" y="2400769"/>
              <a:ext cx="479100" cy="5193000"/>
            </a:xfrm>
            <a:prstGeom prst="rtTriangle">
              <a:avLst/>
            </a:prstGeom>
            <a:solidFill>
              <a:srgbClr val="BAFFF9">
                <a:alpha val="1310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261500" y="540000"/>
            <a:ext cx="41625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 rot="-743">
            <a:off x="4261500" y="2202700"/>
            <a:ext cx="41625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0" y="-1700"/>
            <a:ext cx="4048800" cy="514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390625" y="1158750"/>
            <a:ext cx="63627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 flipH="1">
            <a:off x="8052225" y="-25900"/>
            <a:ext cx="1134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1760025" y="-24800"/>
            <a:ext cx="7426500" cy="10203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-42575" y="-25900"/>
            <a:ext cx="1134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720100" y="1578925"/>
            <a:ext cx="4614300" cy="8469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720000" y="2392475"/>
            <a:ext cx="4614300" cy="1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>
            <p:ph idx="2" type="pic"/>
          </p:nvPr>
        </p:nvSpPr>
        <p:spPr>
          <a:xfrm>
            <a:off x="5707200" y="0"/>
            <a:ext cx="3436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9"/>
          <p:cNvSpPr/>
          <p:nvPr/>
        </p:nvSpPr>
        <p:spPr>
          <a:xfrm rot="5400000">
            <a:off x="2943000" y="-2991550"/>
            <a:ext cx="499800" cy="6385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5841700" y="1657200"/>
            <a:ext cx="2582400" cy="1829100"/>
          </a:xfrm>
          <a:prstGeom prst="rect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0"/>
          <p:cNvSpPr/>
          <p:nvPr/>
        </p:nvSpPr>
        <p:spPr>
          <a:xfrm flipH="1" rot="-5400000">
            <a:off x="4152900" y="-4345625"/>
            <a:ext cx="740700" cy="92685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 flipH="1" rot="5400000">
            <a:off x="4241100" y="314950"/>
            <a:ext cx="564300" cy="92685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"/>
              <a:buNone/>
              <a:defRPr b="1" sz="30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4763" l="0" r="0" t="16169"/>
          <a:stretch/>
        </p:blipFill>
        <p:spPr>
          <a:xfrm>
            <a:off x="-125" y="4175"/>
            <a:ext cx="9144000" cy="2155200"/>
          </a:xfrm>
          <a:prstGeom prst="rect">
            <a:avLst/>
          </a:prstGeom>
        </p:spPr>
      </p:pic>
      <p:sp>
        <p:nvSpPr>
          <p:cNvPr id="239" name="Google Shape;239;p35"/>
          <p:cNvSpPr/>
          <p:nvPr/>
        </p:nvSpPr>
        <p:spPr>
          <a:xfrm>
            <a:off x="5475" y="1799301"/>
            <a:ext cx="9144000" cy="8595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"/>
          <p:cNvSpPr txBox="1"/>
          <p:nvPr>
            <p:ph idx="1" type="subTitle"/>
          </p:nvPr>
        </p:nvSpPr>
        <p:spPr>
          <a:xfrm rot="-514">
            <a:off x="2567350" y="4139899"/>
            <a:ext cx="4009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241" name="Google Shape;241;p35"/>
          <p:cNvSpPr txBox="1"/>
          <p:nvPr>
            <p:ph type="ctrTitle"/>
          </p:nvPr>
        </p:nvSpPr>
        <p:spPr>
          <a:xfrm>
            <a:off x="1233775" y="2276500"/>
            <a:ext cx="6674700" cy="181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42" name="Google Shape;242;p35"/>
          <p:cNvSpPr/>
          <p:nvPr/>
        </p:nvSpPr>
        <p:spPr>
          <a:xfrm flipH="1">
            <a:off x="8334225" y="-25900"/>
            <a:ext cx="852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/>
          <p:nvPr/>
        </p:nvSpPr>
        <p:spPr>
          <a:xfrm flipH="1" rot="10800000">
            <a:off x="-91075" y="-24825"/>
            <a:ext cx="899100" cy="51930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720100" y="1087250"/>
            <a:ext cx="4653300" cy="13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Huynh Quoc Thang</a:t>
            </a:r>
            <a:endParaRPr/>
          </a:p>
        </p:txBody>
      </p:sp>
      <p:sp>
        <p:nvSpPr>
          <p:cNvPr id="249" name="Google Shape;249;p36"/>
          <p:cNvSpPr txBox="1"/>
          <p:nvPr>
            <p:ph idx="1" type="subTitle"/>
          </p:nvPr>
        </p:nvSpPr>
        <p:spPr>
          <a:xfrm>
            <a:off x="720000" y="2392475"/>
            <a:ext cx="4614300" cy="1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From Ho Chi Minh City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2nd-year student 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University of Science and Technology of Hanoi</a:t>
            </a:r>
            <a:endParaRPr/>
          </a:p>
          <a:p>
            <a:pPr indent="-31750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Computational Astrophysics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thanghq.bi12-400@st.usth.edu.vn</a:t>
            </a:r>
            <a:endParaRPr/>
          </a:p>
        </p:txBody>
      </p:sp>
      <p:pic>
        <p:nvPicPr>
          <p:cNvPr id="250" name="Google Shape;250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2956" r="0" t="0"/>
          <a:stretch/>
        </p:blipFill>
        <p:spPr>
          <a:xfrm>
            <a:off x="5707200" y="0"/>
            <a:ext cx="3436800" cy="5143500"/>
          </a:xfrm>
          <a:prstGeom prst="rect">
            <a:avLst/>
          </a:prstGeom>
        </p:spPr>
      </p:pic>
      <p:sp>
        <p:nvSpPr>
          <p:cNvPr id="251" name="Google Shape;251;p36"/>
          <p:cNvSpPr/>
          <p:nvPr/>
        </p:nvSpPr>
        <p:spPr>
          <a:xfrm rot="5400000">
            <a:off x="3213675" y="2254000"/>
            <a:ext cx="5139000" cy="6399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6"/>
          <p:cNvSpPr/>
          <p:nvPr/>
        </p:nvSpPr>
        <p:spPr>
          <a:xfrm rot="-5400000">
            <a:off x="4387175" y="368550"/>
            <a:ext cx="944400" cy="8693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4572000" y="2203700"/>
            <a:ext cx="4074000" cy="6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Why Astrophysics?</a:t>
            </a:r>
            <a:endParaRPr sz="2900"/>
          </a:p>
        </p:txBody>
      </p:sp>
      <p:grpSp>
        <p:nvGrpSpPr>
          <p:cNvPr id="258" name="Google Shape;258;p37"/>
          <p:cNvGrpSpPr/>
          <p:nvPr/>
        </p:nvGrpSpPr>
        <p:grpSpPr>
          <a:xfrm>
            <a:off x="1391926" y="735560"/>
            <a:ext cx="2697276" cy="3672287"/>
            <a:chOff x="1655550" y="790900"/>
            <a:chExt cx="2510262" cy="3417671"/>
          </a:xfrm>
        </p:grpSpPr>
        <p:sp>
          <p:nvSpPr>
            <p:cNvPr id="259" name="Google Shape;259;p37"/>
            <p:cNvSpPr/>
            <p:nvPr/>
          </p:nvSpPr>
          <p:spPr>
            <a:xfrm>
              <a:off x="1655550" y="790900"/>
              <a:ext cx="2510262" cy="3417671"/>
            </a:xfrm>
            <a:custGeom>
              <a:rect b="b" l="l" r="r" t="t"/>
              <a:pathLst>
                <a:path extrusionOk="0" h="190426" w="143096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1735300" y="886765"/>
              <a:ext cx="2350730" cy="3115776"/>
            </a:xfrm>
            <a:custGeom>
              <a:rect b="b" l="l" r="r" t="t"/>
              <a:pathLst>
                <a:path extrusionOk="0" h="173605" w="134002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 b="0" l="57786" r="0" t="0"/>
          <a:stretch/>
        </p:blipFill>
        <p:spPr>
          <a:xfrm>
            <a:off x="1485943" y="838567"/>
            <a:ext cx="2512493" cy="334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950" y="838575"/>
            <a:ext cx="2512475" cy="34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8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59" l="32150" r="44792" t="-60"/>
          <a:stretch/>
        </p:blipFill>
        <p:spPr>
          <a:xfrm>
            <a:off x="0" y="0"/>
            <a:ext cx="1986299" cy="5143500"/>
          </a:xfrm>
          <a:prstGeom prst="rect">
            <a:avLst/>
          </a:prstGeom>
        </p:spPr>
      </p:pic>
      <p:sp>
        <p:nvSpPr>
          <p:cNvPr id="268" name="Google Shape;268;p38"/>
          <p:cNvSpPr/>
          <p:nvPr/>
        </p:nvSpPr>
        <p:spPr>
          <a:xfrm flipH="1" rot="-5400000">
            <a:off x="-590331" y="2251000"/>
            <a:ext cx="5145300" cy="6399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 txBox="1"/>
          <p:nvPr>
            <p:ph idx="1" type="subTitle"/>
          </p:nvPr>
        </p:nvSpPr>
        <p:spPr>
          <a:xfrm>
            <a:off x="2172375" y="1948500"/>
            <a:ext cx="2985300" cy="26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used to different languages: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Pascal (3/5)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C++ (2/5)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 (3/5)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 (2/5)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(5/5)</a:t>
            </a:r>
            <a:endParaRPr/>
          </a:p>
        </p:txBody>
      </p:sp>
      <p:sp>
        <p:nvSpPr>
          <p:cNvPr id="270" name="Google Shape;270;p38"/>
          <p:cNvSpPr txBox="1"/>
          <p:nvPr>
            <p:ph idx="2" type="subTitle"/>
          </p:nvPr>
        </p:nvSpPr>
        <p:spPr>
          <a:xfrm>
            <a:off x="5438773" y="1948501"/>
            <a:ext cx="2985300" cy="26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IDL 8.5 to perform star photometry in detecting stars from JWST images.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just a practice with the tool.</a:t>
            </a:r>
            <a:endParaRPr/>
          </a:p>
        </p:txBody>
      </p:sp>
      <p:sp>
        <p:nvSpPr>
          <p:cNvPr id="271" name="Google Shape;271;p38"/>
          <p:cNvSpPr txBox="1"/>
          <p:nvPr>
            <p:ph type="title"/>
          </p:nvPr>
        </p:nvSpPr>
        <p:spPr>
          <a:xfrm>
            <a:off x="2172375" y="540000"/>
            <a:ext cx="62517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</a:t>
            </a:r>
            <a:endParaRPr/>
          </a:p>
        </p:txBody>
      </p:sp>
      <p:sp>
        <p:nvSpPr>
          <p:cNvPr id="272" name="Google Shape;272;p38"/>
          <p:cNvSpPr txBox="1"/>
          <p:nvPr>
            <p:ph idx="3" type="subTitle"/>
          </p:nvPr>
        </p:nvSpPr>
        <p:spPr>
          <a:xfrm>
            <a:off x="5438700" y="1481400"/>
            <a:ext cx="29853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Photometry</a:t>
            </a:r>
            <a:endParaRPr/>
          </a:p>
        </p:txBody>
      </p:sp>
      <p:sp>
        <p:nvSpPr>
          <p:cNvPr id="273" name="Google Shape;273;p38"/>
          <p:cNvSpPr txBox="1"/>
          <p:nvPr>
            <p:ph idx="4" type="subTitle"/>
          </p:nvPr>
        </p:nvSpPr>
        <p:spPr>
          <a:xfrm>
            <a:off x="2172375" y="1481400"/>
            <a:ext cx="29853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>
            <p:ph idx="3" type="pic"/>
          </p:nvPr>
        </p:nvPicPr>
        <p:blipFill rotWithShape="1">
          <a:blip r:embed="rId3">
            <a:alphaModFix amt="70000"/>
          </a:blip>
          <a:srcRect b="0" l="26961" r="26966" t="0"/>
          <a:stretch/>
        </p:blipFill>
        <p:spPr>
          <a:xfrm>
            <a:off x="5127300" y="0"/>
            <a:ext cx="4016699" cy="5143500"/>
          </a:xfrm>
          <a:prstGeom prst="rect">
            <a:avLst/>
          </a:prstGeom>
        </p:spPr>
      </p:pic>
      <p:sp>
        <p:nvSpPr>
          <p:cNvPr id="279" name="Google Shape;279;p39"/>
          <p:cNvSpPr/>
          <p:nvPr/>
        </p:nvSpPr>
        <p:spPr>
          <a:xfrm rot="5400000">
            <a:off x="2568307" y="2251800"/>
            <a:ext cx="5145300" cy="6399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 txBox="1"/>
          <p:nvPr>
            <p:ph idx="2" type="title"/>
          </p:nvPr>
        </p:nvSpPr>
        <p:spPr>
          <a:xfrm>
            <a:off x="720000" y="236850"/>
            <a:ext cx="3718200" cy="13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</a:t>
            </a:r>
            <a:endParaRPr/>
          </a:p>
        </p:txBody>
      </p:sp>
      <p:sp>
        <p:nvSpPr>
          <p:cNvPr id="281" name="Google Shape;281;p39"/>
          <p:cNvSpPr txBox="1"/>
          <p:nvPr>
            <p:ph idx="1" type="subTitle"/>
          </p:nvPr>
        </p:nvSpPr>
        <p:spPr>
          <a:xfrm rot="250">
            <a:off x="804300" y="1598700"/>
            <a:ext cx="41265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topics that I really want to study about</a:t>
            </a:r>
            <a:endParaRPr/>
          </a:p>
        </p:txBody>
      </p:sp>
      <p:sp>
        <p:nvSpPr>
          <p:cNvPr id="282" name="Google Shape;282;p39"/>
          <p:cNvSpPr/>
          <p:nvPr/>
        </p:nvSpPr>
        <p:spPr>
          <a:xfrm flipH="1">
            <a:off x="8052225" y="-25900"/>
            <a:ext cx="1134300" cy="51954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"/>
          <p:cNvSpPr/>
          <p:nvPr/>
        </p:nvSpPr>
        <p:spPr>
          <a:xfrm rot="10800000">
            <a:off x="1760025" y="-24750"/>
            <a:ext cx="7426500" cy="18849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063" y="2277975"/>
            <a:ext cx="5999876" cy="26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0"/>
          <p:cNvPicPr preferRelativeResize="0"/>
          <p:nvPr>
            <p:ph idx="2" type="pic"/>
          </p:nvPr>
        </p:nvPicPr>
        <p:blipFill rotWithShape="1">
          <a:blip r:embed="rId3">
            <a:alphaModFix amt="80000"/>
          </a:blip>
          <a:srcRect b="0" l="8249" r="45172" t="-30"/>
          <a:stretch/>
        </p:blipFill>
        <p:spPr>
          <a:xfrm>
            <a:off x="0" y="-1700"/>
            <a:ext cx="4048949" cy="5145300"/>
          </a:xfrm>
          <a:prstGeom prst="rect">
            <a:avLst/>
          </a:prstGeom>
        </p:spPr>
      </p:pic>
      <p:sp>
        <p:nvSpPr>
          <p:cNvPr id="290" name="Google Shape;290;p40"/>
          <p:cNvSpPr/>
          <p:nvPr/>
        </p:nvSpPr>
        <p:spPr>
          <a:xfrm flipH="1" rot="-5400000">
            <a:off x="1431869" y="2251000"/>
            <a:ext cx="5145300" cy="6399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"/>
          <p:cNvSpPr txBox="1"/>
          <p:nvPr>
            <p:ph type="title"/>
          </p:nvPr>
        </p:nvSpPr>
        <p:spPr>
          <a:xfrm>
            <a:off x="4261500" y="540000"/>
            <a:ext cx="42402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Camp’s Expectation</a:t>
            </a:r>
            <a:endParaRPr/>
          </a:p>
        </p:txBody>
      </p:sp>
      <p:sp>
        <p:nvSpPr>
          <p:cNvPr id="292" name="Google Shape;292;p40"/>
          <p:cNvSpPr txBox="1"/>
          <p:nvPr>
            <p:ph idx="1" type="subTitle"/>
          </p:nvPr>
        </p:nvSpPr>
        <p:spPr>
          <a:xfrm rot="-743">
            <a:off x="4261500" y="1565400"/>
            <a:ext cx="41625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Learning new things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Exposing to new equipments/tools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Expanding the relationship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Getting help from the others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Preparing for my future </a:t>
            </a:r>
            <a:r>
              <a:rPr lang="en" sz="2000"/>
              <a:t>career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3" name="Google Shape;293;p40"/>
          <p:cNvSpPr/>
          <p:nvPr/>
        </p:nvSpPr>
        <p:spPr>
          <a:xfrm rot="5400000">
            <a:off x="1975300" y="-2161625"/>
            <a:ext cx="839400" cy="49626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-54650" y="-132025"/>
            <a:ext cx="1123500" cy="53238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ctrTitle"/>
          </p:nvPr>
        </p:nvSpPr>
        <p:spPr>
          <a:xfrm>
            <a:off x="4455888" y="655613"/>
            <a:ext cx="3968100" cy="11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00" name="Google Shape;300;p41"/>
          <p:cNvSpPr txBox="1"/>
          <p:nvPr>
            <p:ph idx="1" type="subTitle"/>
          </p:nvPr>
        </p:nvSpPr>
        <p:spPr>
          <a:xfrm>
            <a:off x="4831638" y="1896662"/>
            <a:ext cx="3216600" cy="1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 can contact me via this email: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/>
              <a:t>thanghq.bi12-400@st.usth.edu.vn</a:t>
            </a:r>
            <a:endParaRPr b="1"/>
          </a:p>
        </p:txBody>
      </p:sp>
      <p:sp>
        <p:nvSpPr>
          <p:cNvPr id="301" name="Google Shape;301;p41"/>
          <p:cNvSpPr txBox="1"/>
          <p:nvPr>
            <p:ph idx="2" type="subTitle"/>
          </p:nvPr>
        </p:nvSpPr>
        <p:spPr>
          <a:xfrm rot="-1283">
            <a:off x="4831637" y="4068485"/>
            <a:ext cx="32166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as attribution</a:t>
            </a:r>
            <a:endParaRPr/>
          </a:p>
        </p:txBody>
      </p:sp>
      <p:sp>
        <p:nvSpPr>
          <p:cNvPr id="302" name="Google Shape;302;p41"/>
          <p:cNvSpPr/>
          <p:nvPr/>
        </p:nvSpPr>
        <p:spPr>
          <a:xfrm>
            <a:off x="3747600" y="911525"/>
            <a:ext cx="708300" cy="708300"/>
          </a:xfrm>
          <a:prstGeom prst="rect">
            <a:avLst/>
          </a:prstGeom>
          <a:solidFill>
            <a:srgbClr val="0A0A0A">
              <a:alpha val="78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3747600" y="3779575"/>
            <a:ext cx="708300" cy="708300"/>
          </a:xfrm>
          <a:prstGeom prst="rect">
            <a:avLst/>
          </a:prstGeom>
          <a:solidFill>
            <a:srgbClr val="0A0A0A">
              <a:alpha val="78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1"/>
          <p:cNvSpPr/>
          <p:nvPr/>
        </p:nvSpPr>
        <p:spPr>
          <a:xfrm>
            <a:off x="3747600" y="2823558"/>
            <a:ext cx="708300" cy="708300"/>
          </a:xfrm>
          <a:prstGeom prst="rect">
            <a:avLst/>
          </a:prstGeom>
          <a:solidFill>
            <a:srgbClr val="0A0A0A">
              <a:alpha val="78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1"/>
          <p:cNvSpPr/>
          <p:nvPr/>
        </p:nvSpPr>
        <p:spPr>
          <a:xfrm>
            <a:off x="3747600" y="1867542"/>
            <a:ext cx="708300" cy="708300"/>
          </a:xfrm>
          <a:prstGeom prst="rect">
            <a:avLst/>
          </a:prstGeom>
          <a:solidFill>
            <a:srgbClr val="0A0A0A">
              <a:alpha val="78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3891967" y="1055675"/>
            <a:ext cx="419549" cy="420013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41"/>
          <p:cNvGrpSpPr/>
          <p:nvPr/>
        </p:nvGrpSpPr>
        <p:grpSpPr>
          <a:xfrm>
            <a:off x="3891811" y="2967931"/>
            <a:ext cx="420008" cy="419544"/>
            <a:chOff x="3303268" y="3817349"/>
            <a:chExt cx="346056" cy="345674"/>
          </a:xfrm>
        </p:grpSpPr>
        <p:sp>
          <p:nvSpPr>
            <p:cNvPr id="308" name="Google Shape;308;p41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41"/>
          <p:cNvGrpSpPr/>
          <p:nvPr/>
        </p:nvGrpSpPr>
        <p:grpSpPr>
          <a:xfrm>
            <a:off x="3891821" y="3923943"/>
            <a:ext cx="420008" cy="419544"/>
            <a:chOff x="3752358" y="3817349"/>
            <a:chExt cx="346056" cy="345674"/>
          </a:xfrm>
        </p:grpSpPr>
        <p:sp>
          <p:nvSpPr>
            <p:cNvPr id="313" name="Google Shape;313;p41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41"/>
          <p:cNvGrpSpPr/>
          <p:nvPr/>
        </p:nvGrpSpPr>
        <p:grpSpPr>
          <a:xfrm>
            <a:off x="3891851" y="2011906"/>
            <a:ext cx="419969" cy="419544"/>
            <a:chOff x="4201447" y="3817349"/>
            <a:chExt cx="346024" cy="345674"/>
          </a:xfrm>
        </p:grpSpPr>
        <p:sp>
          <p:nvSpPr>
            <p:cNvPr id="318" name="Google Shape;318;p41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0" name="Google Shape;320;p41"/>
          <p:cNvPicPr preferRelativeResize="0"/>
          <p:nvPr>
            <p:ph idx="3" type="pic"/>
          </p:nvPr>
        </p:nvPicPr>
        <p:blipFill rotWithShape="1">
          <a:blip r:embed="rId3">
            <a:alphaModFix amt="80000"/>
          </a:blip>
          <a:srcRect b="0" l="19404" r="44834" t="0"/>
          <a:stretch/>
        </p:blipFill>
        <p:spPr>
          <a:xfrm>
            <a:off x="0" y="0"/>
            <a:ext cx="3216598" cy="5143500"/>
          </a:xfrm>
          <a:prstGeom prst="rect">
            <a:avLst/>
          </a:prstGeom>
        </p:spPr>
      </p:pic>
      <p:sp>
        <p:nvSpPr>
          <p:cNvPr id="321" name="Google Shape;321;p41"/>
          <p:cNvSpPr/>
          <p:nvPr/>
        </p:nvSpPr>
        <p:spPr>
          <a:xfrm flipH="1" rot="-5400000">
            <a:off x="623344" y="2251000"/>
            <a:ext cx="5145300" cy="639900"/>
          </a:xfrm>
          <a:prstGeom prst="rect">
            <a:avLst/>
          </a:prstGeom>
          <a:gradFill>
            <a:gsLst>
              <a:gs pos="0">
                <a:srgbClr val="0A0A0A">
                  <a:alpha val="0"/>
                </a:srgbClr>
              </a:gs>
              <a:gs pos="50000">
                <a:schemeClr val="lt1"/>
              </a:gs>
              <a:gs pos="100000">
                <a:srgbClr val="0A0A0A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1"/>
          <p:cNvSpPr/>
          <p:nvPr/>
        </p:nvSpPr>
        <p:spPr>
          <a:xfrm rot="10800000">
            <a:off x="368625" y="-24775"/>
            <a:ext cx="8817900" cy="830100"/>
          </a:xfrm>
          <a:prstGeom prst="rtTriangle">
            <a:avLst/>
          </a:prstGeom>
          <a:solidFill>
            <a:srgbClr val="BAFFF9">
              <a:alpha val="131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 Contact Day by Slidesgo">
  <a:themeElements>
    <a:clrScheme name="Simple Light">
      <a:dk1>
        <a:srgbClr val="FCFCFC"/>
      </a:dk1>
      <a:lt1>
        <a:srgbClr val="0A0A0A"/>
      </a:lt1>
      <a:dk2>
        <a:srgbClr val="BAFFF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CFC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