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5143500" cx="9144000"/>
  <p:notesSz cx="6858000" cy="9144000"/>
  <p:embeddedFontLst>
    <p:embeddedFont>
      <p:font typeface="Caveat"/>
      <p:regular r:id="rId12"/>
      <p:bold r:id="rId13"/>
    </p:embeddedFont>
    <p:embeddedFont>
      <p:font typeface="Abril Fatface"/>
      <p:regular r:id="rId14"/>
    </p:embeddedFont>
    <p:embeddedFont>
      <p:font typeface="Fira Sans"/>
      <p:regular r:id="rId15"/>
      <p:bold r:id="rId16"/>
      <p:italic r:id="rId17"/>
      <p:boldItalic r:id="rId18"/>
    </p:embeddedFont>
    <p:embeddedFont>
      <p:font typeface="Caveat Medium"/>
      <p:regular r:id="rId19"/>
      <p:bold r:id="rId20"/>
    </p:embeddedFont>
    <p:embeddedFont>
      <p:font typeface="PT Sans"/>
      <p:regular r:id="rId21"/>
      <p:bold r:id="rId22"/>
      <p:italic r:id="rId23"/>
      <p:boldItalic r:id="rId24"/>
    </p:embeddedFont>
    <p:embeddedFont>
      <p:font typeface="Comfortaa Medium"/>
      <p:regular r:id="rId25"/>
      <p:bold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20" Type="http://schemas.openxmlformats.org/officeDocument/2006/relationships/font" Target="fonts/CaveatMedium-bold.fntdata"/><Relationship Id="rId22" Type="http://schemas.openxmlformats.org/officeDocument/2006/relationships/font" Target="fonts/PTSans-bold.fntdata"/><Relationship Id="rId21" Type="http://schemas.openxmlformats.org/officeDocument/2006/relationships/font" Target="fonts/PTSans-regular.fntdata"/><Relationship Id="rId24" Type="http://schemas.openxmlformats.org/officeDocument/2006/relationships/font" Target="fonts/PTSans-boldItalic.fntdata"/><Relationship Id="rId23" Type="http://schemas.openxmlformats.org/officeDocument/2006/relationships/font" Target="fonts/PTSans-italic.fntdata"/><Relationship Id="rId26" Type="http://schemas.openxmlformats.org/officeDocument/2006/relationships/font" Target="fonts/ComfortaaMedium-bold.fntdata"/><Relationship Id="rId25" Type="http://schemas.openxmlformats.org/officeDocument/2006/relationships/font" Target="fonts/ComfortaaMedium-regular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Caveat-bold.fntdata"/><Relationship Id="rId12" Type="http://schemas.openxmlformats.org/officeDocument/2006/relationships/font" Target="fonts/Caveat-regular.fntdata"/><Relationship Id="rId15" Type="http://schemas.openxmlformats.org/officeDocument/2006/relationships/font" Target="fonts/FiraSans-regular.fntdata"/><Relationship Id="rId14" Type="http://schemas.openxmlformats.org/officeDocument/2006/relationships/font" Target="fonts/AbrilFatface-regular.fntdata"/><Relationship Id="rId17" Type="http://schemas.openxmlformats.org/officeDocument/2006/relationships/font" Target="fonts/FiraSans-italic.fntdata"/><Relationship Id="rId16" Type="http://schemas.openxmlformats.org/officeDocument/2006/relationships/font" Target="fonts/FiraSans-bold.fntdata"/><Relationship Id="rId19" Type="http://schemas.openxmlformats.org/officeDocument/2006/relationships/font" Target="fonts/CaveatMedium-regular.fntdata"/><Relationship Id="rId18" Type="http://schemas.openxmlformats.org/officeDocument/2006/relationships/font" Target="fonts/FiraSans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b8f08553c2_0_154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b8f08553c2_0_15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b3f9adf858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b3f9adf858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3b100686e0_0_4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3b100686e0_0_4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b3f9adf858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b3f9adf858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3b0c8d3c6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3b0c8d3c6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b8f08553c2_0_20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b8f08553c2_0_20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6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0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hyperlink" Target="https://slidesgo.com/" TargetMode="External"/><Relationship Id="rId4" Type="http://schemas.openxmlformats.org/officeDocument/2006/relationships/hyperlink" Target="https://www.flaticon.com/" TargetMode="External"/><Relationship Id="rId5" Type="http://schemas.openxmlformats.org/officeDocument/2006/relationships/hyperlink" Target="https://www.freepik.com/" TargetMode="Externa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956756" y="1139838"/>
            <a:ext cx="5230500" cy="24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1956750" y="3558149"/>
            <a:ext cx="5230500" cy="4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/>
          <p:nvPr>
            <p:ph hasCustomPrompt="1" type="title"/>
          </p:nvPr>
        </p:nvSpPr>
        <p:spPr>
          <a:xfrm>
            <a:off x="1311150" y="1984950"/>
            <a:ext cx="6521700" cy="143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" name="Google Shape;36;p11"/>
          <p:cNvSpPr txBox="1"/>
          <p:nvPr>
            <p:ph idx="1" type="body"/>
          </p:nvPr>
        </p:nvSpPr>
        <p:spPr>
          <a:xfrm>
            <a:off x="1311150" y="3423150"/>
            <a:ext cx="6521700" cy="48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3"/>
          <p:cNvSpPr txBox="1"/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0" name="Google Shape;40;p13"/>
          <p:cNvSpPr txBox="1"/>
          <p:nvPr>
            <p:ph hasCustomPrompt="1" idx="2" type="title"/>
          </p:nvPr>
        </p:nvSpPr>
        <p:spPr>
          <a:xfrm>
            <a:off x="765314" y="1668650"/>
            <a:ext cx="862500" cy="65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1" name="Google Shape;41;p13"/>
          <p:cNvSpPr txBox="1"/>
          <p:nvPr>
            <p:ph idx="3" type="title"/>
          </p:nvPr>
        </p:nvSpPr>
        <p:spPr>
          <a:xfrm>
            <a:off x="1627612" y="1668650"/>
            <a:ext cx="28149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2" name="Google Shape;42;p13"/>
          <p:cNvSpPr txBox="1"/>
          <p:nvPr>
            <p:ph idx="1" type="subTitle"/>
          </p:nvPr>
        </p:nvSpPr>
        <p:spPr>
          <a:xfrm>
            <a:off x="1627612" y="2157875"/>
            <a:ext cx="281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3" name="Google Shape;43;p13"/>
          <p:cNvSpPr txBox="1"/>
          <p:nvPr>
            <p:ph hasCustomPrompt="1" idx="4" type="title"/>
          </p:nvPr>
        </p:nvSpPr>
        <p:spPr>
          <a:xfrm>
            <a:off x="4701438" y="1668650"/>
            <a:ext cx="862500" cy="65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4" name="Google Shape;44;p13"/>
          <p:cNvSpPr txBox="1"/>
          <p:nvPr>
            <p:ph idx="5" type="title"/>
          </p:nvPr>
        </p:nvSpPr>
        <p:spPr>
          <a:xfrm>
            <a:off x="5563879" y="1668650"/>
            <a:ext cx="28149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5" name="Google Shape;45;p13"/>
          <p:cNvSpPr txBox="1"/>
          <p:nvPr>
            <p:ph idx="6" type="subTitle"/>
          </p:nvPr>
        </p:nvSpPr>
        <p:spPr>
          <a:xfrm>
            <a:off x="5563879" y="2157875"/>
            <a:ext cx="281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6" name="Google Shape;46;p13"/>
          <p:cNvSpPr txBox="1"/>
          <p:nvPr>
            <p:ph hasCustomPrompt="1" idx="7" type="title"/>
          </p:nvPr>
        </p:nvSpPr>
        <p:spPr>
          <a:xfrm>
            <a:off x="765162" y="3334250"/>
            <a:ext cx="862500" cy="65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7" name="Google Shape;47;p13"/>
          <p:cNvSpPr txBox="1"/>
          <p:nvPr>
            <p:ph idx="8" type="title"/>
          </p:nvPr>
        </p:nvSpPr>
        <p:spPr>
          <a:xfrm>
            <a:off x="1627612" y="3334250"/>
            <a:ext cx="28149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8" name="Google Shape;48;p13"/>
          <p:cNvSpPr txBox="1"/>
          <p:nvPr>
            <p:ph idx="9" type="subTitle"/>
          </p:nvPr>
        </p:nvSpPr>
        <p:spPr>
          <a:xfrm>
            <a:off x="1627612" y="3823475"/>
            <a:ext cx="281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9" name="Google Shape;49;p13"/>
          <p:cNvSpPr txBox="1"/>
          <p:nvPr>
            <p:ph hasCustomPrompt="1" idx="13" type="title"/>
          </p:nvPr>
        </p:nvSpPr>
        <p:spPr>
          <a:xfrm>
            <a:off x="4701588" y="3334250"/>
            <a:ext cx="862500" cy="65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/>
          <p:nvPr>
            <p:ph idx="14" type="title"/>
          </p:nvPr>
        </p:nvSpPr>
        <p:spPr>
          <a:xfrm>
            <a:off x="5563879" y="3334250"/>
            <a:ext cx="28149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1" name="Google Shape;51;p13"/>
          <p:cNvSpPr txBox="1"/>
          <p:nvPr>
            <p:ph idx="15" type="subTitle"/>
          </p:nvPr>
        </p:nvSpPr>
        <p:spPr>
          <a:xfrm>
            <a:off x="5563879" y="3823475"/>
            <a:ext cx="281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1">
  <p:cSld name="CUSTOM_7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/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4" name="Google Shape;54;p14"/>
          <p:cNvSpPr txBox="1"/>
          <p:nvPr>
            <p:ph hasCustomPrompt="1" idx="2" type="title"/>
          </p:nvPr>
        </p:nvSpPr>
        <p:spPr>
          <a:xfrm>
            <a:off x="1502975" y="1254596"/>
            <a:ext cx="8625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55" name="Google Shape;55;p14"/>
          <p:cNvSpPr txBox="1"/>
          <p:nvPr>
            <p:ph idx="3" type="title"/>
          </p:nvPr>
        </p:nvSpPr>
        <p:spPr>
          <a:xfrm>
            <a:off x="713237" y="1789250"/>
            <a:ext cx="24420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713237" y="2234073"/>
            <a:ext cx="244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hasCustomPrompt="1" idx="4" type="title"/>
          </p:nvPr>
        </p:nvSpPr>
        <p:spPr>
          <a:xfrm>
            <a:off x="6778398" y="1254596"/>
            <a:ext cx="8625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58" name="Google Shape;58;p14"/>
          <p:cNvSpPr txBox="1"/>
          <p:nvPr>
            <p:ph idx="5" type="title"/>
          </p:nvPr>
        </p:nvSpPr>
        <p:spPr>
          <a:xfrm>
            <a:off x="5988725" y="1789250"/>
            <a:ext cx="24420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6" type="subTitle"/>
          </p:nvPr>
        </p:nvSpPr>
        <p:spPr>
          <a:xfrm>
            <a:off x="5988725" y="2234074"/>
            <a:ext cx="244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hasCustomPrompt="1" idx="7" type="title"/>
          </p:nvPr>
        </p:nvSpPr>
        <p:spPr>
          <a:xfrm>
            <a:off x="2821925" y="3056396"/>
            <a:ext cx="8625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1" name="Google Shape;61;p14"/>
          <p:cNvSpPr txBox="1"/>
          <p:nvPr>
            <p:ph idx="8" type="title"/>
          </p:nvPr>
        </p:nvSpPr>
        <p:spPr>
          <a:xfrm>
            <a:off x="2032187" y="3591050"/>
            <a:ext cx="24420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2" name="Google Shape;62;p14"/>
          <p:cNvSpPr txBox="1"/>
          <p:nvPr>
            <p:ph idx="9" type="subTitle"/>
          </p:nvPr>
        </p:nvSpPr>
        <p:spPr>
          <a:xfrm>
            <a:off x="2032187" y="4035873"/>
            <a:ext cx="244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63" name="Google Shape;63;p14"/>
          <p:cNvSpPr txBox="1"/>
          <p:nvPr>
            <p:ph hasCustomPrompt="1" idx="13" type="title"/>
          </p:nvPr>
        </p:nvSpPr>
        <p:spPr>
          <a:xfrm>
            <a:off x="5459573" y="3056396"/>
            <a:ext cx="8625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4" name="Google Shape;64;p14"/>
          <p:cNvSpPr txBox="1"/>
          <p:nvPr>
            <p:ph idx="14" type="title"/>
          </p:nvPr>
        </p:nvSpPr>
        <p:spPr>
          <a:xfrm>
            <a:off x="4669826" y="3591050"/>
            <a:ext cx="24420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5" name="Google Shape;65;p14"/>
          <p:cNvSpPr txBox="1"/>
          <p:nvPr>
            <p:ph idx="15" type="subTitle"/>
          </p:nvPr>
        </p:nvSpPr>
        <p:spPr>
          <a:xfrm>
            <a:off x="4669826" y="4035873"/>
            <a:ext cx="244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66" name="Google Shape;66;p14"/>
          <p:cNvSpPr txBox="1"/>
          <p:nvPr>
            <p:ph hasCustomPrompt="1" idx="16" type="title"/>
          </p:nvPr>
        </p:nvSpPr>
        <p:spPr>
          <a:xfrm>
            <a:off x="4140725" y="1254596"/>
            <a:ext cx="8625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7" name="Google Shape;67;p14"/>
          <p:cNvSpPr txBox="1"/>
          <p:nvPr>
            <p:ph idx="17" type="title"/>
          </p:nvPr>
        </p:nvSpPr>
        <p:spPr>
          <a:xfrm>
            <a:off x="3350987" y="1789250"/>
            <a:ext cx="24420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8" name="Google Shape;68;p14"/>
          <p:cNvSpPr txBox="1"/>
          <p:nvPr>
            <p:ph idx="18" type="subTitle"/>
          </p:nvPr>
        </p:nvSpPr>
        <p:spPr>
          <a:xfrm>
            <a:off x="3350987" y="2234073"/>
            <a:ext cx="244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2075838" y="4076675"/>
            <a:ext cx="4992300" cy="5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1" name="Google Shape;71;p15"/>
          <p:cNvSpPr txBox="1"/>
          <p:nvPr>
            <p:ph idx="1" type="subTitle"/>
          </p:nvPr>
        </p:nvSpPr>
        <p:spPr>
          <a:xfrm>
            <a:off x="2075850" y="2887963"/>
            <a:ext cx="4992300" cy="115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9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1089975" y="2290049"/>
            <a:ext cx="3437100" cy="8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4" name="Google Shape;74;p16"/>
          <p:cNvSpPr txBox="1"/>
          <p:nvPr>
            <p:ph hasCustomPrompt="1" idx="2" type="title"/>
          </p:nvPr>
        </p:nvSpPr>
        <p:spPr>
          <a:xfrm>
            <a:off x="2081650" y="1186050"/>
            <a:ext cx="1453800" cy="11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5" name="Google Shape;75;p16"/>
          <p:cNvSpPr txBox="1"/>
          <p:nvPr>
            <p:ph idx="1" type="subTitle"/>
          </p:nvPr>
        </p:nvSpPr>
        <p:spPr>
          <a:xfrm>
            <a:off x="1356150" y="3256650"/>
            <a:ext cx="2904600" cy="7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9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type="title"/>
          </p:nvPr>
        </p:nvSpPr>
        <p:spPr>
          <a:xfrm>
            <a:off x="2198550" y="2632625"/>
            <a:ext cx="4746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8" name="Google Shape;78;p17"/>
          <p:cNvSpPr txBox="1"/>
          <p:nvPr>
            <p:ph hasCustomPrompt="1" idx="2" type="title"/>
          </p:nvPr>
        </p:nvSpPr>
        <p:spPr>
          <a:xfrm>
            <a:off x="3571250" y="1198900"/>
            <a:ext cx="2001600" cy="132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9" name="Google Shape;79;p17"/>
          <p:cNvSpPr txBox="1"/>
          <p:nvPr>
            <p:ph idx="1" type="subTitle"/>
          </p:nvPr>
        </p:nvSpPr>
        <p:spPr>
          <a:xfrm>
            <a:off x="2198550" y="3458301"/>
            <a:ext cx="4746900" cy="48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USTOM_9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/>
          <p:nvPr>
            <p:ph type="title"/>
          </p:nvPr>
        </p:nvSpPr>
        <p:spPr>
          <a:xfrm>
            <a:off x="4371025" y="2290050"/>
            <a:ext cx="3928800" cy="8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2" name="Google Shape;82;p18"/>
          <p:cNvSpPr txBox="1"/>
          <p:nvPr>
            <p:ph hasCustomPrompt="1" idx="2" type="title"/>
          </p:nvPr>
        </p:nvSpPr>
        <p:spPr>
          <a:xfrm>
            <a:off x="5608525" y="1186050"/>
            <a:ext cx="1453800" cy="11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3" name="Google Shape;83;p18"/>
          <p:cNvSpPr txBox="1"/>
          <p:nvPr>
            <p:ph idx="1" type="subTitle"/>
          </p:nvPr>
        </p:nvSpPr>
        <p:spPr>
          <a:xfrm>
            <a:off x="4883025" y="3256650"/>
            <a:ext cx="2904600" cy="7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4">
  <p:cSld name="CUSTOM_9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/>
          <p:nvPr>
            <p:ph type="title"/>
          </p:nvPr>
        </p:nvSpPr>
        <p:spPr>
          <a:xfrm>
            <a:off x="1227500" y="2886600"/>
            <a:ext cx="4474800" cy="8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6" name="Google Shape;86;p19"/>
          <p:cNvSpPr txBox="1"/>
          <p:nvPr>
            <p:ph hasCustomPrompt="1" idx="2" type="title"/>
          </p:nvPr>
        </p:nvSpPr>
        <p:spPr>
          <a:xfrm>
            <a:off x="1649900" y="1413900"/>
            <a:ext cx="1453800" cy="110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7" name="Google Shape;87;p19"/>
          <p:cNvSpPr txBox="1"/>
          <p:nvPr>
            <p:ph idx="1" type="subTitle"/>
          </p:nvPr>
        </p:nvSpPr>
        <p:spPr>
          <a:xfrm>
            <a:off x="1227500" y="3764400"/>
            <a:ext cx="4474800" cy="48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4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/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0" name="Google Shape;90;p20"/>
          <p:cNvSpPr txBox="1"/>
          <p:nvPr>
            <p:ph idx="2" type="title"/>
          </p:nvPr>
        </p:nvSpPr>
        <p:spPr>
          <a:xfrm>
            <a:off x="719527" y="2570975"/>
            <a:ext cx="23883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1" name="Google Shape;91;p20"/>
          <p:cNvSpPr txBox="1"/>
          <p:nvPr>
            <p:ph idx="1" type="subTitle"/>
          </p:nvPr>
        </p:nvSpPr>
        <p:spPr>
          <a:xfrm>
            <a:off x="719525" y="3108687"/>
            <a:ext cx="2388300" cy="106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92" name="Google Shape;92;p20"/>
          <p:cNvSpPr txBox="1"/>
          <p:nvPr>
            <p:ph idx="3" type="title"/>
          </p:nvPr>
        </p:nvSpPr>
        <p:spPr>
          <a:xfrm>
            <a:off x="6036176" y="2594475"/>
            <a:ext cx="23883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3" name="Google Shape;93;p20"/>
          <p:cNvSpPr txBox="1"/>
          <p:nvPr>
            <p:ph idx="4" type="subTitle"/>
          </p:nvPr>
        </p:nvSpPr>
        <p:spPr>
          <a:xfrm>
            <a:off x="6036175" y="3132193"/>
            <a:ext cx="2388300" cy="106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3072900" y="1907700"/>
            <a:ext cx="47469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" name="Google Shape;13;p3"/>
          <p:cNvSpPr txBox="1"/>
          <p:nvPr>
            <p:ph hasCustomPrompt="1" idx="2" type="title"/>
          </p:nvPr>
        </p:nvSpPr>
        <p:spPr>
          <a:xfrm>
            <a:off x="1248000" y="1907700"/>
            <a:ext cx="1748700" cy="132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/>
          <p:nvPr>
            <p:ph idx="1" type="subTitle"/>
          </p:nvPr>
        </p:nvSpPr>
        <p:spPr>
          <a:xfrm>
            <a:off x="3072900" y="2733376"/>
            <a:ext cx="4746900" cy="48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4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 txBox="1"/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6" name="Google Shape;96;p21"/>
          <p:cNvSpPr txBox="1"/>
          <p:nvPr>
            <p:ph idx="2" type="title"/>
          </p:nvPr>
        </p:nvSpPr>
        <p:spPr>
          <a:xfrm>
            <a:off x="1503450" y="4094375"/>
            <a:ext cx="22413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7" name="Google Shape;97;p21"/>
          <p:cNvSpPr txBox="1"/>
          <p:nvPr>
            <p:ph idx="1" type="subTitle"/>
          </p:nvPr>
        </p:nvSpPr>
        <p:spPr>
          <a:xfrm>
            <a:off x="1503463" y="1962125"/>
            <a:ext cx="2241300" cy="16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98" name="Google Shape;98;p21"/>
          <p:cNvSpPr txBox="1"/>
          <p:nvPr>
            <p:ph idx="3" type="title"/>
          </p:nvPr>
        </p:nvSpPr>
        <p:spPr>
          <a:xfrm>
            <a:off x="5399175" y="4094375"/>
            <a:ext cx="22413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9" name="Google Shape;99;p21"/>
          <p:cNvSpPr txBox="1"/>
          <p:nvPr>
            <p:ph idx="4" type="subTitle"/>
          </p:nvPr>
        </p:nvSpPr>
        <p:spPr>
          <a:xfrm>
            <a:off x="5399187" y="1962125"/>
            <a:ext cx="2241300" cy="16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CUSTOM_4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2"/>
          <p:cNvSpPr txBox="1"/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02" name="Google Shape;102;p22"/>
          <p:cNvSpPr txBox="1"/>
          <p:nvPr>
            <p:ph idx="2" type="title"/>
          </p:nvPr>
        </p:nvSpPr>
        <p:spPr>
          <a:xfrm>
            <a:off x="1373337" y="1365400"/>
            <a:ext cx="25017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03" name="Google Shape;103;p22"/>
          <p:cNvSpPr txBox="1"/>
          <p:nvPr>
            <p:ph idx="1" type="subTitle"/>
          </p:nvPr>
        </p:nvSpPr>
        <p:spPr>
          <a:xfrm>
            <a:off x="1373240" y="3871175"/>
            <a:ext cx="2501700" cy="73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04" name="Google Shape;104;p22"/>
          <p:cNvSpPr txBox="1"/>
          <p:nvPr>
            <p:ph idx="3" type="title"/>
          </p:nvPr>
        </p:nvSpPr>
        <p:spPr>
          <a:xfrm>
            <a:off x="5268974" y="1365400"/>
            <a:ext cx="25017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05" name="Google Shape;105;p22"/>
          <p:cNvSpPr txBox="1"/>
          <p:nvPr>
            <p:ph idx="4" type="subTitle"/>
          </p:nvPr>
        </p:nvSpPr>
        <p:spPr>
          <a:xfrm>
            <a:off x="5268859" y="3871175"/>
            <a:ext cx="2501700" cy="73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3"/>
          <p:cNvSpPr txBox="1"/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08" name="Google Shape;108;p23"/>
          <p:cNvSpPr txBox="1"/>
          <p:nvPr>
            <p:ph idx="2" type="title"/>
          </p:nvPr>
        </p:nvSpPr>
        <p:spPr>
          <a:xfrm>
            <a:off x="815200" y="1812875"/>
            <a:ext cx="2201400" cy="87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09" name="Google Shape;109;p23"/>
          <p:cNvSpPr txBox="1"/>
          <p:nvPr>
            <p:ph idx="1" type="subTitle"/>
          </p:nvPr>
        </p:nvSpPr>
        <p:spPr>
          <a:xfrm>
            <a:off x="815200" y="2666125"/>
            <a:ext cx="2201400" cy="78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10" name="Google Shape;110;p23"/>
          <p:cNvSpPr txBox="1"/>
          <p:nvPr>
            <p:ph idx="3" type="title"/>
          </p:nvPr>
        </p:nvSpPr>
        <p:spPr>
          <a:xfrm>
            <a:off x="3471300" y="2498675"/>
            <a:ext cx="2201400" cy="87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11" name="Google Shape;111;p23"/>
          <p:cNvSpPr txBox="1"/>
          <p:nvPr>
            <p:ph idx="4" type="subTitle"/>
          </p:nvPr>
        </p:nvSpPr>
        <p:spPr>
          <a:xfrm>
            <a:off x="3471300" y="3351925"/>
            <a:ext cx="2201400" cy="78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12" name="Google Shape;112;p23"/>
          <p:cNvSpPr txBox="1"/>
          <p:nvPr>
            <p:ph idx="5" type="title"/>
          </p:nvPr>
        </p:nvSpPr>
        <p:spPr>
          <a:xfrm>
            <a:off x="6127400" y="1812875"/>
            <a:ext cx="2201400" cy="87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13" name="Google Shape;113;p23"/>
          <p:cNvSpPr txBox="1"/>
          <p:nvPr>
            <p:ph idx="6" type="subTitle"/>
          </p:nvPr>
        </p:nvSpPr>
        <p:spPr>
          <a:xfrm>
            <a:off x="6127400" y="2666125"/>
            <a:ext cx="2201400" cy="78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5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4"/>
          <p:cNvSpPr txBox="1"/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16" name="Google Shape;116;p24"/>
          <p:cNvSpPr txBox="1"/>
          <p:nvPr>
            <p:ph idx="2" type="title"/>
          </p:nvPr>
        </p:nvSpPr>
        <p:spPr>
          <a:xfrm>
            <a:off x="815201" y="2634100"/>
            <a:ext cx="22014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17" name="Google Shape;117;p24"/>
          <p:cNvSpPr txBox="1"/>
          <p:nvPr>
            <p:ph idx="1" type="subTitle"/>
          </p:nvPr>
        </p:nvSpPr>
        <p:spPr>
          <a:xfrm>
            <a:off x="815200" y="3123325"/>
            <a:ext cx="2201400" cy="11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18" name="Google Shape;118;p24"/>
          <p:cNvSpPr txBox="1"/>
          <p:nvPr>
            <p:ph idx="3" type="title"/>
          </p:nvPr>
        </p:nvSpPr>
        <p:spPr>
          <a:xfrm>
            <a:off x="3471301" y="2634100"/>
            <a:ext cx="22014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19" name="Google Shape;119;p24"/>
          <p:cNvSpPr txBox="1"/>
          <p:nvPr>
            <p:ph idx="4" type="subTitle"/>
          </p:nvPr>
        </p:nvSpPr>
        <p:spPr>
          <a:xfrm>
            <a:off x="3471300" y="3123325"/>
            <a:ext cx="2201400" cy="11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20" name="Google Shape;120;p24"/>
          <p:cNvSpPr txBox="1"/>
          <p:nvPr>
            <p:ph idx="5" type="title"/>
          </p:nvPr>
        </p:nvSpPr>
        <p:spPr>
          <a:xfrm>
            <a:off x="6127401" y="2634100"/>
            <a:ext cx="22014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6" type="subTitle"/>
          </p:nvPr>
        </p:nvSpPr>
        <p:spPr>
          <a:xfrm>
            <a:off x="6127400" y="3123325"/>
            <a:ext cx="2201400" cy="11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2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/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24" name="Google Shape;124;p25"/>
          <p:cNvSpPr txBox="1"/>
          <p:nvPr>
            <p:ph idx="2" type="title"/>
          </p:nvPr>
        </p:nvSpPr>
        <p:spPr>
          <a:xfrm>
            <a:off x="810038" y="1594650"/>
            <a:ext cx="24516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25" name="Google Shape;125;p25"/>
          <p:cNvSpPr txBox="1"/>
          <p:nvPr>
            <p:ph idx="1" type="subTitle"/>
          </p:nvPr>
        </p:nvSpPr>
        <p:spPr>
          <a:xfrm>
            <a:off x="810038" y="2108850"/>
            <a:ext cx="2451600" cy="9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26" name="Google Shape;126;p25"/>
          <p:cNvSpPr txBox="1"/>
          <p:nvPr>
            <p:ph idx="3" type="title"/>
          </p:nvPr>
        </p:nvSpPr>
        <p:spPr>
          <a:xfrm>
            <a:off x="3346170" y="1594650"/>
            <a:ext cx="24516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27" name="Google Shape;127;p25"/>
          <p:cNvSpPr txBox="1"/>
          <p:nvPr>
            <p:ph idx="4" type="subTitle"/>
          </p:nvPr>
        </p:nvSpPr>
        <p:spPr>
          <a:xfrm>
            <a:off x="3346175" y="2108850"/>
            <a:ext cx="2451600" cy="9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28" name="Google Shape;128;p25"/>
          <p:cNvSpPr txBox="1"/>
          <p:nvPr>
            <p:ph idx="5" type="title"/>
          </p:nvPr>
        </p:nvSpPr>
        <p:spPr>
          <a:xfrm>
            <a:off x="5882302" y="1594650"/>
            <a:ext cx="24516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29" name="Google Shape;129;p25"/>
          <p:cNvSpPr txBox="1"/>
          <p:nvPr>
            <p:ph idx="6" type="subTitle"/>
          </p:nvPr>
        </p:nvSpPr>
        <p:spPr>
          <a:xfrm>
            <a:off x="5882313" y="2108850"/>
            <a:ext cx="2451600" cy="9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3">
  <p:cSld name="CUSTOM_5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/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32" name="Google Shape;132;p26"/>
          <p:cNvSpPr txBox="1"/>
          <p:nvPr>
            <p:ph idx="2" type="title"/>
          </p:nvPr>
        </p:nvSpPr>
        <p:spPr>
          <a:xfrm>
            <a:off x="1935565" y="1381700"/>
            <a:ext cx="4044300" cy="49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33" name="Google Shape;133;p26"/>
          <p:cNvSpPr txBox="1"/>
          <p:nvPr>
            <p:ph idx="1" type="subTitle"/>
          </p:nvPr>
        </p:nvSpPr>
        <p:spPr>
          <a:xfrm>
            <a:off x="1935562" y="1772829"/>
            <a:ext cx="4044300" cy="5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34" name="Google Shape;134;p26"/>
          <p:cNvSpPr txBox="1"/>
          <p:nvPr>
            <p:ph idx="3" type="title"/>
          </p:nvPr>
        </p:nvSpPr>
        <p:spPr>
          <a:xfrm>
            <a:off x="3164090" y="2429973"/>
            <a:ext cx="4044300" cy="49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35" name="Google Shape;135;p26"/>
          <p:cNvSpPr txBox="1"/>
          <p:nvPr>
            <p:ph idx="4" type="subTitle"/>
          </p:nvPr>
        </p:nvSpPr>
        <p:spPr>
          <a:xfrm>
            <a:off x="3164087" y="2821102"/>
            <a:ext cx="4044300" cy="5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36" name="Google Shape;136;p26"/>
          <p:cNvSpPr txBox="1"/>
          <p:nvPr>
            <p:ph idx="5" type="title"/>
          </p:nvPr>
        </p:nvSpPr>
        <p:spPr>
          <a:xfrm>
            <a:off x="1935565" y="3475128"/>
            <a:ext cx="4044300" cy="49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37" name="Google Shape;137;p26"/>
          <p:cNvSpPr txBox="1"/>
          <p:nvPr>
            <p:ph idx="6" type="subTitle"/>
          </p:nvPr>
        </p:nvSpPr>
        <p:spPr>
          <a:xfrm>
            <a:off x="1935562" y="3866257"/>
            <a:ext cx="4044300" cy="5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/>
          <p:nvPr>
            <p:ph hasCustomPrompt="1" type="title"/>
          </p:nvPr>
        </p:nvSpPr>
        <p:spPr>
          <a:xfrm>
            <a:off x="2364850" y="735750"/>
            <a:ext cx="4414200" cy="64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0" name="Google Shape;140;p27"/>
          <p:cNvSpPr txBox="1"/>
          <p:nvPr>
            <p:ph idx="1" type="subTitle"/>
          </p:nvPr>
        </p:nvSpPr>
        <p:spPr>
          <a:xfrm>
            <a:off x="2364850" y="1381251"/>
            <a:ext cx="4414200" cy="4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41" name="Google Shape;141;p27"/>
          <p:cNvSpPr txBox="1"/>
          <p:nvPr>
            <p:ph hasCustomPrompt="1" idx="2" type="title"/>
          </p:nvPr>
        </p:nvSpPr>
        <p:spPr>
          <a:xfrm>
            <a:off x="2364850" y="2047038"/>
            <a:ext cx="4414200" cy="64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2" name="Google Shape;142;p27"/>
          <p:cNvSpPr txBox="1"/>
          <p:nvPr>
            <p:ph idx="3" type="subTitle"/>
          </p:nvPr>
        </p:nvSpPr>
        <p:spPr>
          <a:xfrm>
            <a:off x="2364850" y="2691725"/>
            <a:ext cx="4414200" cy="4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43" name="Google Shape;143;p27"/>
          <p:cNvSpPr txBox="1"/>
          <p:nvPr>
            <p:ph hasCustomPrompt="1" idx="4" type="title"/>
          </p:nvPr>
        </p:nvSpPr>
        <p:spPr>
          <a:xfrm>
            <a:off x="2364850" y="3358375"/>
            <a:ext cx="4414200" cy="64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4" name="Google Shape;144;p27"/>
          <p:cNvSpPr txBox="1"/>
          <p:nvPr>
            <p:ph idx="5" type="subTitle"/>
          </p:nvPr>
        </p:nvSpPr>
        <p:spPr>
          <a:xfrm>
            <a:off x="2364850" y="4002150"/>
            <a:ext cx="4414200" cy="4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 txBox="1"/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47" name="Google Shape;147;p28"/>
          <p:cNvSpPr txBox="1"/>
          <p:nvPr>
            <p:ph idx="2" type="title"/>
          </p:nvPr>
        </p:nvSpPr>
        <p:spPr>
          <a:xfrm>
            <a:off x="719527" y="2448675"/>
            <a:ext cx="33534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48" name="Google Shape;148;p28"/>
          <p:cNvSpPr txBox="1"/>
          <p:nvPr>
            <p:ph idx="1" type="subTitle"/>
          </p:nvPr>
        </p:nvSpPr>
        <p:spPr>
          <a:xfrm>
            <a:off x="719525" y="1636500"/>
            <a:ext cx="3353400" cy="812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49" name="Google Shape;149;p28"/>
          <p:cNvSpPr txBox="1"/>
          <p:nvPr>
            <p:ph idx="3" type="title"/>
          </p:nvPr>
        </p:nvSpPr>
        <p:spPr>
          <a:xfrm>
            <a:off x="5070961" y="2448675"/>
            <a:ext cx="33534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50" name="Google Shape;150;p28"/>
          <p:cNvSpPr txBox="1"/>
          <p:nvPr>
            <p:ph idx="4" type="subTitle"/>
          </p:nvPr>
        </p:nvSpPr>
        <p:spPr>
          <a:xfrm>
            <a:off x="5070950" y="1636500"/>
            <a:ext cx="3353400" cy="812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51" name="Google Shape;151;p28"/>
          <p:cNvSpPr txBox="1"/>
          <p:nvPr>
            <p:ph idx="5" type="title"/>
          </p:nvPr>
        </p:nvSpPr>
        <p:spPr>
          <a:xfrm>
            <a:off x="719565" y="4013600"/>
            <a:ext cx="33534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52" name="Google Shape;152;p28"/>
          <p:cNvSpPr txBox="1"/>
          <p:nvPr>
            <p:ph idx="6" type="subTitle"/>
          </p:nvPr>
        </p:nvSpPr>
        <p:spPr>
          <a:xfrm>
            <a:off x="719553" y="3201500"/>
            <a:ext cx="3353400" cy="812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53" name="Google Shape;153;p28"/>
          <p:cNvSpPr txBox="1"/>
          <p:nvPr>
            <p:ph idx="7" type="title"/>
          </p:nvPr>
        </p:nvSpPr>
        <p:spPr>
          <a:xfrm>
            <a:off x="5070999" y="4013600"/>
            <a:ext cx="33534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54" name="Google Shape;154;p28"/>
          <p:cNvSpPr txBox="1"/>
          <p:nvPr>
            <p:ph idx="8" type="subTitle"/>
          </p:nvPr>
        </p:nvSpPr>
        <p:spPr>
          <a:xfrm>
            <a:off x="5071000" y="3201500"/>
            <a:ext cx="3353400" cy="812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2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"/>
          <p:cNvSpPr txBox="1"/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57" name="Google Shape;157;p29"/>
          <p:cNvSpPr txBox="1"/>
          <p:nvPr>
            <p:ph idx="2" type="title"/>
          </p:nvPr>
        </p:nvSpPr>
        <p:spPr>
          <a:xfrm>
            <a:off x="713225" y="1585075"/>
            <a:ext cx="18807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58" name="Google Shape;158;p29"/>
          <p:cNvSpPr txBox="1"/>
          <p:nvPr>
            <p:ph idx="1" type="subTitle"/>
          </p:nvPr>
        </p:nvSpPr>
        <p:spPr>
          <a:xfrm>
            <a:off x="713225" y="2632462"/>
            <a:ext cx="1880700" cy="4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59" name="Google Shape;159;p29"/>
          <p:cNvSpPr txBox="1"/>
          <p:nvPr>
            <p:ph idx="3" type="title"/>
          </p:nvPr>
        </p:nvSpPr>
        <p:spPr>
          <a:xfrm>
            <a:off x="2658853" y="1585075"/>
            <a:ext cx="18807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60" name="Google Shape;160;p29"/>
          <p:cNvSpPr txBox="1"/>
          <p:nvPr>
            <p:ph idx="4" type="subTitle"/>
          </p:nvPr>
        </p:nvSpPr>
        <p:spPr>
          <a:xfrm>
            <a:off x="2658858" y="2632462"/>
            <a:ext cx="1880700" cy="4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61" name="Google Shape;161;p29"/>
          <p:cNvSpPr txBox="1"/>
          <p:nvPr>
            <p:ph idx="5" type="title"/>
          </p:nvPr>
        </p:nvSpPr>
        <p:spPr>
          <a:xfrm>
            <a:off x="4604480" y="1585075"/>
            <a:ext cx="18807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62" name="Google Shape;162;p29"/>
          <p:cNvSpPr txBox="1"/>
          <p:nvPr>
            <p:ph idx="6" type="subTitle"/>
          </p:nvPr>
        </p:nvSpPr>
        <p:spPr>
          <a:xfrm>
            <a:off x="4604492" y="2632462"/>
            <a:ext cx="1880700" cy="4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63" name="Google Shape;163;p29"/>
          <p:cNvSpPr txBox="1"/>
          <p:nvPr>
            <p:ph idx="7" type="title"/>
          </p:nvPr>
        </p:nvSpPr>
        <p:spPr>
          <a:xfrm>
            <a:off x="6550108" y="1585075"/>
            <a:ext cx="18807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64" name="Google Shape;164;p29"/>
          <p:cNvSpPr txBox="1"/>
          <p:nvPr>
            <p:ph idx="8" type="subTitle"/>
          </p:nvPr>
        </p:nvSpPr>
        <p:spPr>
          <a:xfrm>
            <a:off x="6550125" y="2632462"/>
            <a:ext cx="1880700" cy="4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2">
  <p:cSld name="CUSTOM_2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/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67" name="Google Shape;167;p30"/>
          <p:cNvSpPr txBox="1"/>
          <p:nvPr>
            <p:ph idx="2" type="title"/>
          </p:nvPr>
        </p:nvSpPr>
        <p:spPr>
          <a:xfrm>
            <a:off x="713225" y="2118475"/>
            <a:ext cx="21879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68" name="Google Shape;168;p30"/>
          <p:cNvSpPr txBox="1"/>
          <p:nvPr>
            <p:ph idx="1" type="subTitle"/>
          </p:nvPr>
        </p:nvSpPr>
        <p:spPr>
          <a:xfrm>
            <a:off x="713225" y="2556476"/>
            <a:ext cx="2187900" cy="66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69" name="Google Shape;169;p30"/>
          <p:cNvSpPr txBox="1"/>
          <p:nvPr>
            <p:ph idx="3" type="title"/>
          </p:nvPr>
        </p:nvSpPr>
        <p:spPr>
          <a:xfrm>
            <a:off x="4399625" y="2118475"/>
            <a:ext cx="21879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70" name="Google Shape;170;p30"/>
          <p:cNvSpPr txBox="1"/>
          <p:nvPr>
            <p:ph idx="4" type="subTitle"/>
          </p:nvPr>
        </p:nvSpPr>
        <p:spPr>
          <a:xfrm>
            <a:off x="4399625" y="2556474"/>
            <a:ext cx="2187900" cy="66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71" name="Google Shape;171;p30"/>
          <p:cNvSpPr txBox="1"/>
          <p:nvPr>
            <p:ph idx="5" type="title"/>
          </p:nvPr>
        </p:nvSpPr>
        <p:spPr>
          <a:xfrm>
            <a:off x="2556425" y="3537275"/>
            <a:ext cx="21879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72" name="Google Shape;172;p30"/>
          <p:cNvSpPr txBox="1"/>
          <p:nvPr>
            <p:ph idx="6" type="subTitle"/>
          </p:nvPr>
        </p:nvSpPr>
        <p:spPr>
          <a:xfrm>
            <a:off x="2556425" y="3975274"/>
            <a:ext cx="2187900" cy="63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73" name="Google Shape;173;p30"/>
          <p:cNvSpPr txBox="1"/>
          <p:nvPr>
            <p:ph idx="7" type="title"/>
          </p:nvPr>
        </p:nvSpPr>
        <p:spPr>
          <a:xfrm>
            <a:off x="6242825" y="3537275"/>
            <a:ext cx="21879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74" name="Google Shape;174;p30"/>
          <p:cNvSpPr txBox="1"/>
          <p:nvPr>
            <p:ph idx="8" type="subTitle"/>
          </p:nvPr>
        </p:nvSpPr>
        <p:spPr>
          <a:xfrm>
            <a:off x="6242825" y="3975274"/>
            <a:ext cx="2187900" cy="63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75" name="Google Shape;175;p30"/>
          <p:cNvSpPr txBox="1"/>
          <p:nvPr>
            <p:ph hasCustomPrompt="1" idx="9" type="title"/>
          </p:nvPr>
        </p:nvSpPr>
        <p:spPr>
          <a:xfrm>
            <a:off x="1473575" y="1343431"/>
            <a:ext cx="667200" cy="42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76" name="Google Shape;176;p30"/>
          <p:cNvSpPr txBox="1"/>
          <p:nvPr>
            <p:ph hasCustomPrompt="1" idx="13" type="title"/>
          </p:nvPr>
        </p:nvSpPr>
        <p:spPr>
          <a:xfrm>
            <a:off x="5159975" y="1343431"/>
            <a:ext cx="667200" cy="42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77" name="Google Shape;177;p30"/>
          <p:cNvSpPr txBox="1"/>
          <p:nvPr>
            <p:ph hasCustomPrompt="1" idx="14" type="title"/>
          </p:nvPr>
        </p:nvSpPr>
        <p:spPr>
          <a:xfrm>
            <a:off x="3316775" y="2762231"/>
            <a:ext cx="667200" cy="42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78" name="Google Shape;178;p30"/>
          <p:cNvSpPr txBox="1"/>
          <p:nvPr>
            <p:ph hasCustomPrompt="1" idx="15" type="title"/>
          </p:nvPr>
        </p:nvSpPr>
        <p:spPr>
          <a:xfrm>
            <a:off x="7003175" y="2762231"/>
            <a:ext cx="667200" cy="42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/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81" name="Google Shape;181;p31"/>
          <p:cNvSpPr txBox="1"/>
          <p:nvPr>
            <p:ph idx="2" type="title"/>
          </p:nvPr>
        </p:nvSpPr>
        <p:spPr>
          <a:xfrm>
            <a:off x="810500" y="1787500"/>
            <a:ext cx="21459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82" name="Google Shape;182;p31"/>
          <p:cNvSpPr txBox="1"/>
          <p:nvPr>
            <p:ph idx="1" type="subTitle"/>
          </p:nvPr>
        </p:nvSpPr>
        <p:spPr>
          <a:xfrm>
            <a:off x="767900" y="2276725"/>
            <a:ext cx="223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83" name="Google Shape;183;p31"/>
          <p:cNvSpPr txBox="1"/>
          <p:nvPr>
            <p:ph idx="3" type="title"/>
          </p:nvPr>
        </p:nvSpPr>
        <p:spPr>
          <a:xfrm>
            <a:off x="3499033" y="1787500"/>
            <a:ext cx="21459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84" name="Google Shape;184;p31"/>
          <p:cNvSpPr txBox="1"/>
          <p:nvPr>
            <p:ph idx="4" type="subTitle"/>
          </p:nvPr>
        </p:nvSpPr>
        <p:spPr>
          <a:xfrm>
            <a:off x="3456438" y="2276725"/>
            <a:ext cx="223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85" name="Google Shape;185;p31"/>
          <p:cNvSpPr txBox="1"/>
          <p:nvPr>
            <p:ph idx="5" type="title"/>
          </p:nvPr>
        </p:nvSpPr>
        <p:spPr>
          <a:xfrm>
            <a:off x="6187567" y="1787500"/>
            <a:ext cx="21459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86" name="Google Shape;186;p31"/>
          <p:cNvSpPr txBox="1"/>
          <p:nvPr>
            <p:ph idx="6" type="subTitle"/>
          </p:nvPr>
        </p:nvSpPr>
        <p:spPr>
          <a:xfrm>
            <a:off x="6144962" y="2276725"/>
            <a:ext cx="223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87" name="Google Shape;187;p31"/>
          <p:cNvSpPr txBox="1"/>
          <p:nvPr>
            <p:ph idx="7" type="title"/>
          </p:nvPr>
        </p:nvSpPr>
        <p:spPr>
          <a:xfrm>
            <a:off x="810500" y="3323050"/>
            <a:ext cx="21459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88" name="Google Shape;188;p31"/>
          <p:cNvSpPr txBox="1"/>
          <p:nvPr>
            <p:ph idx="8" type="subTitle"/>
          </p:nvPr>
        </p:nvSpPr>
        <p:spPr>
          <a:xfrm>
            <a:off x="767875" y="3820337"/>
            <a:ext cx="223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89" name="Google Shape;189;p31"/>
          <p:cNvSpPr txBox="1"/>
          <p:nvPr>
            <p:ph idx="9" type="title"/>
          </p:nvPr>
        </p:nvSpPr>
        <p:spPr>
          <a:xfrm>
            <a:off x="3499033" y="3323050"/>
            <a:ext cx="21459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90" name="Google Shape;190;p31"/>
          <p:cNvSpPr txBox="1"/>
          <p:nvPr>
            <p:ph idx="13" type="subTitle"/>
          </p:nvPr>
        </p:nvSpPr>
        <p:spPr>
          <a:xfrm>
            <a:off x="3456438" y="3820337"/>
            <a:ext cx="223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91" name="Google Shape;191;p31"/>
          <p:cNvSpPr txBox="1"/>
          <p:nvPr>
            <p:ph idx="14" type="title"/>
          </p:nvPr>
        </p:nvSpPr>
        <p:spPr>
          <a:xfrm>
            <a:off x="6187567" y="3323050"/>
            <a:ext cx="21459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92" name="Google Shape;192;p31"/>
          <p:cNvSpPr txBox="1"/>
          <p:nvPr>
            <p:ph idx="15" type="subTitle"/>
          </p:nvPr>
        </p:nvSpPr>
        <p:spPr>
          <a:xfrm>
            <a:off x="6144962" y="3820337"/>
            <a:ext cx="223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1">
  <p:cSld name="CUSTOM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/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95" name="Google Shape;195;p32"/>
          <p:cNvSpPr txBox="1"/>
          <p:nvPr>
            <p:ph idx="2" type="title"/>
          </p:nvPr>
        </p:nvSpPr>
        <p:spPr>
          <a:xfrm>
            <a:off x="2031288" y="1264229"/>
            <a:ext cx="22311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96" name="Google Shape;196;p32"/>
          <p:cNvSpPr txBox="1"/>
          <p:nvPr>
            <p:ph idx="1" type="subTitle"/>
          </p:nvPr>
        </p:nvSpPr>
        <p:spPr>
          <a:xfrm>
            <a:off x="2031288" y="1684654"/>
            <a:ext cx="223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97" name="Google Shape;197;p32"/>
          <p:cNvSpPr txBox="1"/>
          <p:nvPr>
            <p:ph idx="3" type="title"/>
          </p:nvPr>
        </p:nvSpPr>
        <p:spPr>
          <a:xfrm>
            <a:off x="2031288" y="2412494"/>
            <a:ext cx="22311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98" name="Google Shape;198;p32"/>
          <p:cNvSpPr txBox="1"/>
          <p:nvPr>
            <p:ph idx="4" type="subTitle"/>
          </p:nvPr>
        </p:nvSpPr>
        <p:spPr>
          <a:xfrm>
            <a:off x="2031263" y="2829549"/>
            <a:ext cx="223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99" name="Google Shape;199;p32"/>
          <p:cNvSpPr txBox="1"/>
          <p:nvPr>
            <p:ph idx="5" type="title"/>
          </p:nvPr>
        </p:nvSpPr>
        <p:spPr>
          <a:xfrm>
            <a:off x="2031275" y="3560759"/>
            <a:ext cx="22311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00" name="Google Shape;200;p32"/>
          <p:cNvSpPr txBox="1"/>
          <p:nvPr>
            <p:ph idx="6" type="subTitle"/>
          </p:nvPr>
        </p:nvSpPr>
        <p:spPr>
          <a:xfrm>
            <a:off x="2031275" y="3981846"/>
            <a:ext cx="223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01" name="Google Shape;201;p32"/>
          <p:cNvSpPr txBox="1"/>
          <p:nvPr>
            <p:ph idx="7" type="subTitle"/>
          </p:nvPr>
        </p:nvSpPr>
        <p:spPr>
          <a:xfrm>
            <a:off x="5701238" y="1684654"/>
            <a:ext cx="223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02" name="Google Shape;202;p32"/>
          <p:cNvSpPr txBox="1"/>
          <p:nvPr>
            <p:ph idx="8" type="title"/>
          </p:nvPr>
        </p:nvSpPr>
        <p:spPr>
          <a:xfrm>
            <a:off x="5701238" y="2412494"/>
            <a:ext cx="22311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03" name="Google Shape;203;p32"/>
          <p:cNvSpPr txBox="1"/>
          <p:nvPr>
            <p:ph idx="9" type="subTitle"/>
          </p:nvPr>
        </p:nvSpPr>
        <p:spPr>
          <a:xfrm>
            <a:off x="5701213" y="2833250"/>
            <a:ext cx="223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04" name="Google Shape;204;p32"/>
          <p:cNvSpPr txBox="1"/>
          <p:nvPr>
            <p:ph idx="13" type="title"/>
          </p:nvPr>
        </p:nvSpPr>
        <p:spPr>
          <a:xfrm>
            <a:off x="5701225" y="3560759"/>
            <a:ext cx="22311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05" name="Google Shape;205;p32"/>
          <p:cNvSpPr txBox="1"/>
          <p:nvPr>
            <p:ph idx="14" type="subTitle"/>
          </p:nvPr>
        </p:nvSpPr>
        <p:spPr>
          <a:xfrm>
            <a:off x="5701225" y="3981846"/>
            <a:ext cx="223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06" name="Google Shape;206;p32"/>
          <p:cNvSpPr txBox="1"/>
          <p:nvPr>
            <p:ph idx="15" type="title"/>
          </p:nvPr>
        </p:nvSpPr>
        <p:spPr>
          <a:xfrm>
            <a:off x="5701238" y="1264229"/>
            <a:ext cx="2231100" cy="51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07" name="Google Shape;207;p32"/>
          <p:cNvSpPr txBox="1"/>
          <p:nvPr>
            <p:ph hasCustomPrompt="1" idx="16" type="title"/>
          </p:nvPr>
        </p:nvSpPr>
        <p:spPr>
          <a:xfrm>
            <a:off x="1211650" y="1594506"/>
            <a:ext cx="667200" cy="42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8" name="Google Shape;208;p32"/>
          <p:cNvSpPr txBox="1"/>
          <p:nvPr>
            <p:ph hasCustomPrompt="1" idx="17" type="title"/>
          </p:nvPr>
        </p:nvSpPr>
        <p:spPr>
          <a:xfrm>
            <a:off x="1211650" y="3908906"/>
            <a:ext cx="667200" cy="42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9" name="Google Shape;209;p32"/>
          <p:cNvSpPr txBox="1"/>
          <p:nvPr>
            <p:ph hasCustomPrompt="1" idx="18" type="title"/>
          </p:nvPr>
        </p:nvSpPr>
        <p:spPr>
          <a:xfrm>
            <a:off x="1211650" y="2751706"/>
            <a:ext cx="667200" cy="42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10" name="Google Shape;210;p32"/>
          <p:cNvSpPr txBox="1"/>
          <p:nvPr>
            <p:ph hasCustomPrompt="1" idx="19" type="title"/>
          </p:nvPr>
        </p:nvSpPr>
        <p:spPr>
          <a:xfrm>
            <a:off x="4881600" y="1594506"/>
            <a:ext cx="667200" cy="42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11" name="Google Shape;211;p32"/>
          <p:cNvSpPr txBox="1"/>
          <p:nvPr>
            <p:ph hasCustomPrompt="1" idx="20" type="title"/>
          </p:nvPr>
        </p:nvSpPr>
        <p:spPr>
          <a:xfrm>
            <a:off x="4881600" y="3908906"/>
            <a:ext cx="667200" cy="42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12" name="Google Shape;212;p32"/>
          <p:cNvSpPr txBox="1"/>
          <p:nvPr>
            <p:ph hasCustomPrompt="1" idx="21" type="title"/>
          </p:nvPr>
        </p:nvSpPr>
        <p:spPr>
          <a:xfrm>
            <a:off x="4881600" y="2751706"/>
            <a:ext cx="667200" cy="42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3"/>
          <p:cNvSpPr txBox="1"/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15" name="Google Shape;215;p33"/>
          <p:cNvSpPr txBox="1"/>
          <p:nvPr>
            <p:ph idx="1" type="subTitle"/>
          </p:nvPr>
        </p:nvSpPr>
        <p:spPr>
          <a:xfrm>
            <a:off x="907775" y="1458850"/>
            <a:ext cx="3383700" cy="89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4"/>
          <p:cNvSpPr txBox="1"/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18" name="Google Shape;218;p34"/>
          <p:cNvSpPr txBox="1"/>
          <p:nvPr>
            <p:ph idx="1" type="body"/>
          </p:nvPr>
        </p:nvSpPr>
        <p:spPr>
          <a:xfrm>
            <a:off x="1491000" y="1552250"/>
            <a:ext cx="6162000" cy="30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_1_1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5"/>
          <p:cNvSpPr txBox="1"/>
          <p:nvPr>
            <p:ph type="title"/>
          </p:nvPr>
        </p:nvSpPr>
        <p:spPr>
          <a:xfrm>
            <a:off x="2475925" y="3049100"/>
            <a:ext cx="4192200" cy="62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1" name="Google Shape;221;p35"/>
          <p:cNvSpPr txBox="1"/>
          <p:nvPr>
            <p:ph idx="1" type="subTitle"/>
          </p:nvPr>
        </p:nvSpPr>
        <p:spPr>
          <a:xfrm>
            <a:off x="2475925" y="3629550"/>
            <a:ext cx="4192200" cy="9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4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6"/>
          <p:cNvSpPr txBox="1"/>
          <p:nvPr>
            <p:ph type="title"/>
          </p:nvPr>
        </p:nvSpPr>
        <p:spPr>
          <a:xfrm>
            <a:off x="4849800" y="1729200"/>
            <a:ext cx="34104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4" name="Google Shape;224;p36"/>
          <p:cNvSpPr txBox="1"/>
          <p:nvPr>
            <p:ph idx="1" type="subTitle"/>
          </p:nvPr>
        </p:nvSpPr>
        <p:spPr>
          <a:xfrm>
            <a:off x="4849800" y="2225700"/>
            <a:ext cx="3410400" cy="11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4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7"/>
          <p:cNvSpPr txBox="1"/>
          <p:nvPr>
            <p:ph type="title"/>
          </p:nvPr>
        </p:nvSpPr>
        <p:spPr>
          <a:xfrm>
            <a:off x="1038375" y="1729200"/>
            <a:ext cx="34104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7" name="Google Shape;227;p37"/>
          <p:cNvSpPr txBox="1"/>
          <p:nvPr>
            <p:ph idx="1" type="subTitle"/>
          </p:nvPr>
        </p:nvSpPr>
        <p:spPr>
          <a:xfrm>
            <a:off x="1038375" y="2225700"/>
            <a:ext cx="3410400" cy="11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4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 txBox="1"/>
          <p:nvPr>
            <p:ph type="title"/>
          </p:nvPr>
        </p:nvSpPr>
        <p:spPr>
          <a:xfrm>
            <a:off x="4342213" y="1729200"/>
            <a:ext cx="34104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30" name="Google Shape;230;p38"/>
          <p:cNvSpPr txBox="1"/>
          <p:nvPr>
            <p:ph idx="1" type="subTitle"/>
          </p:nvPr>
        </p:nvSpPr>
        <p:spPr>
          <a:xfrm>
            <a:off x="4342225" y="2225700"/>
            <a:ext cx="3410400" cy="11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6">
  <p:cSld name="CUSTOM_1_1_1_1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9"/>
          <p:cNvSpPr txBox="1"/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33" name="Google Shape;233;p39"/>
          <p:cNvSpPr txBox="1"/>
          <p:nvPr>
            <p:ph idx="1" type="body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7">
  <p:cSld name="CUSTOM_8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0"/>
          <p:cNvSpPr txBox="1"/>
          <p:nvPr>
            <p:ph type="title"/>
          </p:nvPr>
        </p:nvSpPr>
        <p:spPr>
          <a:xfrm>
            <a:off x="713213" y="2040750"/>
            <a:ext cx="3904800" cy="1062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9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36" name="Google Shape;236;p40"/>
          <p:cNvSpPr txBox="1"/>
          <p:nvPr>
            <p:ph idx="1" type="subTitle"/>
          </p:nvPr>
        </p:nvSpPr>
        <p:spPr>
          <a:xfrm>
            <a:off x="5128688" y="1738350"/>
            <a:ext cx="3302100" cy="16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0" name="Google Shape;20;p5"/>
          <p:cNvSpPr txBox="1"/>
          <p:nvPr>
            <p:ph idx="1" type="body"/>
          </p:nvPr>
        </p:nvSpPr>
        <p:spPr>
          <a:xfrm>
            <a:off x="713250" y="1552250"/>
            <a:ext cx="3622800" cy="30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" name="Google Shape;21;p5"/>
          <p:cNvSpPr txBox="1"/>
          <p:nvPr>
            <p:ph idx="2" type="body"/>
          </p:nvPr>
        </p:nvSpPr>
        <p:spPr>
          <a:xfrm>
            <a:off x="4807851" y="1552250"/>
            <a:ext cx="3622800" cy="30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8">
  <p:cSld name="CUSTOM_2_1_1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1"/>
          <p:cNvSpPr txBox="1"/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39" name="Google Shape;239;p41"/>
          <p:cNvSpPr txBox="1"/>
          <p:nvPr>
            <p:ph hasCustomPrompt="1" idx="2" type="title"/>
          </p:nvPr>
        </p:nvSpPr>
        <p:spPr>
          <a:xfrm>
            <a:off x="3038450" y="1862475"/>
            <a:ext cx="3067200" cy="146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40" name="Google Shape;240;p41"/>
          <p:cNvSpPr txBox="1"/>
          <p:nvPr>
            <p:ph idx="1" type="subTitle"/>
          </p:nvPr>
        </p:nvSpPr>
        <p:spPr>
          <a:xfrm>
            <a:off x="3230925" y="3247375"/>
            <a:ext cx="2682300" cy="67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2"/>
          <p:cNvSpPr txBox="1"/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3"/>
          <p:cNvSpPr txBox="1"/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4"/>
          <p:cNvSpPr txBox="1"/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10_1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5"/>
          <p:cNvSpPr txBox="1"/>
          <p:nvPr>
            <p:ph type="title"/>
          </p:nvPr>
        </p:nvSpPr>
        <p:spPr>
          <a:xfrm>
            <a:off x="1083150" y="1465800"/>
            <a:ext cx="2617200" cy="22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CUSTOM_8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6"/>
          <p:cNvSpPr txBox="1"/>
          <p:nvPr>
            <p:ph type="title"/>
          </p:nvPr>
        </p:nvSpPr>
        <p:spPr>
          <a:xfrm>
            <a:off x="980750" y="2993600"/>
            <a:ext cx="7182300" cy="88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7"/>
          <p:cNvSpPr txBox="1"/>
          <p:nvPr>
            <p:ph type="title"/>
          </p:nvPr>
        </p:nvSpPr>
        <p:spPr>
          <a:xfrm>
            <a:off x="2057350" y="539505"/>
            <a:ext cx="5029200" cy="9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3" name="Google Shape;253;p47"/>
          <p:cNvSpPr txBox="1"/>
          <p:nvPr>
            <p:ph idx="1" type="subTitle"/>
          </p:nvPr>
        </p:nvSpPr>
        <p:spPr>
          <a:xfrm>
            <a:off x="2674000" y="1449455"/>
            <a:ext cx="3795900" cy="113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54" name="Google Shape;254;p47"/>
          <p:cNvSpPr txBox="1"/>
          <p:nvPr/>
        </p:nvSpPr>
        <p:spPr>
          <a:xfrm>
            <a:off x="2822700" y="3526725"/>
            <a:ext cx="3498600" cy="6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CREDITS</a:t>
            </a:r>
            <a:r>
              <a:rPr lang="en" sz="12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: This presentation template was created by </a:t>
            </a:r>
            <a:r>
              <a:rPr b="1" lang="en" sz="1200">
                <a:solidFill>
                  <a:schemeClr val="lt1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1" lang="en" sz="12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,</a:t>
            </a:r>
            <a:r>
              <a:rPr lang="en" sz="12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 and includes icons by </a:t>
            </a:r>
            <a:r>
              <a:rPr b="1" lang="en" sz="1200">
                <a:solidFill>
                  <a:schemeClr val="lt1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 and infographics &amp; images by </a:t>
            </a:r>
            <a:r>
              <a:rPr b="1" lang="en" sz="1200">
                <a:solidFill>
                  <a:schemeClr val="lt1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sz="120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6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6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6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/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6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/>
          <p:nvPr>
            <p:ph type="title"/>
          </p:nvPr>
        </p:nvSpPr>
        <p:spPr>
          <a:xfrm>
            <a:off x="4327875" y="1540550"/>
            <a:ext cx="304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6" name="Google Shape;26;p7"/>
          <p:cNvSpPr txBox="1"/>
          <p:nvPr>
            <p:ph idx="1" type="subTitle"/>
          </p:nvPr>
        </p:nvSpPr>
        <p:spPr>
          <a:xfrm>
            <a:off x="4327875" y="2113250"/>
            <a:ext cx="3846600" cy="16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/>
          <p:nvPr>
            <p:ph type="title"/>
          </p:nvPr>
        </p:nvSpPr>
        <p:spPr>
          <a:xfrm>
            <a:off x="1780650" y="1443400"/>
            <a:ext cx="5582700" cy="24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/>
          <p:nvPr>
            <p:ph type="title"/>
          </p:nvPr>
        </p:nvSpPr>
        <p:spPr>
          <a:xfrm>
            <a:off x="2395800" y="1383000"/>
            <a:ext cx="4352400" cy="1062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9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9"/>
          <p:cNvSpPr txBox="1"/>
          <p:nvPr>
            <p:ph idx="1" type="subTitle"/>
          </p:nvPr>
        </p:nvSpPr>
        <p:spPr>
          <a:xfrm>
            <a:off x="2709475" y="2621800"/>
            <a:ext cx="3725100" cy="136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/>
          <p:nvPr>
            <p:ph type="title"/>
          </p:nvPr>
        </p:nvSpPr>
        <p:spPr>
          <a:xfrm>
            <a:off x="5209025" y="973525"/>
            <a:ext cx="2347800" cy="173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theme" Target="../theme/theme1.xml"/><Relationship Id="rId50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bril Fatface"/>
              <a:buNone/>
              <a:defRPr sz="32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bril Fatface"/>
              <a:buNone/>
              <a:defRPr sz="32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bril Fatface"/>
              <a:buNone/>
              <a:defRPr sz="32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bril Fatface"/>
              <a:buNone/>
              <a:defRPr sz="32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bril Fatface"/>
              <a:buNone/>
              <a:defRPr sz="32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bril Fatface"/>
              <a:buNone/>
              <a:defRPr sz="32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bril Fatface"/>
              <a:buNone/>
              <a:defRPr sz="32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bril Fatface"/>
              <a:buNone/>
              <a:defRPr sz="32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bril Fatface"/>
              <a:buNone/>
              <a:defRPr sz="32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ira Sans"/>
              <a:buChar char="●"/>
              <a:defRPr sz="16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indent="-3302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ira Sans"/>
              <a:buChar char="○"/>
              <a:defRPr sz="16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indent="-3302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ira Sans"/>
              <a:buChar char="■"/>
              <a:defRPr sz="16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indent="-3302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ira Sans"/>
              <a:buChar char="●"/>
              <a:defRPr sz="16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indent="-3302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ira Sans"/>
              <a:buChar char="○"/>
              <a:defRPr sz="16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indent="-3302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ira Sans"/>
              <a:buChar char="■"/>
              <a:defRPr sz="16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indent="-3302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ira Sans"/>
              <a:buChar char="●"/>
              <a:defRPr sz="16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indent="-3302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ira Sans"/>
              <a:buChar char="○"/>
              <a:defRPr sz="16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indent="-3302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ira Sans"/>
              <a:buChar char="■"/>
              <a:defRPr sz="16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9.jpg"/><Relationship Id="rId4" Type="http://schemas.openxmlformats.org/officeDocument/2006/relationships/image" Target="../media/image4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5.png"/><Relationship Id="rId4" Type="http://schemas.openxmlformats.org/officeDocument/2006/relationships/image" Target="../media/image40.png"/><Relationship Id="rId5" Type="http://schemas.openxmlformats.org/officeDocument/2006/relationships/image" Target="../media/image4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3.png"/><Relationship Id="rId4" Type="http://schemas.openxmlformats.org/officeDocument/2006/relationships/image" Target="../media/image5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6.png"/><Relationship Id="rId4" Type="http://schemas.openxmlformats.org/officeDocument/2006/relationships/image" Target="../media/image45.png"/><Relationship Id="rId5" Type="http://schemas.openxmlformats.org/officeDocument/2006/relationships/image" Target="../media/image47.png"/><Relationship Id="rId6" Type="http://schemas.openxmlformats.org/officeDocument/2006/relationships/image" Target="../media/image5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1.png"/><Relationship Id="rId4" Type="http://schemas.openxmlformats.org/officeDocument/2006/relationships/image" Target="../media/image56.jpg"/><Relationship Id="rId5" Type="http://schemas.openxmlformats.org/officeDocument/2006/relationships/image" Target="../media/image58.jpg"/><Relationship Id="rId6" Type="http://schemas.openxmlformats.org/officeDocument/2006/relationships/image" Target="../media/image5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2"/>
          <p:cNvSpPr txBox="1"/>
          <p:nvPr>
            <p:ph type="ctrTitle"/>
          </p:nvPr>
        </p:nvSpPr>
        <p:spPr>
          <a:xfrm>
            <a:off x="1481100" y="387825"/>
            <a:ext cx="6181800" cy="89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veat"/>
                <a:ea typeface="Caveat"/>
                <a:cs typeface="Caveat"/>
                <a:sym typeface="Caveat"/>
              </a:rPr>
              <a:t>ABOUT MY SELF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64" name="Google Shape;264;p52"/>
          <p:cNvSpPr txBox="1"/>
          <p:nvPr>
            <p:ph idx="1" type="subTitle"/>
          </p:nvPr>
        </p:nvSpPr>
        <p:spPr>
          <a:xfrm>
            <a:off x="3758250" y="1714375"/>
            <a:ext cx="1627500" cy="213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Comfortaa Medium"/>
                <a:ea typeface="Comfortaa Medium"/>
                <a:cs typeface="Comfortaa Medium"/>
                <a:sym typeface="Comfortaa Medium"/>
              </a:rPr>
              <a:t>Ng</a:t>
            </a:r>
            <a:r>
              <a:rPr lang="en" sz="2800">
                <a:latin typeface="Comfortaa Medium"/>
                <a:ea typeface="Comfortaa Medium"/>
                <a:cs typeface="Comfortaa Medium"/>
                <a:sym typeface="Comfortaa Medium"/>
              </a:rPr>
              <a:t>u</a:t>
            </a:r>
            <a:r>
              <a:rPr lang="en" sz="2800">
                <a:latin typeface="Comfortaa Medium"/>
                <a:ea typeface="Comfortaa Medium"/>
                <a:cs typeface="Comfortaa Medium"/>
                <a:sym typeface="Comfortaa Medium"/>
              </a:rPr>
              <a:t>yen Phu </a:t>
            </a:r>
            <a:endParaRPr sz="2800"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Comfortaa Medium"/>
                <a:ea typeface="Comfortaa Medium"/>
                <a:cs typeface="Comfortaa Medium"/>
                <a:sym typeface="Comfortaa Medium"/>
              </a:rPr>
              <a:t>Huy </a:t>
            </a:r>
            <a:endParaRPr sz="2800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pic>
        <p:nvPicPr>
          <p:cNvPr id="265" name="Google Shape;265;p52"/>
          <p:cNvPicPr preferRelativeResize="0"/>
          <p:nvPr/>
        </p:nvPicPr>
        <p:blipFill rotWithShape="1">
          <a:blip r:embed="rId3">
            <a:alphaModFix/>
          </a:blip>
          <a:srcRect b="28584" l="0" r="0" t="9043"/>
          <a:stretch/>
        </p:blipFill>
        <p:spPr>
          <a:xfrm>
            <a:off x="6820375" y="1286625"/>
            <a:ext cx="1987200" cy="19872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6" name="Google Shape;26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625" y="1158425"/>
            <a:ext cx="2826650" cy="282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3"/>
          <p:cNvSpPr txBox="1"/>
          <p:nvPr>
            <p:ph idx="1" type="body"/>
          </p:nvPr>
        </p:nvSpPr>
        <p:spPr>
          <a:xfrm>
            <a:off x="713250" y="758875"/>
            <a:ext cx="5463600" cy="66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mfortaa Medium"/>
              <a:buChar char="-"/>
            </a:pPr>
            <a:r>
              <a:rPr lang="en">
                <a:latin typeface="Comfortaa Medium"/>
                <a:ea typeface="Comfortaa Medium"/>
                <a:cs typeface="Comfortaa Medium"/>
                <a:sym typeface="Comfortaa Medium"/>
              </a:rPr>
              <a:t>I was born on 28/08/2003  </a:t>
            </a:r>
            <a:endParaRPr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fortaa Medium"/>
                <a:ea typeface="Comfortaa Medium"/>
                <a:cs typeface="Comfortaa Medium"/>
                <a:sym typeface="Comfortaa Medium"/>
              </a:rPr>
              <a:t>(It's 01/08/2003 according to Lunar calendar) </a:t>
            </a:r>
            <a:endParaRPr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pic>
        <p:nvPicPr>
          <p:cNvPr id="272" name="Google Shape;27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4175" y="425400"/>
            <a:ext cx="1868475" cy="1168424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3" name="Google Shape;273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250" y="2094725"/>
            <a:ext cx="3558024" cy="26685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4" name="Google Shape;274;p53"/>
          <p:cNvPicPr preferRelativeResize="0"/>
          <p:nvPr/>
        </p:nvPicPr>
        <p:blipFill rotWithShape="1">
          <a:blip r:embed="rId5">
            <a:alphaModFix/>
          </a:blip>
          <a:srcRect b="-8146" l="-5642" r="-5642" t="-3138"/>
          <a:stretch/>
        </p:blipFill>
        <p:spPr>
          <a:xfrm>
            <a:off x="4670325" y="1744000"/>
            <a:ext cx="3460275" cy="346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53"/>
          <p:cNvSpPr txBox="1"/>
          <p:nvPr/>
        </p:nvSpPr>
        <p:spPr>
          <a:xfrm>
            <a:off x="704825" y="1561075"/>
            <a:ext cx="3904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fortaa Medium"/>
              <a:buChar char="-"/>
            </a:pPr>
            <a:r>
              <a:rPr lang="en" sz="1600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My hometown is Quoc Oai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4"/>
          <p:cNvSpPr txBox="1"/>
          <p:nvPr/>
        </p:nvSpPr>
        <p:spPr>
          <a:xfrm>
            <a:off x="404475" y="462925"/>
            <a:ext cx="5106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E</a:t>
            </a:r>
            <a:r>
              <a:rPr lang="en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EDUCATION:  </a:t>
            </a:r>
            <a:endParaRPr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"/>
              <a:buChar char="-"/>
            </a:pPr>
            <a:r>
              <a:rPr lang="en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Quoc Oai High School </a:t>
            </a:r>
            <a:endParaRPr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81" name="Google Shape;28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0550" y="153176"/>
            <a:ext cx="4400676" cy="2475374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2" name="Google Shape;282;p54"/>
          <p:cNvSpPr txBox="1"/>
          <p:nvPr/>
        </p:nvSpPr>
        <p:spPr>
          <a:xfrm>
            <a:off x="4008676" y="3194225"/>
            <a:ext cx="4852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"/>
              <a:buChar char="-"/>
            </a:pPr>
            <a:r>
              <a:rPr lang="en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University of Science and Technology of Hanoi </a:t>
            </a:r>
            <a:endParaRPr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+   </a:t>
            </a:r>
            <a:r>
              <a:rPr lang="en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Major: Space Science and Satellite Technology </a:t>
            </a:r>
            <a:endParaRPr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+   Research interest: Astrophysics, Cosmology  </a:t>
            </a:r>
            <a:endParaRPr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83" name="Google Shape;283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125" y="2494424"/>
            <a:ext cx="3612250" cy="241005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5"/>
          <p:cNvSpPr txBox="1"/>
          <p:nvPr/>
        </p:nvSpPr>
        <p:spPr>
          <a:xfrm>
            <a:off x="667275" y="350300"/>
            <a:ext cx="292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WHAT I LIKE TO DO:</a:t>
            </a:r>
            <a:endParaRPr sz="180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89" name="Google Shape;289;p55"/>
          <p:cNvSpPr txBox="1"/>
          <p:nvPr/>
        </p:nvSpPr>
        <p:spPr>
          <a:xfrm>
            <a:off x="714200" y="800825"/>
            <a:ext cx="374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  </a:t>
            </a:r>
            <a:endParaRPr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90" name="Google Shape;29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8425" y="299975"/>
            <a:ext cx="1459774" cy="216292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1" name="Google Shape;29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7050" y="1333477"/>
            <a:ext cx="1459775" cy="2183823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2" name="Google Shape;292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3225" y="800825"/>
            <a:ext cx="3039675" cy="17098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3" name="Google Shape;293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68225" y="2759345"/>
            <a:ext cx="3329088" cy="222235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6"/>
          <p:cNvSpPr txBox="1"/>
          <p:nvPr/>
        </p:nvSpPr>
        <p:spPr>
          <a:xfrm>
            <a:off x="431775" y="3660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WHAT I LIKE TO DO:</a:t>
            </a:r>
            <a:endParaRPr/>
          </a:p>
        </p:txBody>
      </p:sp>
      <p:pic>
        <p:nvPicPr>
          <p:cNvPr id="299" name="Google Shape;299;p56"/>
          <p:cNvPicPr preferRelativeResize="0"/>
          <p:nvPr/>
        </p:nvPicPr>
        <p:blipFill rotWithShape="1">
          <a:blip r:embed="rId3">
            <a:alphaModFix/>
          </a:blip>
          <a:srcRect b="5571" l="0" r="0" t="0"/>
          <a:stretch/>
        </p:blipFill>
        <p:spPr>
          <a:xfrm>
            <a:off x="864275" y="1072225"/>
            <a:ext cx="2567500" cy="2525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0" name="Google Shape;300;p56"/>
          <p:cNvSpPr/>
          <p:nvPr/>
        </p:nvSpPr>
        <p:spPr>
          <a:xfrm>
            <a:off x="4688900" y="674350"/>
            <a:ext cx="1675800" cy="1384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1" name="Google Shape;30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4052" y="824671"/>
            <a:ext cx="1325199" cy="840618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56"/>
          <p:cNvSpPr/>
          <p:nvPr/>
        </p:nvSpPr>
        <p:spPr>
          <a:xfrm>
            <a:off x="5618725" y="1442525"/>
            <a:ext cx="1968900" cy="1636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3" name="Google Shape;303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4698" y="1617238"/>
            <a:ext cx="1556977" cy="103718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56"/>
          <p:cNvSpPr/>
          <p:nvPr/>
        </p:nvSpPr>
        <p:spPr>
          <a:xfrm>
            <a:off x="6423925" y="2450475"/>
            <a:ext cx="2158800" cy="1914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5" name="Google Shape;305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80450" y="2580375"/>
            <a:ext cx="1845750" cy="138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7"/>
          <p:cNvSpPr txBox="1"/>
          <p:nvPr/>
        </p:nvSpPr>
        <p:spPr>
          <a:xfrm>
            <a:off x="3455100" y="631900"/>
            <a:ext cx="22338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MY GOAL </a:t>
            </a:r>
            <a:endParaRPr sz="39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11" name="Google Shape;311;p57"/>
          <p:cNvPicPr preferRelativeResize="0"/>
          <p:nvPr/>
        </p:nvPicPr>
        <p:blipFill rotWithShape="1">
          <a:blip r:embed="rId3">
            <a:alphaModFix/>
          </a:blip>
          <a:srcRect b="5365" l="0" r="0" t="0"/>
          <a:stretch/>
        </p:blipFill>
        <p:spPr>
          <a:xfrm>
            <a:off x="2639700" y="1688675"/>
            <a:ext cx="3621625" cy="255677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8"/>
          <p:cNvSpPr txBox="1"/>
          <p:nvPr/>
        </p:nvSpPr>
        <p:spPr>
          <a:xfrm>
            <a:off x="1868700" y="1683125"/>
            <a:ext cx="58005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Caveat Medium"/>
                <a:ea typeface="Caveat Medium"/>
                <a:cs typeface="Caveat Medium"/>
                <a:sym typeface="Caveat Medium"/>
              </a:rPr>
              <a:t>THANK YOU FOR LISTENING </a:t>
            </a:r>
            <a:endParaRPr sz="3000">
              <a:solidFill>
                <a:schemeClr val="lt1"/>
              </a:solidFill>
              <a:latin typeface="Caveat Medium"/>
              <a:ea typeface="Caveat Medium"/>
              <a:cs typeface="Caveat Medium"/>
              <a:sym typeface="Caveat Medium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Caveat Medium"/>
                <a:ea typeface="Caveat Medium"/>
                <a:cs typeface="Caveat Medium"/>
                <a:sym typeface="Caveat Medium"/>
              </a:rPr>
              <a:t>ご聴取ありがとうございました</a:t>
            </a:r>
            <a:endParaRPr sz="3000">
              <a:solidFill>
                <a:schemeClr val="lt1"/>
              </a:solidFill>
              <a:latin typeface="Caveat Medium"/>
              <a:ea typeface="Caveat Medium"/>
              <a:cs typeface="Caveat Medium"/>
              <a:sym typeface="Caveat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legant Galaxy Background Breakthrough XL by Slidesgo">
  <a:themeElements>
    <a:clrScheme name="Simple Light">
      <a:dk1>
        <a:srgbClr val="000000"/>
      </a:dk1>
      <a:lt1>
        <a:srgbClr val="FFFFFF"/>
      </a:lt1>
      <a:dk2>
        <a:srgbClr val="682DD3"/>
      </a:dk2>
      <a:lt2>
        <a:srgbClr val="631E7B"/>
      </a:lt2>
      <a:accent1>
        <a:srgbClr val="3A15A2"/>
      </a:accent1>
      <a:accent2>
        <a:srgbClr val="000000"/>
      </a:accent2>
      <a:accent3>
        <a:srgbClr val="FFFFFF"/>
      </a:accent3>
      <a:accent4>
        <a:srgbClr val="682DD3"/>
      </a:accent4>
      <a:accent5>
        <a:srgbClr val="631E7B"/>
      </a:accent5>
      <a:accent6>
        <a:srgbClr val="3A15A2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