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722"/>
    <a:srgbClr val="FF6663"/>
    <a:srgbClr val="FFF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856AF-F7C3-75E3-2C29-FBC25BE80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56763-D38D-0043-DDF4-DBC965FEE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9316C-8058-D902-36AA-D04B6389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3814F-972E-7AEF-33A9-88BECCB3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EF7C4-9706-8CB7-CD67-7E30CE7D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519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917F-6886-8356-3000-FEB2526F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F69D3-D97E-3B4B-9BBB-EF090D05F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7C3A2-ECD6-C104-6948-E5291B56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C50AD-C569-1C1C-0109-B674A8A8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4CBD-91D1-52B0-864B-6E367CA8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95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0D590-A0CF-FEBB-4540-4CDEF1BFD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CF4B9-3091-C45B-9FEE-885D23D49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98879-CDC2-4AE6-D386-E734C2F0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F6299-057C-E63A-8BBE-B80276E5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1211-CB1F-7CAE-8F10-FE547E5B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5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D5AA-95CE-3DDE-0FC4-90705D4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1B71-0068-F045-F921-595D1D73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02803-1027-6700-21E7-6EE13242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55B59-4ED9-96E7-62D6-94C5A7CE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B565B-9281-8DFC-F6BC-112002FE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394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5159-84EF-4EBF-B3D1-44696505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ECE13-A54D-92B4-B145-8BE095C2B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0C025-D68F-1051-33E4-8CE5971E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D9EC-3BA5-5326-B89F-142C0182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011D7-FEDD-C5A5-4A76-BEC5BCDB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86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12A1-CE94-6B47-B021-59B818E8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DA61-0A12-903C-C916-189F9D386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3E48B-0801-3763-B05E-956190689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282D5-D44A-F5FD-A7A5-D3809D44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D5D7B-7937-14EE-6613-BFB8B32D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3EBCA-238F-756C-7B54-E5A54277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169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D51CA-8C1A-B547-7095-65AFACD4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F8C7-4DC7-9283-587C-C719CFB81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6F723-60C7-6C5E-AA55-ED17098FA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40185-A951-414E-A064-3D842E504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7683B-C7FE-C43F-EAD4-842661F88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9938CD-9C35-3F14-6F17-8CE95707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0B9339-BA06-B015-9FBC-D1F240B9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BE55D-9F79-C568-F409-43513D3C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962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33ACE-3845-CD1E-3DEC-7415B14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2B2DB-E11B-6345-37DD-C81E9C0E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FA9F0-F476-8513-BAAF-28711FE5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13637-01FC-D4DC-44CC-5AA10935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9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C3FE7-70F6-4CCE-ADA2-9A50DD71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FF7DE-B5CA-8AF5-F187-E5CF83AB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622C9-7186-3953-82E5-9C819C3B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872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CA44-ADE4-4CE9-BD2E-474273C8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2E584-196C-CA29-CEA0-BB65522CC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8DF52-78C3-F854-2E35-6B932FCE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61D0B-0062-3843-763A-47F36DE4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A929A-25EA-BC09-5DB0-2D576641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4CF8C-8EB6-5F15-90B8-13939D4B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90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6288-3E62-065F-3DC5-7D6F1B10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B1F27-B653-7F8D-1E8B-6C0E9E86F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AF03D-4DF1-A618-611C-C39933CB0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8C6AD-AA9E-59FD-0183-57114EC3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F7DE2-60BF-CD2E-2B5E-5C9B11DB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68F61-B643-8B07-0F87-BDF280DF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891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E3D7FD-A006-47AE-E673-68BC6F11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27C7D-8626-68C2-6B88-4C358271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45CBC-69C3-9052-AEA2-D908B06CE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D815-3274-4318-BEDE-AC3C65204206}" type="datetimeFigureOut">
              <a:rPr lang="vi-VN" smtClean="0"/>
              <a:t>01/03/2024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B4C2-5010-63DD-8CCF-AAD1E1AFF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0F7C6-0ACB-86C2-5ECB-C7660BD52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250507-FA30-4EAC-879C-F656618ABC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188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F29F-DA7F-3F98-9E3B-20190C0BA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7853" y="553913"/>
            <a:ext cx="9144000" cy="486831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rgbClr val="412722"/>
                </a:solidFill>
                <a:latin typeface="Playfair Display" pitchFamily="2" charset="0"/>
              </a:rPr>
              <a:t>Welcome to the</a:t>
            </a:r>
            <a:br>
              <a:rPr lang="en-US" dirty="0">
                <a:solidFill>
                  <a:srgbClr val="412722"/>
                </a:solidFill>
                <a:latin typeface="Playfair Display" pitchFamily="2" charset="0"/>
              </a:rPr>
            </a:br>
            <a:r>
              <a:rPr lang="en-US" dirty="0">
                <a:solidFill>
                  <a:srgbClr val="412722"/>
                </a:solidFill>
                <a:latin typeface="Playfair Display" pitchFamily="2" charset="0"/>
              </a:rPr>
              <a:t>Presentation about</a:t>
            </a:r>
            <a:br>
              <a:rPr lang="en-US" dirty="0">
                <a:solidFill>
                  <a:srgbClr val="412722"/>
                </a:solidFill>
                <a:latin typeface="Playfair Display" pitchFamily="2" charset="0"/>
              </a:rPr>
            </a:br>
            <a:r>
              <a:rPr lang="en-US" sz="2400" dirty="0">
                <a:solidFill>
                  <a:srgbClr val="412722"/>
                </a:solidFill>
                <a:latin typeface="Playfair Display" pitchFamily="2" charset="0"/>
              </a:rPr>
              <a:t>.</a:t>
            </a:r>
            <a:br>
              <a:rPr lang="en-US" dirty="0">
                <a:solidFill>
                  <a:srgbClr val="412722"/>
                </a:solidFill>
                <a:latin typeface="Playfair Display" pitchFamily="2" charset="0"/>
              </a:rPr>
            </a:br>
            <a:r>
              <a:rPr lang="en-US" sz="10000" dirty="0">
                <a:solidFill>
                  <a:srgbClr val="FF6663"/>
                </a:solidFill>
                <a:highlight>
                  <a:srgbClr val="412722"/>
                </a:highlight>
                <a:latin typeface="Playfair Display" pitchFamily="2" charset="0"/>
              </a:rPr>
              <a:t>Me</a:t>
            </a:r>
            <a:endParaRPr lang="vi-VN" sz="10000" dirty="0">
              <a:solidFill>
                <a:srgbClr val="FF6663"/>
              </a:solidFill>
              <a:highlight>
                <a:srgbClr val="412722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3210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54FCDA-6C9C-1924-1D09-035FF20CB256}"/>
              </a:ext>
            </a:extLst>
          </p:cNvPr>
          <p:cNvSpPr txBox="1"/>
          <p:nvPr/>
        </p:nvSpPr>
        <p:spPr>
          <a:xfrm>
            <a:off x="1320993" y="2222704"/>
            <a:ext cx="9286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My full name	Phùng </a:t>
            </a:r>
            <a:r>
              <a:rPr lang="en-US" sz="2000" dirty="0" err="1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Tấn</a:t>
            </a: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 Phát</a:t>
            </a: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Call me	Phát</a:t>
            </a: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Age	22 (born in 2002)</a:t>
            </a: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Grown up in	Ho Chi Minh city</a:t>
            </a: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Study at	HCMUS (Ho Chi Minh University of Science)</a:t>
            </a: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Major in	Medical physics</a:t>
            </a: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Graduate thesis about MCA device in measuring radiation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44BD47-3492-2B0E-5B0E-0B89CE8C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069" y="622819"/>
            <a:ext cx="10129862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12722"/>
                </a:solidFill>
                <a:latin typeface="Playfair Display" pitchFamily="2" charset="0"/>
              </a:rPr>
              <a:t>Basic information</a:t>
            </a:r>
            <a:endParaRPr lang="vi-VN" sz="5400" dirty="0">
              <a:solidFill>
                <a:srgbClr val="4127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8A7828-424A-A8AA-143B-33BB2B1C0540}"/>
              </a:ext>
            </a:extLst>
          </p:cNvPr>
          <p:cNvSpPr txBox="1"/>
          <p:nvPr/>
        </p:nvSpPr>
        <p:spPr>
          <a:xfrm>
            <a:off x="1320993" y="2222704"/>
            <a:ext cx="9286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Interest	Electronics and technology (especially in medical)</a:t>
            </a: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	and physics</a:t>
            </a: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Hobbies	Badminton and photographs</a:t>
            </a: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endParaRPr lang="en-US" sz="2000" dirty="0">
              <a:solidFill>
                <a:srgbClr val="412722"/>
              </a:solidFill>
              <a:latin typeface="Inter" panose="020B0502030000000004" pitchFamily="34" charset="0"/>
              <a:ea typeface="Inter" panose="020B0502030000000004" pitchFamily="34" charset="0"/>
              <a:cs typeface="Poppins" panose="00000500000000000000" pitchFamily="2" charset="0"/>
            </a:endParaRPr>
          </a:p>
          <a:p>
            <a:pPr>
              <a:tabLst>
                <a:tab pos="2111375" algn="l"/>
              </a:tabLst>
            </a:pPr>
            <a:r>
              <a:rPr lang="en-US" sz="2000" dirty="0">
                <a:solidFill>
                  <a:srgbClr val="412722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I enjoy having conversation about academy topic, game and food.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A36F1DC-BBF5-613F-4A11-6463FCF1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069" y="622819"/>
            <a:ext cx="10129862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12722"/>
                </a:solidFill>
                <a:latin typeface="Playfair Display" pitchFamily="2" charset="0"/>
              </a:rPr>
              <a:t>What I love to do</a:t>
            </a:r>
            <a:endParaRPr lang="vi-VN" sz="5400" dirty="0">
              <a:solidFill>
                <a:srgbClr val="4127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0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Inter</vt:lpstr>
      <vt:lpstr>Playfair Display</vt:lpstr>
      <vt:lpstr>Times New Roman</vt:lpstr>
      <vt:lpstr>Office Theme</vt:lpstr>
      <vt:lpstr>Welcome to the Presentation about . Me</vt:lpstr>
      <vt:lpstr>Basic information</vt:lpstr>
      <vt:lpstr>What I love 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Presentation</dc:title>
  <dc:creator>Phát Phùng</dc:creator>
  <cp:lastModifiedBy>Phát Phùng</cp:lastModifiedBy>
  <cp:revision>28</cp:revision>
  <dcterms:created xsi:type="dcterms:W3CDTF">2024-02-28T07:35:10Z</dcterms:created>
  <dcterms:modified xsi:type="dcterms:W3CDTF">2024-03-01T08:21:35Z</dcterms:modified>
</cp:coreProperties>
</file>