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363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731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5585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955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2034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162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286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39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439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38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500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612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821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79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067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748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05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65C25-E55D-41BC-9D93-A66123A9A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0800000" flipV="1">
            <a:off x="808380" y="212034"/>
            <a:ext cx="4558749" cy="1096899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3CB84B-C863-448A-8CDA-4CF5131634BD}"/>
              </a:ext>
            </a:extLst>
          </p:cNvPr>
          <p:cNvSpPr txBox="1"/>
          <p:nvPr/>
        </p:nvSpPr>
        <p:spPr>
          <a:xfrm>
            <a:off x="7593494" y="1308934"/>
            <a:ext cx="44924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Name,</a:t>
            </a:r>
          </a:p>
          <a:p>
            <a:r>
              <a:rPr lang="en-US" sz="3600" dirty="0"/>
              <a:t>Where,</a:t>
            </a:r>
          </a:p>
          <a:p>
            <a:r>
              <a:rPr lang="en-US" sz="3600" dirty="0"/>
              <a:t>Education,</a:t>
            </a:r>
          </a:p>
          <a:p>
            <a:r>
              <a:rPr lang="en-US" sz="3600" dirty="0"/>
              <a:t>Bachelor's Thesis,</a:t>
            </a:r>
          </a:p>
          <a:p>
            <a:r>
              <a:rPr lang="en-US" sz="3600" dirty="0"/>
              <a:t>Research interested,</a:t>
            </a:r>
          </a:p>
          <a:p>
            <a:r>
              <a:rPr lang="en-US" sz="3600" dirty="0"/>
              <a:t>Hobbies,</a:t>
            </a:r>
          </a:p>
          <a:p>
            <a:r>
              <a:rPr lang="en-US" sz="3600" dirty="0"/>
              <a:t>Purpose.</a:t>
            </a:r>
            <a:endParaRPr lang="en-US" dirty="0"/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E0E502-8819-48EB-B156-C5D59E1C9E5B}"/>
              </a:ext>
            </a:extLst>
          </p:cNvPr>
          <p:cNvSpPr txBox="1"/>
          <p:nvPr/>
        </p:nvSpPr>
        <p:spPr>
          <a:xfrm>
            <a:off x="1842050" y="5694840"/>
            <a:ext cx="3909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Nguyen </a:t>
            </a:r>
            <a:r>
              <a:rPr lang="en-US" sz="3600" dirty="0" err="1"/>
              <a:t>Thi</a:t>
            </a:r>
            <a:r>
              <a:rPr lang="en-US" sz="3600" dirty="0"/>
              <a:t> Nhung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29E0BE-3FA4-45A9-9DD2-102D6930C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80" y="1308934"/>
            <a:ext cx="6294785" cy="424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79342"/>
      </p:ext>
    </p:extLst>
  </p:cSld>
  <p:clrMapOvr>
    <a:masterClrMapping/>
  </p:clrMapOvr>
  <p:transition spd="med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B8FF8-C8E7-4107-B00B-BF78EA871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7287" y="212655"/>
            <a:ext cx="3603857" cy="675861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chemeClr val="tx1"/>
                </a:solidFill>
              </a:rPr>
              <a:t>Binh</a:t>
            </a:r>
            <a:r>
              <a:rPr lang="en-US" sz="4800" dirty="0">
                <a:solidFill>
                  <a:schemeClr val="tx1"/>
                </a:solidFill>
              </a:rPr>
              <a:t> Duong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299C54-61E2-4D55-A3DF-1FEC276BB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945" y="993913"/>
            <a:ext cx="5074109" cy="31457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88A38B-FAF6-4CF8-8CE4-FE69CE9F9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719" y="4245045"/>
            <a:ext cx="4514850" cy="24605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E9A8DA-9CE2-4F83-A60C-05B4E94ED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520" y="4245045"/>
            <a:ext cx="4514850" cy="246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78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437F7-EAF1-4F99-9D63-905B1A10A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843" y="351601"/>
            <a:ext cx="3624898" cy="636104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Education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206AD6-29D3-4E48-9E81-FAC42E095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83" y="2360079"/>
            <a:ext cx="5735862" cy="36961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93C6F5-A4FB-4DF2-9A0D-54FD243E6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557" y="2360079"/>
            <a:ext cx="5486400" cy="36961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168853-3DF8-4000-8C06-71D1B2E0DA04}"/>
              </a:ext>
            </a:extLst>
          </p:cNvPr>
          <p:cNvSpPr txBox="1"/>
          <p:nvPr/>
        </p:nvSpPr>
        <p:spPr>
          <a:xfrm>
            <a:off x="4900575" y="1381505"/>
            <a:ext cx="2591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VNUHCM_US</a:t>
            </a:r>
          </a:p>
        </p:txBody>
      </p:sp>
    </p:spTree>
    <p:extLst>
      <p:ext uri="{BB962C8B-B14F-4D97-AF65-F5344CB8AC3E}">
        <p14:creationId xmlns:p14="http://schemas.microsoft.com/office/powerpoint/2010/main" val="3186592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8A65C-2951-4275-8D43-3A9D45A16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569844"/>
            <a:ext cx="2940509" cy="96740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Education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AEDA50-FC8D-4B43-909C-156FA87A9E25}"/>
              </a:ext>
            </a:extLst>
          </p:cNvPr>
          <p:cNvSpPr txBox="1"/>
          <p:nvPr/>
        </p:nvSpPr>
        <p:spPr>
          <a:xfrm>
            <a:off x="3896140" y="1537253"/>
            <a:ext cx="6282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Theoretical physics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44C4F4-117B-4A66-B1F1-5FB67CA34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2343150"/>
            <a:ext cx="5764696" cy="40443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003E44-4CDE-4411-81C3-D2DBBD223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791" y="2343150"/>
            <a:ext cx="5666132" cy="404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2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F3C9E-0B5E-4034-B0C1-64B44CD42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928" y="245456"/>
            <a:ext cx="5683709" cy="768626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Bachelor's Thesis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AAC80-A313-4366-8582-E08A54301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455" y="1196009"/>
            <a:ext cx="6732345" cy="44659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1FD1E6-BC49-4C76-9B2D-98EED7EB5DA2}"/>
              </a:ext>
            </a:extLst>
          </p:cNvPr>
          <p:cNvSpPr txBox="1"/>
          <p:nvPr/>
        </p:nvSpPr>
        <p:spPr>
          <a:xfrm>
            <a:off x="5645426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E73511-3D20-4C8B-AA9D-4113D06CC19A}"/>
              </a:ext>
            </a:extLst>
          </p:cNvPr>
          <p:cNvSpPr txBox="1"/>
          <p:nvPr/>
        </p:nvSpPr>
        <p:spPr>
          <a:xfrm>
            <a:off x="2994871" y="5901898"/>
            <a:ext cx="7129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Warm Inflation in Cosmology</a:t>
            </a:r>
          </a:p>
        </p:txBody>
      </p:sp>
    </p:spTree>
    <p:extLst>
      <p:ext uri="{BB962C8B-B14F-4D97-AF65-F5344CB8AC3E}">
        <p14:creationId xmlns:p14="http://schemas.microsoft.com/office/powerpoint/2010/main" val="3900689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AEFE6-C661-47FD-B294-CFACE30F7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243" y="419073"/>
            <a:ext cx="6025747" cy="715617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Research interested</a:t>
            </a:r>
            <a:endParaRPr lang="en-US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387C89-E393-4E40-8E87-93543172E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14" y="1383223"/>
            <a:ext cx="6331613" cy="49115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0EA535-D227-4C11-BE96-E0334F31ABE1}"/>
              </a:ext>
            </a:extLst>
          </p:cNvPr>
          <p:cNvSpPr txBox="1"/>
          <p:nvPr/>
        </p:nvSpPr>
        <p:spPr>
          <a:xfrm>
            <a:off x="6725504" y="2160104"/>
            <a:ext cx="546649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Astrophysics,</a:t>
            </a:r>
          </a:p>
          <a:p>
            <a:endParaRPr lang="en-US" sz="3600" dirty="0"/>
          </a:p>
          <a:p>
            <a:r>
              <a:rPr lang="en-US" sz="3600" dirty="0"/>
              <a:t>Neutrino Particle Physics,</a:t>
            </a:r>
          </a:p>
          <a:p>
            <a:r>
              <a:rPr lang="en-US" sz="3600" dirty="0"/>
              <a:t> </a:t>
            </a:r>
          </a:p>
          <a:p>
            <a:r>
              <a:rPr lang="en-US" sz="3600" dirty="0"/>
              <a:t>Cosmology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6666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88BBF-5D9B-451C-BA19-DE7F82A59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122" y="216978"/>
            <a:ext cx="2925373" cy="768626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Hobbies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BA5B075-9E93-42FC-9C51-F78FE8F2D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28" y="1870021"/>
            <a:ext cx="4253948" cy="489003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7C8FF63-AB8B-47E7-BDF8-921CED129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84" y="97946"/>
            <a:ext cx="2898744" cy="370167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88C27E1-4B13-4B0D-9AE3-1B33ABF9A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1103" y="4012573"/>
            <a:ext cx="4639347" cy="276747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B51C21D-AF86-4A82-BFBB-45F2287731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6706" y="4012572"/>
            <a:ext cx="3428836" cy="276747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50DDCF0-D472-472E-8E9A-1E5C8A5CC6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8300" y="1043108"/>
            <a:ext cx="4253948" cy="291196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BBE0096-F00F-47C1-8620-3C9B5B1652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0843" y="1486000"/>
            <a:ext cx="4101984" cy="30216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5D82EE-AD46-45EF-A2FA-4A9516E78A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2711" y="77950"/>
            <a:ext cx="2925373" cy="393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03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90829-58E8-4C7B-AB0A-F89651C1F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247" y="432324"/>
            <a:ext cx="2874249" cy="715617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Purpose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106E4D-5741-47D3-805B-4AAEB0402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04" y="1881809"/>
            <a:ext cx="6129867" cy="43165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54C5F5-97F3-447C-B462-06BBFB7E46A8}"/>
              </a:ext>
            </a:extLst>
          </p:cNvPr>
          <p:cNvSpPr txBox="1"/>
          <p:nvPr/>
        </p:nvSpPr>
        <p:spPr>
          <a:xfrm>
            <a:off x="5645426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8DB723-D021-451D-A56D-E1AB407C5901}"/>
              </a:ext>
            </a:extLst>
          </p:cNvPr>
          <p:cNvSpPr txBox="1"/>
          <p:nvPr/>
        </p:nvSpPr>
        <p:spPr>
          <a:xfrm>
            <a:off x="7315200" y="2580861"/>
            <a:ext cx="41081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Learn</a:t>
            </a:r>
          </a:p>
          <a:p>
            <a:r>
              <a:rPr lang="en-US" sz="3600" dirty="0"/>
              <a:t>Get in touch</a:t>
            </a:r>
          </a:p>
          <a:p>
            <a:r>
              <a:rPr lang="en-US" sz="3600" dirty="0"/>
              <a:t>Practice and apply</a:t>
            </a:r>
          </a:p>
          <a:p>
            <a:r>
              <a:rPr lang="en-US" sz="3600" dirty="0"/>
              <a:t>Challenge myself</a:t>
            </a:r>
          </a:p>
        </p:txBody>
      </p:sp>
    </p:spTree>
    <p:extLst>
      <p:ext uri="{BB962C8B-B14F-4D97-AF65-F5344CB8AC3E}">
        <p14:creationId xmlns:p14="http://schemas.microsoft.com/office/powerpoint/2010/main" val="43828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B91EA-F328-43FA-82E4-FF31E097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922" y="2428461"/>
            <a:ext cx="9475305" cy="2001078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Glad to know you all </a:t>
            </a:r>
            <a:br>
              <a:rPr lang="en-US" sz="6000" dirty="0">
                <a:solidFill>
                  <a:srgbClr val="FF0000"/>
                </a:solidFill>
              </a:rPr>
            </a:br>
            <a:r>
              <a:rPr lang="en-US" sz="6000" dirty="0">
                <a:solidFill>
                  <a:srgbClr val="FF0000"/>
                </a:solidFill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3078640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355</TotalTime>
  <Words>61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Introduction</vt:lpstr>
      <vt:lpstr>Binh Duong</vt:lpstr>
      <vt:lpstr>Education</vt:lpstr>
      <vt:lpstr>Education</vt:lpstr>
      <vt:lpstr>Bachelor's Thesis</vt:lpstr>
      <vt:lpstr>Research interested</vt:lpstr>
      <vt:lpstr>Hobbies</vt:lpstr>
      <vt:lpstr>Purpose</vt:lpstr>
      <vt:lpstr>Glad to know you all  Thank you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Introduction.</dc:title>
  <dc:creator>ADMIN</dc:creator>
  <cp:lastModifiedBy>ADMIN</cp:lastModifiedBy>
  <cp:revision>38</cp:revision>
  <dcterms:created xsi:type="dcterms:W3CDTF">2023-02-23T08:25:44Z</dcterms:created>
  <dcterms:modified xsi:type="dcterms:W3CDTF">2023-02-24T06:43:23Z</dcterms:modified>
</cp:coreProperties>
</file>