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14FDC-8773-4D0B-ADD5-A591F9C174E8}" v="5" dt="2023-02-26T01:52:29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G20 - Nguyen Duc Phu" userId="8f915798-920e-4af9-95a8-60c5fb8768d3" providerId="ADAL" clId="{CD214FDC-8773-4D0B-ADD5-A591F9C174E8}"/>
    <pc:docChg chg="custSel addSld modSld sldOrd">
      <pc:chgData name="UG20 - Nguyen Duc Phu" userId="8f915798-920e-4af9-95a8-60c5fb8768d3" providerId="ADAL" clId="{CD214FDC-8773-4D0B-ADD5-A591F9C174E8}" dt="2023-02-26T01:52:47.076" v="1278" actId="1076"/>
      <pc:docMkLst>
        <pc:docMk/>
      </pc:docMkLst>
      <pc:sldChg chg="addSp modSp new mod setBg">
        <pc:chgData name="UG20 - Nguyen Duc Phu" userId="8f915798-920e-4af9-95a8-60c5fb8768d3" providerId="ADAL" clId="{CD214FDC-8773-4D0B-ADD5-A591F9C174E8}" dt="2023-02-26T01:31:08.540" v="247" actId="20577"/>
        <pc:sldMkLst>
          <pc:docMk/>
          <pc:sldMk cId="2056779431" sldId="256"/>
        </pc:sldMkLst>
        <pc:spChg chg="mod">
          <ac:chgData name="UG20 - Nguyen Duc Phu" userId="8f915798-920e-4af9-95a8-60c5fb8768d3" providerId="ADAL" clId="{CD214FDC-8773-4D0B-ADD5-A591F9C174E8}" dt="2023-02-26T01:28:13.421" v="162" actId="1076"/>
          <ac:spMkLst>
            <pc:docMk/>
            <pc:sldMk cId="2056779431" sldId="256"/>
            <ac:spMk id="2" creationId="{E51FBE39-5DA0-B1AF-1967-DE56BE13187B}"/>
          </ac:spMkLst>
        </pc:spChg>
        <pc:spChg chg="mod">
          <ac:chgData name="UG20 - Nguyen Duc Phu" userId="8f915798-920e-4af9-95a8-60c5fb8768d3" providerId="ADAL" clId="{CD214FDC-8773-4D0B-ADD5-A591F9C174E8}" dt="2023-02-26T01:31:08.540" v="247" actId="20577"/>
          <ac:spMkLst>
            <pc:docMk/>
            <pc:sldMk cId="2056779431" sldId="256"/>
            <ac:spMk id="3" creationId="{2D046BB6-6220-7915-41C6-5B41DCC8584B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10" creationId="{362D44EE-C852-4460-B8B5-C4F2BC20510C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12" creationId="{658970D8-8D1D-4B5C-894B-E871CC86543D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14" creationId="{F227E5B6-9132-43CA-B503-37A18562ADF2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16" creationId="{03C2051E-A88D-48E5-BACF-AAED17892722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18" creationId="{7821A508-2985-4905-874A-527429BAABFA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20" creationId="{D2929CB1-0E3C-4B2D-ADC5-0154FB33BA44}"/>
          </ac:spMkLst>
        </pc:spChg>
        <pc:spChg chg="add">
          <ac:chgData name="UG20 - Nguyen Duc Phu" userId="8f915798-920e-4af9-95a8-60c5fb8768d3" providerId="ADAL" clId="{CD214FDC-8773-4D0B-ADD5-A591F9C174E8}" dt="2023-02-26T01:27:32.618" v="156" actId="26606"/>
          <ac:spMkLst>
            <pc:docMk/>
            <pc:sldMk cId="2056779431" sldId="256"/>
            <ac:spMk id="22" creationId="{5F2F0C84-BE8C-4DC2-A6D3-30349A801D5C}"/>
          </ac:spMkLst>
        </pc:spChg>
        <pc:picChg chg="add mod">
          <ac:chgData name="UG20 - Nguyen Duc Phu" userId="8f915798-920e-4af9-95a8-60c5fb8768d3" providerId="ADAL" clId="{CD214FDC-8773-4D0B-ADD5-A591F9C174E8}" dt="2023-02-26T01:27:32.618" v="156" actId="26606"/>
          <ac:picMkLst>
            <pc:docMk/>
            <pc:sldMk cId="2056779431" sldId="256"/>
            <ac:picMk id="5" creationId="{98A358A7-DDA7-C69B-7A66-123617336C3E}"/>
          </ac:picMkLst>
        </pc:picChg>
      </pc:sldChg>
      <pc:sldChg chg="modSp new mod ord">
        <pc:chgData name="UG20 - Nguyen Duc Phu" userId="8f915798-920e-4af9-95a8-60c5fb8768d3" providerId="ADAL" clId="{CD214FDC-8773-4D0B-ADD5-A591F9C174E8}" dt="2023-02-26T01:47:58.600" v="1241" actId="1076"/>
        <pc:sldMkLst>
          <pc:docMk/>
          <pc:sldMk cId="894041144" sldId="257"/>
        </pc:sldMkLst>
        <pc:spChg chg="mod">
          <ac:chgData name="UG20 - Nguyen Duc Phu" userId="8f915798-920e-4af9-95a8-60c5fb8768d3" providerId="ADAL" clId="{CD214FDC-8773-4D0B-ADD5-A591F9C174E8}" dt="2023-02-26T01:47:58.600" v="1241" actId="1076"/>
          <ac:spMkLst>
            <pc:docMk/>
            <pc:sldMk cId="894041144" sldId="257"/>
            <ac:spMk id="2" creationId="{7C25599F-F3B7-9C81-6EB0-5A543314EAD3}"/>
          </ac:spMkLst>
        </pc:spChg>
        <pc:spChg chg="mod">
          <ac:chgData name="UG20 - Nguyen Duc Phu" userId="8f915798-920e-4af9-95a8-60c5fb8768d3" providerId="ADAL" clId="{CD214FDC-8773-4D0B-ADD5-A591F9C174E8}" dt="2023-02-26T01:47:57.174" v="1240" actId="1076"/>
          <ac:spMkLst>
            <pc:docMk/>
            <pc:sldMk cId="894041144" sldId="257"/>
            <ac:spMk id="3" creationId="{35306CBB-3FB0-5EBF-3523-842E0E487B64}"/>
          </ac:spMkLst>
        </pc:spChg>
      </pc:sldChg>
      <pc:sldChg chg="addSp modSp new mod ord">
        <pc:chgData name="UG20 - Nguyen Duc Phu" userId="8f915798-920e-4af9-95a8-60c5fb8768d3" providerId="ADAL" clId="{CD214FDC-8773-4D0B-ADD5-A591F9C174E8}" dt="2023-02-26T01:49:01.888" v="1249" actId="1076"/>
        <pc:sldMkLst>
          <pc:docMk/>
          <pc:sldMk cId="1461655415" sldId="258"/>
        </pc:sldMkLst>
        <pc:spChg chg="mod">
          <ac:chgData name="UG20 - Nguyen Duc Phu" userId="8f915798-920e-4af9-95a8-60c5fb8768d3" providerId="ADAL" clId="{CD214FDC-8773-4D0B-ADD5-A591F9C174E8}" dt="2023-02-26T01:48:02.045" v="1242" actId="1076"/>
          <ac:spMkLst>
            <pc:docMk/>
            <pc:sldMk cId="1461655415" sldId="258"/>
            <ac:spMk id="2" creationId="{040D72CC-B549-7A0D-EED4-C666360FDBA3}"/>
          </ac:spMkLst>
        </pc:spChg>
        <pc:spChg chg="mod">
          <ac:chgData name="UG20 - Nguyen Duc Phu" userId="8f915798-920e-4af9-95a8-60c5fb8768d3" providerId="ADAL" clId="{CD214FDC-8773-4D0B-ADD5-A591F9C174E8}" dt="2023-02-26T01:38:20.872" v="1033" actId="1076"/>
          <ac:spMkLst>
            <pc:docMk/>
            <pc:sldMk cId="1461655415" sldId="258"/>
            <ac:spMk id="3" creationId="{E489ECDD-23CC-F1EB-1A52-582F0DFAE8E5}"/>
          </ac:spMkLst>
        </pc:spChg>
        <pc:picChg chg="add mod">
          <ac:chgData name="UG20 - Nguyen Duc Phu" userId="8f915798-920e-4af9-95a8-60c5fb8768d3" providerId="ADAL" clId="{CD214FDC-8773-4D0B-ADD5-A591F9C174E8}" dt="2023-02-26T01:49:01.888" v="1249" actId="1076"/>
          <ac:picMkLst>
            <pc:docMk/>
            <pc:sldMk cId="1461655415" sldId="258"/>
            <ac:picMk id="5" creationId="{4859407E-5D57-7112-2B01-489AABABC290}"/>
          </ac:picMkLst>
        </pc:picChg>
      </pc:sldChg>
      <pc:sldChg chg="addSp delSp modSp new mod">
        <pc:chgData name="UG20 - Nguyen Duc Phu" userId="8f915798-920e-4af9-95a8-60c5fb8768d3" providerId="ADAL" clId="{CD214FDC-8773-4D0B-ADD5-A591F9C174E8}" dt="2023-02-26T01:47:51.276" v="1239" actId="1076"/>
        <pc:sldMkLst>
          <pc:docMk/>
          <pc:sldMk cId="1926274334" sldId="259"/>
        </pc:sldMkLst>
        <pc:spChg chg="mod">
          <ac:chgData name="UG20 - Nguyen Duc Phu" userId="8f915798-920e-4af9-95a8-60c5fb8768d3" providerId="ADAL" clId="{CD214FDC-8773-4D0B-ADD5-A591F9C174E8}" dt="2023-02-26T01:47:49.530" v="1238" actId="1076"/>
          <ac:spMkLst>
            <pc:docMk/>
            <pc:sldMk cId="1926274334" sldId="259"/>
            <ac:spMk id="2" creationId="{A17D855F-88BD-8427-A26D-B56724124817}"/>
          </ac:spMkLst>
        </pc:spChg>
        <pc:spChg chg="mod">
          <ac:chgData name="UG20 - Nguyen Duc Phu" userId="8f915798-920e-4af9-95a8-60c5fb8768d3" providerId="ADAL" clId="{CD214FDC-8773-4D0B-ADD5-A591F9C174E8}" dt="2023-02-26T01:47:51.276" v="1239" actId="1076"/>
          <ac:spMkLst>
            <pc:docMk/>
            <pc:sldMk cId="1926274334" sldId="259"/>
            <ac:spMk id="3" creationId="{945F5F6A-A0DA-7654-3E68-D1B1348A4470}"/>
          </ac:spMkLst>
        </pc:spChg>
        <pc:picChg chg="add del mod">
          <ac:chgData name="UG20 - Nguyen Duc Phu" userId="8f915798-920e-4af9-95a8-60c5fb8768d3" providerId="ADAL" clId="{CD214FDC-8773-4D0B-ADD5-A591F9C174E8}" dt="2023-02-26T01:47:33.007" v="1233" actId="478"/>
          <ac:picMkLst>
            <pc:docMk/>
            <pc:sldMk cId="1926274334" sldId="259"/>
            <ac:picMk id="5" creationId="{BE384820-6C2D-8A48-C989-5857E4B7D1F3}"/>
          </ac:picMkLst>
        </pc:picChg>
      </pc:sldChg>
      <pc:sldChg chg="addSp delSp modSp new mod">
        <pc:chgData name="UG20 - Nguyen Duc Phu" userId="8f915798-920e-4af9-95a8-60c5fb8768d3" providerId="ADAL" clId="{CD214FDC-8773-4D0B-ADD5-A591F9C174E8}" dt="2023-02-26T01:52:47.076" v="1278" actId="1076"/>
        <pc:sldMkLst>
          <pc:docMk/>
          <pc:sldMk cId="3168936439" sldId="260"/>
        </pc:sldMkLst>
        <pc:spChg chg="mod">
          <ac:chgData name="UG20 - Nguyen Duc Phu" userId="8f915798-920e-4af9-95a8-60c5fb8768d3" providerId="ADAL" clId="{CD214FDC-8773-4D0B-ADD5-A591F9C174E8}" dt="2023-02-26T01:50:49.678" v="1260" actId="20577"/>
          <ac:spMkLst>
            <pc:docMk/>
            <pc:sldMk cId="3168936439" sldId="260"/>
            <ac:spMk id="2" creationId="{056239BF-8E84-51DB-0636-5A3C08A535FD}"/>
          </ac:spMkLst>
        </pc:spChg>
        <pc:spChg chg="del">
          <ac:chgData name="UG20 - Nguyen Duc Phu" userId="8f915798-920e-4af9-95a8-60c5fb8768d3" providerId="ADAL" clId="{CD214FDC-8773-4D0B-ADD5-A591F9C174E8}" dt="2023-02-26T01:52:15.909" v="1261"/>
          <ac:spMkLst>
            <pc:docMk/>
            <pc:sldMk cId="3168936439" sldId="260"/>
            <ac:spMk id="3" creationId="{FC58450D-1664-C335-1962-DE269CB88494}"/>
          </ac:spMkLst>
        </pc:spChg>
        <pc:picChg chg="add mod">
          <ac:chgData name="UG20 - Nguyen Duc Phu" userId="8f915798-920e-4af9-95a8-60c5fb8768d3" providerId="ADAL" clId="{CD214FDC-8773-4D0B-ADD5-A591F9C174E8}" dt="2023-02-26T01:52:46.085" v="1277" actId="1076"/>
          <ac:picMkLst>
            <pc:docMk/>
            <pc:sldMk cId="3168936439" sldId="260"/>
            <ac:picMk id="4" creationId="{EB7B4BD9-D4F2-9E00-0C9E-B2E49459712F}"/>
          </ac:picMkLst>
        </pc:picChg>
        <pc:picChg chg="add mod">
          <ac:chgData name="UG20 - Nguyen Duc Phu" userId="8f915798-920e-4af9-95a8-60c5fb8768d3" providerId="ADAL" clId="{CD214FDC-8773-4D0B-ADD5-A591F9C174E8}" dt="2023-02-26T01:52:47.076" v="1278" actId="1076"/>
          <ac:picMkLst>
            <pc:docMk/>
            <pc:sldMk cId="3168936439" sldId="260"/>
            <ac:picMk id="6" creationId="{D08AC287-BB79-5CC6-BE20-25A2E4DAC7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BFF4-91D9-F027-A570-BFC9D41C1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D161-A888-1918-5B46-9B3DFC4DB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2CCA-3424-6978-07AD-669D2E2B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BB2D-8C79-7F2F-7EE6-24C700D1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16AF6-C32E-7973-7C11-B0EFD0DC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C602-C750-1873-EE5D-2EB6379F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00D6C-BF62-8580-4157-E36005B39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76D0-44E7-DFEB-8C01-1430F588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F56-26B9-9ED9-ACEA-79D3740D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00076-0BB6-D778-22AD-50D58EC2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963E0C-A5D5-1E63-8B45-9C48E6F5F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D0382-D072-944F-1A74-3AA2BB6F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953E5-ECE3-D0E3-5B25-3CE2B341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6B0-7BE2-E114-F0D0-44E1BA05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EE4C-3EC0-DA54-4EE0-07DA6EE9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23A4-BC19-39D9-6DFE-10A2DEB0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6595-50EE-CAD6-AF45-CB696F25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502C-E46F-6B03-581C-4191FC9F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6304-B219-8266-1A06-DBA71708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1815-0B8E-2FB7-DDC8-3A886034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3B45-32BE-2200-B066-B42574A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A9F6-BADA-8E72-6B9F-402299AD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64C76-F50A-08E4-4804-52CFA65E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870F-1CA2-B310-C00E-D3F07DB6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5393-73B2-48CC-FCCB-E0AE69FE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7308-D351-714B-3DEC-2529F48A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578AE-3525-59BC-4021-53F863CA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3397F-1945-0D44-798F-5B91BE129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97824-2AEF-DDDB-0DDA-8219C65B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1EF27-2D4B-455A-66E2-5676D4E7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5C5A0-FE3B-C1D6-72CD-FB2FDD90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7654-C643-2E62-9B77-91AEF99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8E725-3819-6451-AC03-6CAABC96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2AEA8-2105-C0D6-3657-B13EBD8EA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FE0BA-B627-D09E-CD3B-A87435CE0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04AEE-9CF0-8FB0-F38F-9B33AE122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78B8A-E2FC-8F64-09F2-87EBABD0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C67BC-B2D7-2E62-DA09-E9099EAB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B3194-99C4-BBB7-6ABB-9F51C04C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E91C-DB83-AFAA-64AF-D62E5116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0A7D2-CF37-6D7E-CCE2-C4D33E7D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28C23-0C38-1E98-6F9A-B85D02AB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5F9DD-3E78-4A23-92F9-5FC2369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3D416-F013-2FCB-A999-2DEE0AB6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39835-A217-1650-DF2F-5FCF013E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12D46-AC06-65E3-43E7-2DFCF9C8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4E67-CF95-1AC6-465D-F3FBEE90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2189-DBB8-D8AE-8AF1-85E23AB3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57497-F163-CC54-CB24-3FBA85358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2E087-D55B-9369-DE0D-CE40840A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AB80-7CE5-040F-64D6-ABF5D3D9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D2C98-DD39-AE08-4CAC-2C0134CE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F247-BACA-9943-DC44-EAA46976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151AD-D479-84A3-C793-CF3EDF3B5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4495-4902-50B9-0BE3-167223AF0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02B8B-DA73-F9D6-EEC9-18E523DC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EE421-EC24-4770-BF5E-4B79997E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B060E-EF78-D7D8-5414-F63AC1D5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2B83A-4F86-708A-C556-DDFFABF7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06E02-7EEB-1D7C-AF35-F7F08291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3615-390E-93F1-9E18-09792F43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C850-C69C-4B69-BCA5-3A6A4A2131B9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804EE-B1DC-8A8B-02E7-73A153C5B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B2533-115F-DC62-1575-F46405C5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6430-AD63-4B26-8846-911FD46E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FBE39-5DA0-B1AF-1967-DE56BE131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230" y="1787306"/>
            <a:ext cx="5334930" cy="1128939"/>
          </a:xfrm>
        </p:spPr>
        <p:txBody>
          <a:bodyPr>
            <a:normAutofit/>
          </a:bodyPr>
          <a:lstStyle/>
          <a:p>
            <a:r>
              <a:rPr lang="en-US" dirty="0"/>
              <a:t>Nguyen Duc Phu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46BB6-6220-7915-41C6-5B41DCC85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188" y="3187844"/>
            <a:ext cx="5334931" cy="218921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DOB: 28/12/2002</a:t>
            </a:r>
          </a:p>
          <a:p>
            <a:pPr algn="l"/>
            <a:r>
              <a:rPr lang="en-US" dirty="0"/>
              <a:t>POB: An </a:t>
            </a:r>
            <a:r>
              <a:rPr lang="en-US" dirty="0" err="1"/>
              <a:t>Giang</a:t>
            </a:r>
            <a:endParaRPr lang="en-US" dirty="0"/>
          </a:p>
          <a:p>
            <a:pPr algn="l"/>
            <a:r>
              <a:rPr lang="en-US" dirty="0"/>
              <a:t>Engineering student at Fulbright University Vietnam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98A358A7-DDA7-C69B-7A66-123617336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5498" b="-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599F-F3B7-9C81-6EB0-5A543314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701"/>
            <a:ext cx="10515600" cy="1325563"/>
          </a:xfrm>
        </p:spPr>
        <p:txBody>
          <a:bodyPr/>
          <a:lstStyle/>
          <a:p>
            <a:r>
              <a:rPr lang="en-US" b="1" dirty="0"/>
              <a:t>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6CBB-3FB0-5EBF-3523-842E0E48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642"/>
            <a:ext cx="10515600" cy="2700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Liberal Art Education</a:t>
            </a:r>
          </a:p>
          <a:p>
            <a:pPr marL="0" indent="0">
              <a:buNone/>
            </a:pPr>
            <a:r>
              <a:rPr lang="en-US" dirty="0"/>
              <a:t>Teaching Assistant for Introduction to Engineering and Sensor, Measurement, and Analysis courses. </a:t>
            </a:r>
          </a:p>
          <a:p>
            <a:pPr marL="0" indent="0">
              <a:buNone/>
            </a:pPr>
            <a:r>
              <a:rPr lang="en-US" dirty="0"/>
              <a:t>Participate in a research project about material strength.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4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72CC-B549-7A0D-EED4-C666360F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510"/>
            <a:ext cx="10515600" cy="1325563"/>
          </a:xfrm>
        </p:spPr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ECDD-23CC-F1EB-1A52-582F0DFA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129"/>
            <a:ext cx="10515600" cy="1850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Learn and experience the research process</a:t>
            </a:r>
          </a:p>
          <a:p>
            <a:pPr marL="0" indent="0">
              <a:buNone/>
            </a:pPr>
            <a:r>
              <a:rPr lang="en-US" dirty="0"/>
              <a:t>=&gt; Assist my upcoming graduation thesis </a:t>
            </a:r>
          </a:p>
          <a:p>
            <a:pPr marL="0" indent="0">
              <a:buNone/>
            </a:pPr>
            <a:r>
              <a:rPr lang="en-US" dirty="0"/>
              <a:t>Learn about the DAQ of the lab</a:t>
            </a:r>
          </a:p>
          <a:p>
            <a:pPr marL="0" indent="0">
              <a:buNone/>
            </a:pPr>
            <a:r>
              <a:rPr lang="en-US" dirty="0"/>
              <a:t>Perform well in the lab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859407E-5D57-7112-2B01-489AABAB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08" y="4596819"/>
            <a:ext cx="2210142" cy="18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39BF-8E84-51DB-0636-5A3C08A5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B4BD9-D4F2-9E00-0C9E-B2E49459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365" y="1727849"/>
            <a:ext cx="5397635" cy="3557019"/>
          </a:xfrm>
          <a:prstGeom prst="rect">
            <a:avLst/>
          </a:prstGeom>
        </p:spPr>
      </p:pic>
      <p:pic>
        <p:nvPicPr>
          <p:cNvPr id="6" name="Picture 5" descr="A picture containing indoor, several, arranged&#10;&#10;Description automatically generated">
            <a:extLst>
              <a:ext uri="{FF2B5EF4-FFF2-40B4-BE49-F238E27FC236}">
                <a16:creationId xmlns:a16="http://schemas.microsoft.com/office/drawing/2014/main" id="{D08AC287-BB79-5CC6-BE20-25A2E4DA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65" y="1727849"/>
            <a:ext cx="5231170" cy="35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855F-88BD-8427-A26D-B5672412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17"/>
            <a:ext cx="10515600" cy="1325563"/>
          </a:xfrm>
        </p:spPr>
        <p:txBody>
          <a:bodyPr/>
          <a:lstStyle/>
          <a:p>
            <a:r>
              <a:rPr lang="en-US" b="1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F5F6A-A0DA-7654-3E68-D1B1348A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881"/>
            <a:ext cx="10515600" cy="19691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Love cooking</a:t>
            </a:r>
          </a:p>
          <a:p>
            <a:pPr marL="0" indent="0">
              <a:buNone/>
            </a:pPr>
            <a:r>
              <a:rPr lang="en-US" dirty="0"/>
              <a:t>Sports: Ultimate Frisbee, running, swimming,…</a:t>
            </a:r>
          </a:p>
        </p:txBody>
      </p:sp>
    </p:spTree>
    <p:extLst>
      <p:ext uri="{BB962C8B-B14F-4D97-AF65-F5344CB8AC3E}">
        <p14:creationId xmlns:p14="http://schemas.microsoft.com/office/powerpoint/2010/main" val="192627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Nguyen Duc Phu</vt:lpstr>
      <vt:lpstr>Experience</vt:lpstr>
      <vt:lpstr>Objective</vt:lpstr>
      <vt:lpstr>Interest</vt:lpstr>
      <vt:lpstr>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Nguyen Duc Phu</dc:title>
  <dc:creator>UG20 - Nguyen Duc Phu</dc:creator>
  <cp:lastModifiedBy>UG20 - Nguyen Duc Phu</cp:lastModifiedBy>
  <cp:revision>1</cp:revision>
  <dcterms:created xsi:type="dcterms:W3CDTF">2023-02-26T01:24:53Z</dcterms:created>
  <dcterms:modified xsi:type="dcterms:W3CDTF">2023-02-26T01:52:51Z</dcterms:modified>
</cp:coreProperties>
</file>