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" panose="020B0604020202020204" charset="0"/>
      <p:regular r:id="rId13"/>
    </p:embeddedFont>
    <p:embeddedFont>
      <p:font typeface="ไอติม" panose="020B0604020202020204" charset="-3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36.png"/><Relationship Id="rId3" Type="http://schemas.openxmlformats.org/officeDocument/2006/relationships/image" Target="../media/image18.svg"/><Relationship Id="rId21" Type="http://schemas.openxmlformats.org/officeDocument/2006/relationships/image" Target="../media/image55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59.png"/><Relationship Id="rId2" Type="http://schemas.openxmlformats.org/officeDocument/2006/relationships/image" Target="../media/image17.pn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24" Type="http://schemas.openxmlformats.org/officeDocument/2006/relationships/image" Target="../media/image58.pn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23" Type="http://schemas.openxmlformats.org/officeDocument/2006/relationships/image" Target="../media/image57.svg"/><Relationship Id="rId10" Type="http://schemas.openxmlformats.org/officeDocument/2006/relationships/image" Target="../media/image46.png"/><Relationship Id="rId19" Type="http://schemas.openxmlformats.org/officeDocument/2006/relationships/image" Target="../media/image37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60668" y="2522522"/>
            <a:ext cx="11966664" cy="5241957"/>
            <a:chOff x="0" y="0"/>
            <a:chExt cx="15955551" cy="6989276"/>
          </a:xfrm>
        </p:grpSpPr>
        <p:sp>
          <p:nvSpPr>
            <p:cNvPr id="3" name="TextBox 3"/>
            <p:cNvSpPr txBox="1"/>
            <p:nvPr/>
          </p:nvSpPr>
          <p:spPr>
            <a:xfrm>
              <a:off x="0" y="-781727"/>
              <a:ext cx="15955551" cy="8226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74"/>
                </a:lnSpc>
              </a:pPr>
              <a:endParaRPr/>
            </a:p>
            <a:p>
              <a:pPr algn="ctr">
                <a:lnSpc>
                  <a:spcPts val="11674"/>
                </a:lnSpc>
              </a:pPr>
              <a:r>
                <a:rPr lang="en-US" sz="13575">
                  <a:solidFill>
                    <a:srgbClr val="965A38"/>
                  </a:solidFill>
                  <a:latin typeface="ไอติม"/>
                </a:rPr>
                <a:t>PERSONAL</a:t>
              </a:r>
            </a:p>
            <a:p>
              <a:pPr algn="ctr">
                <a:lnSpc>
                  <a:spcPts val="11674"/>
                </a:lnSpc>
              </a:pPr>
              <a:r>
                <a:rPr lang="en-US" sz="13575">
                  <a:solidFill>
                    <a:srgbClr val="965A38"/>
                  </a:solidFill>
                  <a:latin typeface="ไอติม"/>
                </a:rPr>
                <a:t>INFORMATION</a:t>
              </a:r>
            </a:p>
            <a:p>
              <a:pPr algn="ctr">
                <a:lnSpc>
                  <a:spcPts val="11674"/>
                </a:lnSpc>
              </a:pPr>
              <a:endParaRPr lang="en-US" sz="13575">
                <a:solidFill>
                  <a:srgbClr val="965A38"/>
                </a:solidFill>
                <a:latin typeface="ไอติม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43626" y="5362479"/>
              <a:ext cx="8668300" cy="1258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4"/>
                </a:lnSpc>
              </a:pPr>
              <a:endParaRPr/>
            </a:p>
            <a:p>
              <a:pPr algn="ctr">
                <a:lnSpc>
                  <a:spcPts val="3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68075">
            <a:off x="14764015" y="6748285"/>
            <a:ext cx="3847701" cy="4590533"/>
          </a:xfrm>
          <a:custGeom>
            <a:avLst/>
            <a:gdLst/>
            <a:ahLst/>
            <a:cxnLst/>
            <a:rect l="l" t="t" r="r" b="b"/>
            <a:pathLst>
              <a:path w="3847701" h="4590533">
                <a:moveTo>
                  <a:pt x="0" y="0"/>
                </a:moveTo>
                <a:lnTo>
                  <a:pt x="3847701" y="0"/>
                </a:lnTo>
                <a:lnTo>
                  <a:pt x="3847701" y="4590533"/>
                </a:lnTo>
                <a:lnTo>
                  <a:pt x="0" y="4590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96182">
            <a:off x="2498586" y="7682745"/>
            <a:ext cx="3811122" cy="3194413"/>
          </a:xfrm>
          <a:custGeom>
            <a:avLst/>
            <a:gdLst/>
            <a:ahLst/>
            <a:cxnLst/>
            <a:rect l="l" t="t" r="r" b="b"/>
            <a:pathLst>
              <a:path w="3811122" h="3194413">
                <a:moveTo>
                  <a:pt x="0" y="0"/>
                </a:moveTo>
                <a:lnTo>
                  <a:pt x="3811122" y="0"/>
                </a:lnTo>
                <a:lnTo>
                  <a:pt x="3811122" y="3194413"/>
                </a:lnTo>
                <a:lnTo>
                  <a:pt x="0" y="3194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17863" y="5778399"/>
            <a:ext cx="815663" cy="738546"/>
          </a:xfrm>
          <a:custGeom>
            <a:avLst/>
            <a:gdLst/>
            <a:ahLst/>
            <a:cxnLst/>
            <a:rect l="l" t="t" r="r" b="b"/>
            <a:pathLst>
              <a:path w="815663" h="738546">
                <a:moveTo>
                  <a:pt x="0" y="0"/>
                </a:moveTo>
                <a:lnTo>
                  <a:pt x="815663" y="0"/>
                </a:lnTo>
                <a:lnTo>
                  <a:pt x="815663" y="738546"/>
                </a:lnTo>
                <a:lnTo>
                  <a:pt x="0" y="738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5196" y="197312"/>
            <a:ext cx="663598" cy="831388"/>
          </a:xfrm>
          <a:custGeom>
            <a:avLst/>
            <a:gdLst/>
            <a:ahLst/>
            <a:cxnLst/>
            <a:rect l="l" t="t" r="r" b="b"/>
            <a:pathLst>
              <a:path w="663598" h="831388">
                <a:moveTo>
                  <a:pt x="0" y="0"/>
                </a:moveTo>
                <a:lnTo>
                  <a:pt x="663599" y="0"/>
                </a:lnTo>
                <a:lnTo>
                  <a:pt x="663599" y="831388"/>
                </a:lnTo>
                <a:lnTo>
                  <a:pt x="0" y="831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21411" y="8409063"/>
            <a:ext cx="506437" cy="634488"/>
          </a:xfrm>
          <a:custGeom>
            <a:avLst/>
            <a:gdLst/>
            <a:ahLst/>
            <a:cxnLst/>
            <a:rect l="l" t="t" r="r" b="b"/>
            <a:pathLst>
              <a:path w="506437" h="634488">
                <a:moveTo>
                  <a:pt x="0" y="0"/>
                </a:moveTo>
                <a:lnTo>
                  <a:pt x="506437" y="0"/>
                </a:lnTo>
                <a:lnTo>
                  <a:pt x="506437" y="634488"/>
                </a:lnTo>
                <a:lnTo>
                  <a:pt x="0" y="634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80034" y="3577818"/>
            <a:ext cx="815663" cy="738546"/>
          </a:xfrm>
          <a:custGeom>
            <a:avLst/>
            <a:gdLst/>
            <a:ahLst/>
            <a:cxnLst/>
            <a:rect l="l" t="t" r="r" b="b"/>
            <a:pathLst>
              <a:path w="815663" h="738546">
                <a:moveTo>
                  <a:pt x="0" y="0"/>
                </a:moveTo>
                <a:lnTo>
                  <a:pt x="815663" y="0"/>
                </a:lnTo>
                <a:lnTo>
                  <a:pt x="815663" y="738546"/>
                </a:lnTo>
                <a:lnTo>
                  <a:pt x="0" y="738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17697" y="157597"/>
            <a:ext cx="3195175" cy="2180573"/>
          </a:xfrm>
          <a:custGeom>
            <a:avLst/>
            <a:gdLst/>
            <a:ahLst/>
            <a:cxnLst/>
            <a:rect l="l" t="t" r="r" b="b"/>
            <a:pathLst>
              <a:path w="4920667" h="3349507">
                <a:moveTo>
                  <a:pt x="0" y="0"/>
                </a:moveTo>
                <a:lnTo>
                  <a:pt x="4920667" y="0"/>
                </a:lnTo>
                <a:lnTo>
                  <a:pt x="4920667" y="3349507"/>
                </a:lnTo>
                <a:lnTo>
                  <a:pt x="0" y="3349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9856" y="1030003"/>
            <a:ext cx="14488287" cy="134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7"/>
              </a:lnSpc>
              <a:spcBef>
                <a:spcPct val="0"/>
              </a:spcBef>
            </a:pPr>
            <a:r>
              <a:rPr lang="en-US" sz="3517">
                <a:solidFill>
                  <a:srgbClr val="2C50A8"/>
                </a:solidFill>
                <a:latin typeface="ไอติม"/>
              </a:rPr>
              <a:t>VIETNAM NATIONAL UNIVERSITY HO CHI MINH</a:t>
            </a:r>
          </a:p>
          <a:p>
            <a:pPr algn="ctr">
              <a:lnSpc>
                <a:spcPts val="3517"/>
              </a:lnSpc>
              <a:spcBef>
                <a:spcPct val="0"/>
              </a:spcBef>
            </a:pPr>
            <a:r>
              <a:rPr lang="en-US" sz="3517">
                <a:solidFill>
                  <a:srgbClr val="2C50A8"/>
                </a:solidFill>
                <a:latin typeface="ไอติม"/>
              </a:rPr>
              <a:t>HO CHI MINH CITY UNIVERSITY OF TECHNOLOGY</a:t>
            </a:r>
          </a:p>
          <a:p>
            <a:pPr algn="ctr">
              <a:lnSpc>
                <a:spcPts val="3517"/>
              </a:lnSpc>
              <a:spcBef>
                <a:spcPct val="0"/>
              </a:spcBef>
            </a:pPr>
            <a:r>
              <a:rPr lang="en-US" sz="3517">
                <a:solidFill>
                  <a:srgbClr val="2C50A8"/>
                </a:solidFill>
                <a:latin typeface="ไอติม"/>
              </a:rPr>
              <a:t>FACULTY OF APPLIED SCIENCE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0375" r="1037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416253">
            <a:off x="15164849" y="7468099"/>
            <a:ext cx="4188901" cy="4371718"/>
          </a:xfrm>
          <a:custGeom>
            <a:avLst/>
            <a:gdLst/>
            <a:ahLst/>
            <a:cxnLst/>
            <a:rect l="l" t="t" r="r" b="b"/>
            <a:pathLst>
              <a:path w="4188901" h="4371718">
                <a:moveTo>
                  <a:pt x="0" y="0"/>
                </a:moveTo>
                <a:lnTo>
                  <a:pt x="4188902" y="0"/>
                </a:lnTo>
                <a:lnTo>
                  <a:pt x="4188902" y="4371718"/>
                </a:lnTo>
                <a:lnTo>
                  <a:pt x="0" y="4371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13552" y="2005411"/>
            <a:ext cx="1091037" cy="981933"/>
          </a:xfrm>
          <a:custGeom>
            <a:avLst/>
            <a:gdLst/>
            <a:ahLst/>
            <a:cxnLst/>
            <a:rect l="l" t="t" r="r" b="b"/>
            <a:pathLst>
              <a:path w="1091037" h="981933">
                <a:moveTo>
                  <a:pt x="0" y="0"/>
                </a:moveTo>
                <a:lnTo>
                  <a:pt x="1091037" y="0"/>
                </a:lnTo>
                <a:lnTo>
                  <a:pt x="1091037" y="981933"/>
                </a:lnTo>
                <a:lnTo>
                  <a:pt x="0" y="98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31927">
            <a:off x="11251769" y="1223906"/>
            <a:ext cx="876908" cy="789217"/>
          </a:xfrm>
          <a:custGeom>
            <a:avLst/>
            <a:gdLst/>
            <a:ahLst/>
            <a:cxnLst/>
            <a:rect l="l" t="t" r="r" b="b"/>
            <a:pathLst>
              <a:path w="876908" h="789217">
                <a:moveTo>
                  <a:pt x="0" y="0"/>
                </a:moveTo>
                <a:lnTo>
                  <a:pt x="876908" y="0"/>
                </a:lnTo>
                <a:lnTo>
                  <a:pt x="876908" y="789217"/>
                </a:lnTo>
                <a:lnTo>
                  <a:pt x="0" y="789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973009" y="1295598"/>
            <a:ext cx="6314991" cy="7175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0"/>
              </a:lnSpc>
            </a:pPr>
            <a:r>
              <a:rPr lang="en-US" sz="14000">
                <a:solidFill>
                  <a:srgbClr val="965A38"/>
                </a:solidFill>
                <a:latin typeface="ไอติม"/>
              </a:rPr>
              <a:t>Cao Đình </a:t>
            </a:r>
          </a:p>
          <a:p>
            <a:pPr>
              <a:lnSpc>
                <a:spcPts val="14000"/>
              </a:lnSpc>
            </a:pPr>
            <a:r>
              <a:rPr lang="en-US" sz="14000">
                <a:solidFill>
                  <a:srgbClr val="965A38"/>
                </a:solidFill>
                <a:latin typeface="ไอติม"/>
              </a:rPr>
              <a:t>Minh </a:t>
            </a:r>
          </a:p>
          <a:p>
            <a:pPr>
              <a:lnSpc>
                <a:spcPts val="14000"/>
              </a:lnSpc>
            </a:pPr>
            <a:r>
              <a:rPr lang="en-US" sz="14000">
                <a:solidFill>
                  <a:srgbClr val="965A38"/>
                </a:solidFill>
                <a:latin typeface="ไอติม"/>
              </a:rPr>
              <a:t>Quân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191">
            <a:off x="15082124" y="98819"/>
            <a:ext cx="3707805" cy="2777483"/>
          </a:xfrm>
          <a:custGeom>
            <a:avLst/>
            <a:gdLst/>
            <a:ahLst/>
            <a:cxnLst/>
            <a:rect l="l" t="t" r="r" b="b"/>
            <a:pathLst>
              <a:path w="3707805" h="2777483">
                <a:moveTo>
                  <a:pt x="0" y="0"/>
                </a:moveTo>
                <a:lnTo>
                  <a:pt x="3707805" y="0"/>
                </a:lnTo>
                <a:lnTo>
                  <a:pt x="3707805" y="2777483"/>
                </a:lnTo>
                <a:lnTo>
                  <a:pt x="0" y="2777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97787">
            <a:off x="-856003" y="6993319"/>
            <a:ext cx="3170974" cy="4529963"/>
          </a:xfrm>
          <a:custGeom>
            <a:avLst/>
            <a:gdLst/>
            <a:ahLst/>
            <a:cxnLst/>
            <a:rect l="l" t="t" r="r" b="b"/>
            <a:pathLst>
              <a:path w="3170974" h="4529963">
                <a:moveTo>
                  <a:pt x="0" y="0"/>
                </a:moveTo>
                <a:lnTo>
                  <a:pt x="3170974" y="0"/>
                </a:lnTo>
                <a:lnTo>
                  <a:pt x="3170974" y="4529962"/>
                </a:lnTo>
                <a:lnTo>
                  <a:pt x="0" y="452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07516" y="452334"/>
            <a:ext cx="20109633" cy="8400399"/>
            <a:chOff x="0" y="0"/>
            <a:chExt cx="26812845" cy="11200532"/>
          </a:xfrm>
        </p:grpSpPr>
        <p:sp>
          <p:nvSpPr>
            <p:cNvPr id="5" name="TextBox 5"/>
            <p:cNvSpPr txBox="1"/>
            <p:nvPr/>
          </p:nvSpPr>
          <p:spPr>
            <a:xfrm>
              <a:off x="3905256" y="2376572"/>
              <a:ext cx="19002332" cy="9054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9"/>
                </a:lnSpc>
              </a:pPr>
              <a:endParaRPr/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Full name: Cao Dinh Minh Quan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Date of birth: 16/06/2002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Place of birth: Nha Trang City, Khanh Hoa Province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Major: Biomedical Engineering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Ho Chi Minh City University of Technology, VNUHCM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Research field: Electrical Impedance  Tomography, Bioimpedance, Vital signs, Low-level Laser Therapy, Nuclear Detection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• Contact: +84.972083734</a:t>
              </a:r>
            </a:p>
            <a:p>
              <a:pPr>
                <a:lnSpc>
                  <a:spcPts val="4939"/>
                </a:lnSpc>
              </a:pPr>
              <a:r>
                <a:rPr lang="en-US" sz="3799">
                  <a:solidFill>
                    <a:srgbClr val="965A38"/>
                  </a:solidFill>
                  <a:latin typeface="ไอติม"/>
                </a:rPr>
                <a:t>                    quan.caodinhminh@hcmut.edu.vn</a:t>
              </a:r>
            </a:p>
            <a:p>
              <a:pPr algn="ctr">
                <a:lnSpc>
                  <a:spcPts val="4939"/>
                </a:lnSpc>
              </a:pPr>
              <a:endParaRPr lang="en-US" sz="3799">
                <a:solidFill>
                  <a:srgbClr val="965A38"/>
                </a:solidFill>
                <a:latin typeface="ไอติม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5792"/>
              <a:ext cx="26812845" cy="2026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1000">
                  <a:solidFill>
                    <a:srgbClr val="965A38"/>
                  </a:solidFill>
                  <a:latin typeface="ไอติม"/>
                </a:rPr>
                <a:t>About Me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94189" y="4596214"/>
            <a:ext cx="783761" cy="981933"/>
          </a:xfrm>
          <a:custGeom>
            <a:avLst/>
            <a:gdLst/>
            <a:ahLst/>
            <a:cxnLst/>
            <a:rect l="l" t="t" r="r" b="b"/>
            <a:pathLst>
              <a:path w="783761" h="981933">
                <a:moveTo>
                  <a:pt x="0" y="0"/>
                </a:moveTo>
                <a:lnTo>
                  <a:pt x="783761" y="0"/>
                </a:lnTo>
                <a:lnTo>
                  <a:pt x="783761" y="981933"/>
                </a:lnTo>
                <a:lnTo>
                  <a:pt x="0" y="981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62375" y="8686800"/>
            <a:ext cx="456161" cy="571500"/>
          </a:xfrm>
          <a:custGeom>
            <a:avLst/>
            <a:gdLst/>
            <a:ahLst/>
            <a:cxnLst/>
            <a:rect l="l" t="t" r="r" b="b"/>
            <a:pathLst>
              <a:path w="456161" h="571500">
                <a:moveTo>
                  <a:pt x="0" y="0"/>
                </a:moveTo>
                <a:lnTo>
                  <a:pt x="456161" y="0"/>
                </a:lnTo>
                <a:lnTo>
                  <a:pt x="456161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936027" y="4161567"/>
            <a:ext cx="783761" cy="981933"/>
          </a:xfrm>
          <a:custGeom>
            <a:avLst/>
            <a:gdLst/>
            <a:ahLst/>
            <a:cxnLst/>
            <a:rect l="l" t="t" r="r" b="b"/>
            <a:pathLst>
              <a:path w="783761" h="981933">
                <a:moveTo>
                  <a:pt x="0" y="0"/>
                </a:moveTo>
                <a:lnTo>
                  <a:pt x="783761" y="0"/>
                </a:lnTo>
                <a:lnTo>
                  <a:pt x="783761" y="981933"/>
                </a:lnTo>
                <a:lnTo>
                  <a:pt x="0" y="981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1810" y="1180662"/>
            <a:ext cx="489922" cy="613797"/>
          </a:xfrm>
          <a:custGeom>
            <a:avLst/>
            <a:gdLst/>
            <a:ahLst/>
            <a:cxnLst/>
            <a:rect l="l" t="t" r="r" b="b"/>
            <a:pathLst>
              <a:path w="489922" h="613797">
                <a:moveTo>
                  <a:pt x="0" y="0"/>
                </a:moveTo>
                <a:lnTo>
                  <a:pt x="489922" y="0"/>
                </a:lnTo>
                <a:lnTo>
                  <a:pt x="489922" y="613797"/>
                </a:lnTo>
                <a:lnTo>
                  <a:pt x="0" y="6137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2617" y="679998"/>
            <a:ext cx="2740931" cy="2849535"/>
          </a:xfrm>
          <a:custGeom>
            <a:avLst/>
            <a:gdLst/>
            <a:ahLst/>
            <a:cxnLst/>
            <a:rect l="l" t="t" r="r" b="b"/>
            <a:pathLst>
              <a:path w="2740931" h="2849535">
                <a:moveTo>
                  <a:pt x="0" y="0"/>
                </a:moveTo>
                <a:lnTo>
                  <a:pt x="2740931" y="0"/>
                </a:lnTo>
                <a:lnTo>
                  <a:pt x="2740931" y="2849534"/>
                </a:lnTo>
                <a:lnTo>
                  <a:pt x="0" y="284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5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99048" y="679998"/>
            <a:ext cx="2542559" cy="2849535"/>
          </a:xfrm>
          <a:custGeom>
            <a:avLst/>
            <a:gdLst/>
            <a:ahLst/>
            <a:cxnLst/>
            <a:rect l="l" t="t" r="r" b="b"/>
            <a:pathLst>
              <a:path w="2542559" h="2849535">
                <a:moveTo>
                  <a:pt x="0" y="0"/>
                </a:moveTo>
                <a:lnTo>
                  <a:pt x="2542560" y="0"/>
                </a:lnTo>
                <a:lnTo>
                  <a:pt x="2542560" y="2849534"/>
                </a:lnTo>
                <a:lnTo>
                  <a:pt x="0" y="2849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11912" y="709866"/>
            <a:ext cx="2083385" cy="2819667"/>
          </a:xfrm>
          <a:custGeom>
            <a:avLst/>
            <a:gdLst/>
            <a:ahLst/>
            <a:cxnLst/>
            <a:rect l="l" t="t" r="r" b="b"/>
            <a:pathLst>
              <a:path w="2083385" h="2819667">
                <a:moveTo>
                  <a:pt x="0" y="0"/>
                </a:moveTo>
                <a:lnTo>
                  <a:pt x="2083385" y="0"/>
                </a:lnTo>
                <a:lnTo>
                  <a:pt x="2083385" y="2819666"/>
                </a:lnTo>
                <a:lnTo>
                  <a:pt x="0" y="2819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09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82634" y="5755792"/>
            <a:ext cx="2043579" cy="3283817"/>
          </a:xfrm>
          <a:custGeom>
            <a:avLst/>
            <a:gdLst/>
            <a:ahLst/>
            <a:cxnLst/>
            <a:rect l="l" t="t" r="r" b="b"/>
            <a:pathLst>
              <a:path w="2043579" h="3283817">
                <a:moveTo>
                  <a:pt x="0" y="0"/>
                </a:moveTo>
                <a:lnTo>
                  <a:pt x="2043580" y="0"/>
                </a:lnTo>
                <a:lnTo>
                  <a:pt x="2043580" y="3283817"/>
                </a:lnTo>
                <a:lnTo>
                  <a:pt x="0" y="32838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30" r="-353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43720" y="5755792"/>
            <a:ext cx="2541517" cy="3283817"/>
          </a:xfrm>
          <a:custGeom>
            <a:avLst/>
            <a:gdLst/>
            <a:ahLst/>
            <a:cxnLst/>
            <a:rect l="l" t="t" r="r" b="b"/>
            <a:pathLst>
              <a:path w="2541517" h="3283817">
                <a:moveTo>
                  <a:pt x="0" y="0"/>
                </a:moveTo>
                <a:lnTo>
                  <a:pt x="2541516" y="0"/>
                </a:lnTo>
                <a:lnTo>
                  <a:pt x="2541516" y="3283817"/>
                </a:lnTo>
                <a:lnTo>
                  <a:pt x="0" y="328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351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29350" y="5755792"/>
            <a:ext cx="2563063" cy="3283817"/>
          </a:xfrm>
          <a:custGeom>
            <a:avLst/>
            <a:gdLst/>
            <a:ahLst/>
            <a:cxnLst/>
            <a:rect l="l" t="t" r="r" b="b"/>
            <a:pathLst>
              <a:path w="2563063" h="3283817">
                <a:moveTo>
                  <a:pt x="0" y="0"/>
                </a:moveTo>
                <a:lnTo>
                  <a:pt x="2563063" y="0"/>
                </a:lnTo>
                <a:lnTo>
                  <a:pt x="2563063" y="3283817"/>
                </a:lnTo>
                <a:lnTo>
                  <a:pt x="0" y="32838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06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16926" y="709866"/>
            <a:ext cx="2819667" cy="2819667"/>
          </a:xfrm>
          <a:custGeom>
            <a:avLst/>
            <a:gdLst/>
            <a:ahLst/>
            <a:cxnLst/>
            <a:rect l="l" t="t" r="r" b="b"/>
            <a:pathLst>
              <a:path w="2819667" h="2819667">
                <a:moveTo>
                  <a:pt x="0" y="0"/>
                </a:moveTo>
                <a:lnTo>
                  <a:pt x="2819667" y="0"/>
                </a:lnTo>
                <a:lnTo>
                  <a:pt x="2819667" y="2819666"/>
                </a:lnTo>
                <a:lnTo>
                  <a:pt x="0" y="28196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08599" y="3772682"/>
            <a:ext cx="364896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Dr. Eng. 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 Trung Nghia Tran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24306" y="3772682"/>
            <a:ext cx="2492044" cy="118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PhD. Eng. 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Anh Tu Tran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81200" y="9106535"/>
            <a:ext cx="3487226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Stu. Thanh Ven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Huynh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26874" y="3772682"/>
            <a:ext cx="2721571" cy="178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MSc. Eng.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Diep Quoc 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Tuan Nguyen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6075" y="9106535"/>
            <a:ext cx="315585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Stu. Dinh Minh 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Quan Cao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24734" y="9070666"/>
            <a:ext cx="357435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Eng. Hoang Nhut 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Huynh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92783" y="3772682"/>
            <a:ext cx="284381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PhD. Eng.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Tran Hong </a:t>
            </a:r>
          </a:p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Duyen Trinh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78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76603" y="3590369"/>
            <a:ext cx="7721720" cy="5667931"/>
          </a:xfrm>
          <a:custGeom>
            <a:avLst/>
            <a:gdLst/>
            <a:ahLst/>
            <a:cxnLst/>
            <a:rect l="l" t="t" r="r" b="b"/>
            <a:pathLst>
              <a:path w="7721720" h="5667931">
                <a:moveTo>
                  <a:pt x="0" y="0"/>
                </a:moveTo>
                <a:lnTo>
                  <a:pt x="7721720" y="0"/>
                </a:lnTo>
                <a:lnTo>
                  <a:pt x="7721720" y="5667931"/>
                </a:lnTo>
                <a:lnTo>
                  <a:pt x="0" y="5667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080" r="-229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73149" y="3590369"/>
            <a:ext cx="5128554" cy="5667931"/>
          </a:xfrm>
          <a:custGeom>
            <a:avLst/>
            <a:gdLst/>
            <a:ahLst/>
            <a:cxnLst/>
            <a:rect l="l" t="t" r="r" b="b"/>
            <a:pathLst>
              <a:path w="5128554" h="5667931">
                <a:moveTo>
                  <a:pt x="0" y="0"/>
                </a:moveTo>
                <a:lnTo>
                  <a:pt x="5128554" y="0"/>
                </a:lnTo>
                <a:lnTo>
                  <a:pt x="5128554" y="5667931"/>
                </a:lnTo>
                <a:lnTo>
                  <a:pt x="0" y="5667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516" b="-312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87519" y="350429"/>
            <a:ext cx="13912961" cy="2985029"/>
            <a:chOff x="0" y="0"/>
            <a:chExt cx="18550615" cy="3980039"/>
          </a:xfrm>
        </p:grpSpPr>
        <p:sp>
          <p:nvSpPr>
            <p:cNvPr id="5" name="TextBox 5"/>
            <p:cNvSpPr txBox="1"/>
            <p:nvPr/>
          </p:nvSpPr>
          <p:spPr>
            <a:xfrm>
              <a:off x="1305372" y="2997928"/>
              <a:ext cx="15939871" cy="1503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3"/>
                </a:lnSpc>
              </a:pPr>
              <a:r>
                <a:rPr lang="en-US" sz="3510">
                  <a:solidFill>
                    <a:srgbClr val="FDF6F2"/>
                  </a:solidFill>
                  <a:latin typeface="ไอติม"/>
                </a:rPr>
                <a:t>ELECTRICAL IMPEDANCE TOMOGRAPHY, BIOIMPEDANCE</a:t>
              </a:r>
            </a:p>
            <a:p>
              <a:pPr algn="ctr">
                <a:lnSpc>
                  <a:spcPts val="4563"/>
                </a:lnSpc>
              </a:pPr>
              <a:endParaRPr lang="en-US" sz="3510">
                <a:solidFill>
                  <a:srgbClr val="FDF6F2"/>
                </a:solidFill>
                <a:latin typeface="ไอติม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6686"/>
              <a:ext cx="18550615" cy="2013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86"/>
                </a:lnSpc>
              </a:pPr>
              <a:r>
                <a:rPr lang="en-US" sz="10986">
                  <a:solidFill>
                    <a:srgbClr val="FDF6F2"/>
                  </a:solidFill>
                  <a:latin typeface="ไอติม"/>
                </a:rPr>
                <a:t>Research Field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1028700"/>
            <a:ext cx="1158819" cy="1186873"/>
          </a:xfrm>
          <a:custGeom>
            <a:avLst/>
            <a:gdLst/>
            <a:ahLst/>
            <a:cxnLst/>
            <a:rect l="l" t="t" r="r" b="b"/>
            <a:pathLst>
              <a:path w="1158819" h="1186873">
                <a:moveTo>
                  <a:pt x="0" y="0"/>
                </a:moveTo>
                <a:lnTo>
                  <a:pt x="1158819" y="0"/>
                </a:lnTo>
                <a:lnTo>
                  <a:pt x="1158819" y="1186873"/>
                </a:lnTo>
                <a:lnTo>
                  <a:pt x="0" y="1186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10754" y="1028700"/>
            <a:ext cx="1448546" cy="1186873"/>
          </a:xfrm>
          <a:custGeom>
            <a:avLst/>
            <a:gdLst/>
            <a:ahLst/>
            <a:cxnLst/>
            <a:rect l="l" t="t" r="r" b="b"/>
            <a:pathLst>
              <a:path w="1448546" h="1186873">
                <a:moveTo>
                  <a:pt x="0" y="0"/>
                </a:moveTo>
                <a:lnTo>
                  <a:pt x="1448546" y="0"/>
                </a:lnTo>
                <a:lnTo>
                  <a:pt x="1448546" y="1186873"/>
                </a:lnTo>
                <a:lnTo>
                  <a:pt x="0" y="1186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187519" y="350535"/>
            <a:ext cx="13912961" cy="2984816"/>
            <a:chOff x="0" y="0"/>
            <a:chExt cx="18550615" cy="3979755"/>
          </a:xfrm>
        </p:grpSpPr>
        <p:sp>
          <p:nvSpPr>
            <p:cNvPr id="5" name="TextBox 5"/>
            <p:cNvSpPr txBox="1"/>
            <p:nvPr/>
          </p:nvSpPr>
          <p:spPr>
            <a:xfrm>
              <a:off x="1305372" y="2997928"/>
              <a:ext cx="15939871" cy="150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3"/>
                </a:lnSpc>
              </a:pPr>
              <a:r>
                <a:rPr lang="en-US" sz="3510">
                  <a:solidFill>
                    <a:srgbClr val="965A38"/>
                  </a:solidFill>
                  <a:latin typeface="ไอติม"/>
                </a:rPr>
                <a:t>NUCLEAR DETECTION</a:t>
              </a:r>
            </a:p>
            <a:p>
              <a:pPr algn="ctr">
                <a:lnSpc>
                  <a:spcPts val="4563"/>
                </a:lnSpc>
              </a:pPr>
              <a:endParaRPr lang="en-US" sz="3510">
                <a:solidFill>
                  <a:srgbClr val="965A38"/>
                </a:solidFill>
                <a:latin typeface="ไอติม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6686"/>
              <a:ext cx="18550615" cy="2013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86"/>
                </a:lnSpc>
              </a:pPr>
              <a:r>
                <a:rPr lang="en-US" sz="10986">
                  <a:solidFill>
                    <a:srgbClr val="965A38"/>
                  </a:solidFill>
                  <a:latin typeface="ไอติม"/>
                </a:rPr>
                <a:t>Research Field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1028700"/>
            <a:ext cx="888122" cy="1064198"/>
          </a:xfrm>
          <a:custGeom>
            <a:avLst/>
            <a:gdLst/>
            <a:ahLst/>
            <a:cxnLst/>
            <a:rect l="l" t="t" r="r" b="b"/>
            <a:pathLst>
              <a:path w="888122" h="1064198">
                <a:moveTo>
                  <a:pt x="0" y="0"/>
                </a:moveTo>
                <a:lnTo>
                  <a:pt x="888122" y="0"/>
                </a:lnTo>
                <a:lnTo>
                  <a:pt x="888122" y="1064198"/>
                </a:lnTo>
                <a:lnTo>
                  <a:pt x="0" y="106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78095" y="1028700"/>
            <a:ext cx="1181205" cy="841877"/>
          </a:xfrm>
          <a:custGeom>
            <a:avLst/>
            <a:gdLst/>
            <a:ahLst/>
            <a:cxnLst/>
            <a:rect l="l" t="t" r="r" b="b"/>
            <a:pathLst>
              <a:path w="1181205" h="841877">
                <a:moveTo>
                  <a:pt x="0" y="0"/>
                </a:moveTo>
                <a:lnTo>
                  <a:pt x="1181205" y="0"/>
                </a:lnTo>
                <a:lnTo>
                  <a:pt x="1181205" y="841877"/>
                </a:lnTo>
                <a:lnTo>
                  <a:pt x="0" y="841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 descr="A green circuit board with many different components&#10;&#10;Description automatically generated">
            <a:extLst>
              <a:ext uri="{FF2B5EF4-FFF2-40B4-BE49-F238E27FC236}">
                <a16:creationId xmlns:a16="http://schemas.microsoft.com/office/drawing/2014/main" id="{655B3077-F67C-4E5D-B4CC-ADE8876E73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7" b="12963"/>
          <a:stretch/>
        </p:blipFill>
        <p:spPr>
          <a:xfrm>
            <a:off x="1143000" y="3314700"/>
            <a:ext cx="7715250" cy="6172200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7999FBAA-F3E9-484C-A8B8-0DFF78BE7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295" y="3162300"/>
            <a:ext cx="5025259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0942" y="2811280"/>
            <a:ext cx="14917556" cy="5757690"/>
            <a:chOff x="0" y="0"/>
            <a:chExt cx="19890075" cy="7676920"/>
          </a:xfrm>
        </p:grpSpPr>
        <p:sp>
          <p:nvSpPr>
            <p:cNvPr id="3" name="TextBox 3"/>
            <p:cNvSpPr txBox="1"/>
            <p:nvPr/>
          </p:nvSpPr>
          <p:spPr>
            <a:xfrm>
              <a:off x="0" y="631825"/>
              <a:ext cx="19890075" cy="557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5157"/>
                </a:lnSpc>
                <a:spcBef>
                  <a:spcPct val="0"/>
                </a:spcBef>
              </a:pPr>
              <a:r>
                <a:rPr lang="en-US" sz="17625">
                  <a:solidFill>
                    <a:srgbClr val="965A38"/>
                  </a:solidFill>
                  <a:latin typeface="ไอติม"/>
                </a:rPr>
                <a:t>Thanks for your attention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476626" y="7215063"/>
              <a:ext cx="16936823" cy="947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1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16491">
            <a:off x="6791792" y="612130"/>
            <a:ext cx="1009667" cy="1442382"/>
          </a:xfrm>
          <a:custGeom>
            <a:avLst/>
            <a:gdLst/>
            <a:ahLst/>
            <a:cxnLst/>
            <a:rect l="l" t="t" r="r" b="b"/>
            <a:pathLst>
              <a:path w="1009667" h="1442382">
                <a:moveTo>
                  <a:pt x="0" y="0"/>
                </a:moveTo>
                <a:lnTo>
                  <a:pt x="1009667" y="0"/>
                </a:lnTo>
                <a:lnTo>
                  <a:pt x="1009667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53467">
            <a:off x="9309232" y="9142121"/>
            <a:ext cx="781509" cy="1442382"/>
          </a:xfrm>
          <a:custGeom>
            <a:avLst/>
            <a:gdLst/>
            <a:ahLst/>
            <a:cxnLst/>
            <a:rect l="l" t="t" r="r" b="b"/>
            <a:pathLst>
              <a:path w="781509" h="1442382">
                <a:moveTo>
                  <a:pt x="0" y="0"/>
                </a:moveTo>
                <a:lnTo>
                  <a:pt x="781509" y="0"/>
                </a:lnTo>
                <a:lnTo>
                  <a:pt x="781509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11780">
            <a:off x="3184458" y="8699978"/>
            <a:ext cx="1054250" cy="1442382"/>
          </a:xfrm>
          <a:custGeom>
            <a:avLst/>
            <a:gdLst/>
            <a:ahLst/>
            <a:cxnLst/>
            <a:rect l="l" t="t" r="r" b="b"/>
            <a:pathLst>
              <a:path w="1054250" h="1442382">
                <a:moveTo>
                  <a:pt x="0" y="0"/>
                </a:moveTo>
                <a:lnTo>
                  <a:pt x="1054250" y="0"/>
                </a:lnTo>
                <a:lnTo>
                  <a:pt x="1054250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89782">
            <a:off x="-262236" y="6950259"/>
            <a:ext cx="1194379" cy="1794831"/>
          </a:xfrm>
          <a:custGeom>
            <a:avLst/>
            <a:gdLst/>
            <a:ahLst/>
            <a:cxnLst/>
            <a:rect l="l" t="t" r="r" b="b"/>
            <a:pathLst>
              <a:path w="1194379" h="1794831">
                <a:moveTo>
                  <a:pt x="0" y="0"/>
                </a:moveTo>
                <a:lnTo>
                  <a:pt x="1194378" y="0"/>
                </a:lnTo>
                <a:lnTo>
                  <a:pt x="1194378" y="1794831"/>
                </a:lnTo>
                <a:lnTo>
                  <a:pt x="0" y="1794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64009">
            <a:off x="1801547" y="249000"/>
            <a:ext cx="1382064" cy="1442382"/>
          </a:xfrm>
          <a:custGeom>
            <a:avLst/>
            <a:gdLst/>
            <a:ahLst/>
            <a:cxnLst/>
            <a:rect l="l" t="t" r="r" b="b"/>
            <a:pathLst>
              <a:path w="1382064" h="1442382">
                <a:moveTo>
                  <a:pt x="0" y="0"/>
                </a:moveTo>
                <a:lnTo>
                  <a:pt x="1382065" y="0"/>
                </a:lnTo>
                <a:lnTo>
                  <a:pt x="1382065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7142" y="3208578"/>
            <a:ext cx="932748" cy="1812762"/>
          </a:xfrm>
          <a:custGeom>
            <a:avLst/>
            <a:gdLst/>
            <a:ahLst/>
            <a:cxnLst/>
            <a:rect l="l" t="t" r="r" b="b"/>
            <a:pathLst>
              <a:path w="932748" h="1812762">
                <a:moveTo>
                  <a:pt x="0" y="0"/>
                </a:moveTo>
                <a:lnTo>
                  <a:pt x="932748" y="0"/>
                </a:lnTo>
                <a:lnTo>
                  <a:pt x="932748" y="1812762"/>
                </a:lnTo>
                <a:lnTo>
                  <a:pt x="0" y="1812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40257">
            <a:off x="10290019" y="-38363"/>
            <a:ext cx="862807" cy="1442382"/>
          </a:xfrm>
          <a:custGeom>
            <a:avLst/>
            <a:gdLst/>
            <a:ahLst/>
            <a:cxnLst/>
            <a:rect l="l" t="t" r="r" b="b"/>
            <a:pathLst>
              <a:path w="862807" h="1442382">
                <a:moveTo>
                  <a:pt x="0" y="0"/>
                </a:moveTo>
                <a:lnTo>
                  <a:pt x="862807" y="0"/>
                </a:lnTo>
                <a:lnTo>
                  <a:pt x="862807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0627">
            <a:off x="14735714" y="307509"/>
            <a:ext cx="1567807" cy="1442382"/>
          </a:xfrm>
          <a:custGeom>
            <a:avLst/>
            <a:gdLst/>
            <a:ahLst/>
            <a:cxnLst/>
            <a:rect l="l" t="t" r="r" b="b"/>
            <a:pathLst>
              <a:path w="1567807" h="1442382">
                <a:moveTo>
                  <a:pt x="0" y="0"/>
                </a:moveTo>
                <a:lnTo>
                  <a:pt x="1567806" y="0"/>
                </a:lnTo>
                <a:lnTo>
                  <a:pt x="1567806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59517">
            <a:off x="16893398" y="6060371"/>
            <a:ext cx="2023750" cy="1442382"/>
          </a:xfrm>
          <a:custGeom>
            <a:avLst/>
            <a:gdLst/>
            <a:ahLst/>
            <a:cxnLst/>
            <a:rect l="l" t="t" r="r" b="b"/>
            <a:pathLst>
              <a:path w="2023750" h="1442382">
                <a:moveTo>
                  <a:pt x="0" y="0"/>
                </a:moveTo>
                <a:lnTo>
                  <a:pt x="2023751" y="0"/>
                </a:lnTo>
                <a:lnTo>
                  <a:pt x="2023751" y="1442382"/>
                </a:lnTo>
                <a:lnTo>
                  <a:pt x="0" y="144238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26314">
            <a:off x="17259300" y="2596315"/>
            <a:ext cx="1291947" cy="1219128"/>
          </a:xfrm>
          <a:custGeom>
            <a:avLst/>
            <a:gdLst/>
            <a:ahLst/>
            <a:cxnLst/>
            <a:rect l="l" t="t" r="r" b="b"/>
            <a:pathLst>
              <a:path w="1291947" h="1219128">
                <a:moveTo>
                  <a:pt x="0" y="0"/>
                </a:moveTo>
                <a:lnTo>
                  <a:pt x="1291947" y="0"/>
                </a:lnTo>
                <a:lnTo>
                  <a:pt x="1291947" y="1219128"/>
                </a:lnTo>
                <a:lnTo>
                  <a:pt x="0" y="12191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788040" y="2411474"/>
            <a:ext cx="666534" cy="599880"/>
          </a:xfrm>
          <a:custGeom>
            <a:avLst/>
            <a:gdLst/>
            <a:ahLst/>
            <a:cxnLst/>
            <a:rect l="l" t="t" r="r" b="b"/>
            <a:pathLst>
              <a:path w="666534" h="599880">
                <a:moveTo>
                  <a:pt x="0" y="0"/>
                </a:moveTo>
                <a:lnTo>
                  <a:pt x="666533" y="0"/>
                </a:lnTo>
                <a:lnTo>
                  <a:pt x="666533" y="599880"/>
                </a:lnTo>
                <a:lnTo>
                  <a:pt x="0" y="599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153234">
            <a:off x="1765387" y="6574616"/>
            <a:ext cx="666534" cy="599880"/>
          </a:xfrm>
          <a:custGeom>
            <a:avLst/>
            <a:gdLst/>
            <a:ahLst/>
            <a:cxnLst/>
            <a:rect l="l" t="t" r="r" b="b"/>
            <a:pathLst>
              <a:path w="666534" h="599880">
                <a:moveTo>
                  <a:pt x="0" y="0"/>
                </a:moveTo>
                <a:lnTo>
                  <a:pt x="666534" y="0"/>
                </a:lnTo>
                <a:lnTo>
                  <a:pt x="666534" y="599881"/>
                </a:lnTo>
                <a:lnTo>
                  <a:pt x="0" y="5998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153234">
            <a:off x="16076943" y="4721400"/>
            <a:ext cx="666534" cy="599880"/>
          </a:xfrm>
          <a:custGeom>
            <a:avLst/>
            <a:gdLst/>
            <a:ahLst/>
            <a:cxnLst/>
            <a:rect l="l" t="t" r="r" b="b"/>
            <a:pathLst>
              <a:path w="666534" h="599880">
                <a:moveTo>
                  <a:pt x="0" y="0"/>
                </a:moveTo>
                <a:lnTo>
                  <a:pt x="666534" y="0"/>
                </a:lnTo>
                <a:lnTo>
                  <a:pt x="666534" y="599880"/>
                </a:lnTo>
                <a:lnTo>
                  <a:pt x="0" y="599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75692">
            <a:off x="12362193" y="1389094"/>
            <a:ext cx="666534" cy="599880"/>
          </a:xfrm>
          <a:custGeom>
            <a:avLst/>
            <a:gdLst/>
            <a:ahLst/>
            <a:cxnLst/>
            <a:rect l="l" t="t" r="r" b="b"/>
            <a:pathLst>
              <a:path w="666534" h="599880">
                <a:moveTo>
                  <a:pt x="0" y="0"/>
                </a:moveTo>
                <a:lnTo>
                  <a:pt x="666534" y="0"/>
                </a:lnTo>
                <a:lnTo>
                  <a:pt x="666534" y="599881"/>
                </a:lnTo>
                <a:lnTo>
                  <a:pt x="0" y="5998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975692">
            <a:off x="6963359" y="9121229"/>
            <a:ext cx="666534" cy="599880"/>
          </a:xfrm>
          <a:custGeom>
            <a:avLst/>
            <a:gdLst/>
            <a:ahLst/>
            <a:cxnLst/>
            <a:rect l="l" t="t" r="r" b="b"/>
            <a:pathLst>
              <a:path w="666534" h="599880">
                <a:moveTo>
                  <a:pt x="0" y="0"/>
                </a:moveTo>
                <a:lnTo>
                  <a:pt x="666534" y="0"/>
                </a:lnTo>
                <a:lnTo>
                  <a:pt x="666534" y="599881"/>
                </a:lnTo>
                <a:lnTo>
                  <a:pt x="0" y="5998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153234">
            <a:off x="15599782" y="9494263"/>
            <a:ext cx="666534" cy="599880"/>
          </a:xfrm>
          <a:custGeom>
            <a:avLst/>
            <a:gdLst/>
            <a:ahLst/>
            <a:cxnLst/>
            <a:rect l="l" t="t" r="r" b="b"/>
            <a:pathLst>
              <a:path w="666534" h="599880">
                <a:moveTo>
                  <a:pt x="0" y="0"/>
                </a:moveTo>
                <a:lnTo>
                  <a:pt x="666534" y="0"/>
                </a:lnTo>
                <a:lnTo>
                  <a:pt x="666534" y="599880"/>
                </a:lnTo>
                <a:lnTo>
                  <a:pt x="0" y="599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725020" y="9599942"/>
            <a:ext cx="623146" cy="587196"/>
          </a:xfrm>
          <a:custGeom>
            <a:avLst/>
            <a:gdLst/>
            <a:ahLst/>
            <a:cxnLst/>
            <a:rect l="l" t="t" r="r" b="b"/>
            <a:pathLst>
              <a:path w="623146" h="587196">
                <a:moveTo>
                  <a:pt x="0" y="0"/>
                </a:moveTo>
                <a:lnTo>
                  <a:pt x="623147" y="0"/>
                </a:lnTo>
                <a:lnTo>
                  <a:pt x="623147" y="587196"/>
                </a:lnTo>
                <a:lnTo>
                  <a:pt x="0" y="58719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517447" y="9599942"/>
            <a:ext cx="1741714" cy="687058"/>
          </a:xfrm>
          <a:custGeom>
            <a:avLst/>
            <a:gdLst/>
            <a:ahLst/>
            <a:cxnLst/>
            <a:rect l="l" t="t" r="r" b="b"/>
            <a:pathLst>
              <a:path w="1741714" h="687058">
                <a:moveTo>
                  <a:pt x="0" y="0"/>
                </a:moveTo>
                <a:lnTo>
                  <a:pt x="1741714" y="0"/>
                </a:lnTo>
                <a:lnTo>
                  <a:pt x="1741714" y="687058"/>
                </a:lnTo>
                <a:lnTo>
                  <a:pt x="0" y="68705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162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ไอติม</vt:lpstr>
      <vt:lpstr>Calibri</vt:lpstr>
      <vt:lpstr>Canva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Cao Dinh Minh Quan</dc:title>
  <cp:lastModifiedBy>Quan</cp:lastModifiedBy>
  <cp:revision>2</cp:revision>
  <dcterms:created xsi:type="dcterms:W3CDTF">2006-08-16T00:00:00Z</dcterms:created>
  <dcterms:modified xsi:type="dcterms:W3CDTF">2024-02-25T16:12:53Z</dcterms:modified>
  <dc:identifier>DAF8xjtEaig</dc:identifier>
</cp:coreProperties>
</file>