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3"/>
    <p:restoredTop sz="94678"/>
  </p:normalViewPr>
  <p:slideViewPr>
    <p:cSldViewPr snapToGrid="0">
      <p:cViewPr varScale="1">
        <p:scale>
          <a:sx n="142" d="100"/>
          <a:sy n="142" d="100"/>
        </p:scale>
        <p:origin x="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09:52:49.06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40 24575,'44'3'0,"-13"2"0,38 1 0,-26 2 0,-6 0 0,-6-2 0,-10-2 0,2-2 0,0 0 0,3 0 0,2 1 0,0 1 0,2-2 0,0 0 0,-1-2 0,-2 0 0,-1 0 0,0 0 0,0 0 0,0 0 0,1 0 0,-1-1 0,1-1 0,-1-3 0,0-2 0,0-2 0,1-1 0,-1 0 0,-4-1 0,-3 1 0,-4 1 0,-2 1 0,-3 2 0,-2 2 0,-2 1 0,-1 2 0,-2 1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09:52:51.10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24575,'0'8'0,"0"4"0,0 6 0,0 4 0,0-1 0,0-6 0,0-6 0,0-4 0,1-1 0,1 1 0,1 0 0,-1 2 0,-1 6 0,-1 10 0,0 12 0,0 3 0,0-5 0,0-11 0,0-11 0,0-5 0,0-4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09:52:52.88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24575,'0'11'0,"0"5"0,0-1 0,0 0 0,0-3 0,0-1 0,0-1 0,0 1 0,0-2 0,1-3 0,1-2 0,-1 0 0,0 1 0,-1 3 0,1 4 0,1 6 0,1 6 0,1 0 0,-1-4 0,0-4 0,-1-4 0,-1-1 0,0-1 0,1 0 0,1-2 0,-1-2 0,0-1 0,0-1 0,-1 3 0,1 1 0,0 2 0,1 1 0,0 1 0,1 0 0,1 0 0,-2-2 0,0-3 0,-2-4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09:52:54.55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24575,'0'5'0,"0"1"0,0-2 0,0 1 0,0 1 0,0-1 0,0 0 0,0 4 0,2 6 0,3 7 0,5 6 0,3-1 0,-1-4 0,-2-5 0,-2-4 0,-2-2 0,-1-3 0,-1-1 0,1-2 0,0 1 0,0 0 0,-1 2 0,1-2 0,-2 0 0,1 0 0,-1-3 0,0 1 0,0-1 0,-1-1 0,0 2 0,0-2 0,-2-1 0,2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2T09:54:32.5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D4F60-D158-C14F-B663-AE8D4CF55578}" type="datetimeFigureOut">
              <a:rPr lang="en-VN" smtClean="0"/>
              <a:t>3/3/25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BC481-5FAF-B94C-98FD-72B56EF40F22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2134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1BC481-5FAF-B94C-98FD-72B56EF40F22}" type="slidenum">
              <a:rPr lang="en-VN" smtClean="0"/>
              <a:t>2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49258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2B29-AD51-F813-AE18-8A9E9EBE8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E307C-D2AD-5524-0C43-02B2296BC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760B5-C8D4-8930-1E76-CA962A21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4FE18-6DEA-ADC4-15FA-E71973C9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0B517-7AF6-E5D5-296C-7F097420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33243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7E855-FEB6-44E7-9542-72652FA5B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BC3A5-61F9-83E3-A409-08B5CE769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533D6-04BE-75B3-7C4E-622E6085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82593-B5FB-BB57-605E-24D03AA0F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A9D87-C44E-7A6B-831E-1EDFAB8B3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40043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952E39-8D22-925F-779C-E5790546E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A39E2-D2D3-92F5-CA72-2B7E22590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E8576-4C3E-CF26-B8D8-914F048B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C57C4-20DA-A5CE-B549-07AC27202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AD987-070C-5221-62BD-390CEEB9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768495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9A04-1DD8-8459-582F-597A2AE8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BF5EF-7EB7-4369-8319-AAE65859B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B855D-ED1C-D7EB-5AF0-73952F900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C674-3D9C-87AD-C2E6-DCB4D99F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E246F-9379-1D65-86E9-E8809A70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17184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1E9D-3C3B-E14E-DD79-090C95B3D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5E583-081A-85EA-C041-FD5D6176D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D2086-3BB5-B9FB-C2A0-180DA1A4E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BF91-8A4A-2FEB-DA82-95602AB01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63EAB-63F5-8404-1A42-7032F193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35863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808D6-F8CE-7AFB-6EEC-0F3A3CDE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4BFE1-6238-C1CB-71C1-070FFF0EAA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B3E49C-C0B1-35EE-63F0-DC757AE1A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E2518-A275-F972-C61A-E281AEC1B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4AFFE-EF23-4621-6257-2D5B6DF9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B6363-D553-EC26-0B56-6F4A473B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95185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BAD5-04EC-B955-195A-2CE815DB2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80C0C-9929-270C-9D65-79EFD91B6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AD6E4-0D10-E994-4C12-B8B8BA9E0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1E0FF-03B4-D347-D676-C85322888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504B6-4E35-7E19-3E52-5DC0325268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D44B51-EDED-4BAC-E957-63D08262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8B5B9-5946-0B48-2F6A-348ED90C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84EAC-4904-0C0D-6A59-2A69315A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62689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F27E-029C-5033-0EA6-F3E942B6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DA0F7-9A76-DDAA-3BA3-E37501BD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C60F07-EFC3-FC9E-FA45-33DB762EA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A0D61-4277-B827-8DA6-BB3B87C5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60232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3E8F2A-654A-8CA8-FEF4-AA7FF959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B1E36-0178-5EBC-B89E-41625785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236FF-21FF-494A-2DCC-9EAB1D922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65315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26DA7-B2A6-1320-0FBC-82E1FCE2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1D574-85F4-6078-D6F9-45F65BF0A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BC97-7CB8-B6A0-9C55-4DC7E545B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ABF7A-32C8-7495-7B63-E99BA2AC4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F1B9E-42AC-5130-B986-4F3BC41C4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2E806-EEC8-E616-0885-D0FE7024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137953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AF38-7950-D358-6805-2A5D57F0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829CE-2465-EE33-9558-094F96EC2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ADD715-56C1-FB3B-7BAD-A564B6F44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0C4A69-96D4-6430-834E-8C44EA795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D6D69-8224-7522-54AC-F3E03161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7273E-C141-8BE1-4810-7FCD9A61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144959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9B9A47-4319-66DC-8EB7-EA5C12380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AC6D1-D2F2-4F80-8577-22DAA957C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6A722-D9EC-435B-0C83-41077B815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CE364E-0937-A246-9C73-2F205A9CD3DB}" type="datetimeFigureOut">
              <a:rPr lang="en-VN" smtClean="0"/>
              <a:t>3/3/25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2DAAA-A3DF-4B86-B7E4-4645A5A5E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993D1-A7AE-70C4-592A-AF102298B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7186A6-5D5D-EB40-8D61-9A85E2D5603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0463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F0DC9-790C-A257-D316-50C764E4D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4101"/>
            <a:ext cx="9144000" cy="952732"/>
          </a:xfrm>
        </p:spPr>
        <p:txBody>
          <a:bodyPr/>
          <a:lstStyle/>
          <a:p>
            <a:r>
              <a:rPr lang="en-VN" dirty="0">
                <a:latin typeface="Comic Sans MS" panose="030F0902030302020204" pitchFamily="66" charset="0"/>
              </a:rPr>
              <a:t>My name is Hien D. Luu</a:t>
            </a:r>
          </a:p>
        </p:txBody>
      </p:sp>
      <p:pic>
        <p:nvPicPr>
          <p:cNvPr id="5" name="Picture 4" descr="A person looking away from the camera&#10;&#10;AI-generated content may be incorrect.">
            <a:extLst>
              <a:ext uri="{FF2B5EF4-FFF2-40B4-BE49-F238E27FC236}">
                <a16:creationId xmlns:a16="http://schemas.microsoft.com/office/drawing/2014/main" id="{E28D0AE8-7FE2-4990-6BEE-D0FC0D4CA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350" y="2810933"/>
            <a:ext cx="3035300" cy="4047067"/>
          </a:xfrm>
          <a:prstGeom prst="rect">
            <a:avLst/>
          </a:prstGeom>
        </p:spPr>
      </p:pic>
      <p:pic>
        <p:nvPicPr>
          <p:cNvPr id="9" name="Picture 8" descr="A yellow hat with a red band&#10;&#10;AI-generated content may be incorrect.">
            <a:extLst>
              <a:ext uri="{FF2B5EF4-FFF2-40B4-BE49-F238E27FC236}">
                <a16:creationId xmlns:a16="http://schemas.microsoft.com/office/drawing/2014/main" id="{9BA4292F-61B0-3F98-128B-DA2B12AC1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76562">
            <a:off x="4008347" y="1451612"/>
            <a:ext cx="3562640" cy="356264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8D6B4E8C-41D1-6F5E-BFEE-4D24C0DCC932}"/>
              </a:ext>
            </a:extLst>
          </p:cNvPr>
          <p:cNvGrpSpPr/>
          <p:nvPr/>
        </p:nvGrpSpPr>
        <p:grpSpPr>
          <a:xfrm>
            <a:off x="6293880" y="4242398"/>
            <a:ext cx="341280" cy="151920"/>
            <a:chOff x="6293880" y="4242398"/>
            <a:chExt cx="341280" cy="15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42EFD62-E3AF-8A6A-6089-398A192C0315}"/>
                    </a:ext>
                  </a:extLst>
                </p14:cNvPr>
                <p14:cNvContentPartPr/>
                <p14:nvPr/>
              </p14:nvContentPartPr>
              <p14:xfrm>
                <a:off x="6293880" y="4269038"/>
                <a:ext cx="338040" cy="349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42EFD62-E3AF-8A6A-6089-398A192C031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287760" y="4262918"/>
                  <a:ext cx="3502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D4B1E14-738C-F14B-A581-074055F187B3}"/>
                    </a:ext>
                  </a:extLst>
                </p14:cNvPr>
                <p14:cNvContentPartPr/>
                <p14:nvPr/>
              </p14:nvContentPartPr>
              <p14:xfrm>
                <a:off x="6400080" y="4250318"/>
                <a:ext cx="3240" cy="1137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D4B1E14-738C-F14B-A581-074055F187B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393960" y="4244198"/>
                  <a:ext cx="1548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8A1C1E0-26E1-879C-02E6-7539FDDD58AE}"/>
                    </a:ext>
                  </a:extLst>
                </p14:cNvPr>
                <p14:cNvContentPartPr/>
                <p14:nvPr/>
              </p14:nvContentPartPr>
              <p14:xfrm>
                <a:off x="6510240" y="4246358"/>
                <a:ext cx="23040" cy="1479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8A1C1E0-26E1-879C-02E6-7539FDDD58A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504120" y="4240238"/>
                  <a:ext cx="3528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AC7F15D-0FCD-769B-64DD-F6053694C96C}"/>
                    </a:ext>
                  </a:extLst>
                </p14:cNvPr>
                <p14:cNvContentPartPr/>
                <p14:nvPr/>
              </p14:nvContentPartPr>
              <p14:xfrm>
                <a:off x="6590520" y="4242398"/>
                <a:ext cx="44640" cy="1080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AC7F15D-0FCD-769B-64DD-F6053694C96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584400" y="4236278"/>
                  <a:ext cx="56880" cy="120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80606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AE674-54DE-0BEC-9E7D-A21A1813F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3044"/>
            <a:ext cx="10515600" cy="4403919"/>
          </a:xfrm>
        </p:spPr>
        <p:txBody>
          <a:bodyPr>
            <a:normAutofit/>
          </a:bodyPr>
          <a:lstStyle/>
          <a:p>
            <a:r>
              <a:rPr lang="en-VN" sz="3200" dirty="0">
                <a:latin typeface="Comic Sans MS" panose="030F0902030302020204" pitchFamily="66" charset="0"/>
              </a:rPr>
              <a:t>Born: 12/4/2005</a:t>
            </a: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r>
              <a:rPr lang="en-VN" sz="3200" dirty="0">
                <a:latin typeface="Comic Sans MS" panose="030F0902030302020204" pitchFamily="66" charset="0"/>
              </a:rPr>
              <a:t>Education: </a:t>
            </a:r>
            <a:r>
              <a:rPr lang="en-US" sz="3200" dirty="0">
                <a:solidFill>
                  <a:srgbClr val="FF0000"/>
                </a:solidFill>
                <a:latin typeface="Comic Sans MS" panose="030F0902030302020204" pitchFamily="66" charset="0"/>
              </a:rPr>
              <a:t>Space Engineering major</a:t>
            </a:r>
            <a:r>
              <a:rPr lang="en-US" sz="3200" dirty="0">
                <a:latin typeface="Comic Sans MS" panose="030F0902030302020204" pitchFamily="66" charset="0"/>
              </a:rPr>
              <a:t>, Department of Physics, International University - Viet Nam National University Ho Chi Minh City.</a:t>
            </a:r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r>
              <a:rPr lang="en-VN" sz="3200" dirty="0">
                <a:latin typeface="Comic Sans MS" panose="030F0902030302020204" pitchFamily="66" charset="0"/>
              </a:rPr>
              <a:t>Hobbies</a:t>
            </a:r>
            <a:r>
              <a:rPr lang="en-VN" sz="3200">
                <a:latin typeface="Comic Sans MS" panose="030F0902030302020204" pitchFamily="66" charset="0"/>
              </a:rPr>
              <a:t>: Basketball, </a:t>
            </a:r>
            <a:r>
              <a:rPr lang="en-VN" sz="3200" dirty="0">
                <a:latin typeface="Comic Sans MS" panose="030F0902030302020204" pitchFamily="66" charset="0"/>
              </a:rPr>
              <a:t>Nobel Prize,…</a:t>
            </a: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4A967FF-5C0D-62DD-E2DA-33E86B7A74AC}"/>
                  </a:ext>
                </a:extLst>
              </p14:cNvPr>
              <p14:cNvContentPartPr/>
              <p14:nvPr/>
            </p14:nvContentPartPr>
            <p14:xfrm>
              <a:off x="1607786" y="1263732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4A967FF-5C0D-62DD-E2DA-33E86B7A74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1666" y="1257612"/>
                <a:ext cx="1260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5A528CA5-39B1-18B2-0EDC-B0AD4874D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VN" dirty="0">
                <a:latin typeface="Comic Sans MS" panose="030F0902030302020204" pitchFamily="66" charset="0"/>
              </a:rPr>
              <a:t>Basic index</a:t>
            </a:r>
          </a:p>
        </p:txBody>
      </p:sp>
      <p:pic>
        <p:nvPicPr>
          <p:cNvPr id="2050" name="Picture 2" descr="Free Contact Icon - Free Download E-commerce &amp; Shopping Icons | IconScout">
            <a:extLst>
              <a:ext uri="{FF2B5EF4-FFF2-40B4-BE49-F238E27FC236}">
                <a16:creationId xmlns:a16="http://schemas.microsoft.com/office/drawing/2014/main" id="{05900CC2-5032-0ACE-993A-A48141E10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112" y="468407"/>
            <a:ext cx="1118998" cy="111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754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F515-E9F1-26A1-AD6B-C6E8064C5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>
                <a:latin typeface="Comic Sans MS" panose="030F0902030302020204" pitchFamily="66" charset="0"/>
              </a:rPr>
              <a:t>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AA452-D5FD-BCC3-2191-CC23A2E59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564024"/>
          </a:xfrm>
        </p:spPr>
        <p:txBody>
          <a:bodyPr>
            <a:normAutofit lnSpcReduction="10000"/>
          </a:bodyPr>
          <a:lstStyle/>
          <a:p>
            <a:r>
              <a:rPr lang="en-VN" sz="3200" dirty="0">
                <a:latin typeface="Comic Sans MS" panose="030F0902030302020204" pitchFamily="66" charset="0"/>
              </a:rPr>
              <a:t>Theoretical physics (all </a:t>
            </a:r>
            <a:r>
              <a:rPr lang="en-US" sz="3200" dirty="0">
                <a:latin typeface="Comic Sans MS" panose="030F0902030302020204" pitchFamily="66" charset="0"/>
              </a:rPr>
              <a:t>undiscovered </a:t>
            </a:r>
            <a:r>
              <a:rPr lang="en-VN" sz="3200" dirty="0">
                <a:latin typeface="Comic Sans MS" panose="030F0902030302020204" pitchFamily="66" charset="0"/>
              </a:rPr>
              <a:t>physics edges, as long as </a:t>
            </a:r>
            <a:r>
              <a:rPr lang="en-US" sz="3200" dirty="0">
                <a:latin typeface="Comic Sans MS" panose="030F0902030302020204" pitchFamily="66" charset="0"/>
              </a:rPr>
              <a:t>it help me get the Nobel Prize</a:t>
            </a:r>
            <a:r>
              <a:rPr lang="en-VN" sz="3200" dirty="0">
                <a:latin typeface="Comic Sans MS" panose="030F0902030302020204" pitchFamily="66" charset="0"/>
              </a:rPr>
              <a:t>)</a:t>
            </a:r>
          </a:p>
          <a:p>
            <a:pPr marL="0" indent="0">
              <a:buNone/>
            </a:pPr>
            <a:r>
              <a:rPr lang="en-VN" sz="3200" dirty="0">
                <a:latin typeface="Comic Sans MS" panose="030F0902030302020204" pitchFamily="66" charset="0"/>
              </a:rPr>
              <a:t> </a:t>
            </a:r>
          </a:p>
          <a:p>
            <a:r>
              <a:rPr lang="en-VN" sz="3200" dirty="0">
                <a:latin typeface="Comic Sans MS" panose="030F0902030302020204" pitchFamily="66" charset="0"/>
              </a:rPr>
              <a:t>Astrophysics (black holes)</a:t>
            </a:r>
          </a:p>
          <a:p>
            <a:pPr marL="0" indent="0">
              <a:buNone/>
            </a:pPr>
            <a:endParaRPr lang="en-VN" sz="3200" dirty="0">
              <a:latin typeface="Comic Sans MS" panose="030F0902030302020204" pitchFamily="66" charset="0"/>
            </a:endParaRPr>
          </a:p>
          <a:p>
            <a:r>
              <a:rPr lang="en-VN" sz="3200" dirty="0">
                <a:latin typeface="Comic Sans MS" panose="030F0902030302020204" pitchFamily="66" charset="0"/>
              </a:rPr>
              <a:t>Astrophysical instrumentation (all-spectrum signal and few-photons detectors)</a:t>
            </a:r>
          </a:p>
          <a:p>
            <a:pPr marL="0" indent="0">
              <a:buNone/>
            </a:pPr>
            <a:endParaRPr lang="en-VN" sz="3200" dirty="0">
              <a:latin typeface="Comic Sans MS" panose="030F0902030302020204" pitchFamily="66" charset="0"/>
            </a:endParaRPr>
          </a:p>
          <a:p>
            <a:r>
              <a:rPr lang="en-VN" sz="3200" dirty="0">
                <a:latin typeface="Comic Sans MS" panose="030F0902030302020204" pitchFamily="66" charset="0"/>
              </a:rPr>
              <a:t>Beautiful girls</a:t>
            </a: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  <a:p>
            <a:endParaRPr lang="en-VN" sz="3200" dirty="0">
              <a:latin typeface="Comic Sans MS" panose="030F0902030302020204" pitchFamily="66" charset="0"/>
            </a:endParaRPr>
          </a:p>
        </p:txBody>
      </p:sp>
      <p:pic>
        <p:nvPicPr>
          <p:cNvPr id="1034" name="Picture 10" descr="Cosmic phenomenon doodle. Cartoon drawing of black hole. Astronomy science  abstract clipart. Hand drawn vector illustration isolated on white.  41306008 Vector Art at Vecteezy">
            <a:extLst>
              <a:ext uri="{FF2B5EF4-FFF2-40B4-BE49-F238E27FC236}">
                <a16:creationId xmlns:a16="http://schemas.microsoft.com/office/drawing/2014/main" id="{E2C57E7B-81AB-3421-ADF3-DE4C030EB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532" y="2699532"/>
            <a:ext cx="2541317" cy="145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078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27470-3614-1E04-306F-F7E81094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>
                <a:latin typeface="Comic Sans MS" panose="030F0902030302020204" pitchFamily="66" charset="0"/>
              </a:rPr>
              <a:t>Reason I’m here</a:t>
            </a:r>
            <a:endParaRPr lang="en-VN" dirty="0">
              <a:latin typeface="Comic Sans MS" panose="030F09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9086A-E22C-9BFE-C8B1-F2A2B48B2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902030302020204" pitchFamily="66" charset="0"/>
              </a:rPr>
              <a:t>Intended to apply for an internship on SNSPD (superconducting nanowire single photon detectors) in Taiwan this summer.</a:t>
            </a:r>
          </a:p>
          <a:p>
            <a:endParaRPr lang="en-VN" dirty="0"/>
          </a:p>
        </p:txBody>
      </p:sp>
      <p:pic>
        <p:nvPicPr>
          <p:cNvPr id="6" name="Picture 5" descr="A diagram of a solar panel&#10;&#10;AI-generated content may be incorrect.">
            <a:extLst>
              <a:ext uri="{FF2B5EF4-FFF2-40B4-BE49-F238E27FC236}">
                <a16:creationId xmlns:a16="http://schemas.microsoft.com/office/drawing/2014/main" id="{C698C206-0DF7-3B42-9A5A-9399951C5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233" y="3293405"/>
            <a:ext cx="4697533" cy="301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905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102</Words>
  <Application>Microsoft Macintosh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Comic Sans MS</vt:lpstr>
      <vt:lpstr>Office Theme</vt:lpstr>
      <vt:lpstr>My name is Hien D. Luu</vt:lpstr>
      <vt:lpstr>Basic index</vt:lpstr>
      <vt:lpstr>Interest</vt:lpstr>
      <vt:lpstr>Reason I’m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LUU DINH HIEN</dc:creator>
  <cp:lastModifiedBy>LUU DINH HIEN</cp:lastModifiedBy>
  <cp:revision>3</cp:revision>
  <dcterms:created xsi:type="dcterms:W3CDTF">2025-03-02T09:39:43Z</dcterms:created>
  <dcterms:modified xsi:type="dcterms:W3CDTF">2025-03-03T01:56:05Z</dcterms:modified>
</cp:coreProperties>
</file>