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1" r:id="rId5"/>
    <p:sldId id="257" r:id="rId6"/>
    <p:sldId id="259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83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52034" y="2551661"/>
            <a:ext cx="8394065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600" b="1" i="0">
                <a:solidFill>
                  <a:srgbClr val="26262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26262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26262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1" i="0">
                <a:solidFill>
                  <a:srgbClr val="26262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13450" y="1175081"/>
            <a:ext cx="14805302" cy="80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0273" y="880146"/>
            <a:ext cx="10007453" cy="962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26262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9523" y="3761634"/>
            <a:ext cx="12915265" cy="475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4219" y="1816019"/>
            <a:ext cx="14314321" cy="7369175"/>
            <a:chOff x="3744214" y="1816020"/>
            <a:chExt cx="14313886" cy="7369515"/>
          </a:xfrm>
        </p:grpSpPr>
        <p:sp>
          <p:nvSpPr>
            <p:cNvPr id="3" name="object 3"/>
            <p:cNvSpPr/>
            <p:nvPr/>
          </p:nvSpPr>
          <p:spPr>
            <a:xfrm>
              <a:off x="3744219" y="1816020"/>
              <a:ext cx="11220450" cy="6315710"/>
            </a:xfrm>
            <a:custGeom>
              <a:avLst/>
              <a:gdLst/>
              <a:ahLst/>
              <a:cxnLst/>
              <a:rect l="l" t="t" r="r" b="b"/>
              <a:pathLst>
                <a:path w="11220450" h="6315709">
                  <a:moveTo>
                    <a:pt x="11074274" y="6315087"/>
                  </a:moveTo>
                  <a:lnTo>
                    <a:pt x="146098" y="6315087"/>
                  </a:lnTo>
                  <a:lnTo>
                    <a:pt x="99919" y="6307630"/>
                  </a:lnTo>
                  <a:lnTo>
                    <a:pt x="59814" y="6286870"/>
                  </a:lnTo>
                  <a:lnTo>
                    <a:pt x="28188" y="6255220"/>
                  </a:lnTo>
                  <a:lnTo>
                    <a:pt x="7448" y="6215093"/>
                  </a:lnTo>
                  <a:lnTo>
                    <a:pt x="0" y="6168904"/>
                  </a:lnTo>
                  <a:lnTo>
                    <a:pt x="0" y="146182"/>
                  </a:lnTo>
                  <a:lnTo>
                    <a:pt x="7448" y="99977"/>
                  </a:lnTo>
                  <a:lnTo>
                    <a:pt x="28188" y="59849"/>
                  </a:lnTo>
                  <a:lnTo>
                    <a:pt x="59814" y="28204"/>
                  </a:lnTo>
                  <a:lnTo>
                    <a:pt x="99919" y="7452"/>
                  </a:lnTo>
                  <a:lnTo>
                    <a:pt x="146098" y="0"/>
                  </a:lnTo>
                  <a:lnTo>
                    <a:pt x="11074274" y="0"/>
                  </a:lnTo>
                  <a:lnTo>
                    <a:pt x="11120437" y="7452"/>
                  </a:lnTo>
                  <a:lnTo>
                    <a:pt x="11160540" y="28204"/>
                  </a:lnTo>
                  <a:lnTo>
                    <a:pt x="11192172" y="59848"/>
                  </a:lnTo>
                  <a:lnTo>
                    <a:pt x="11212921" y="99977"/>
                  </a:lnTo>
                  <a:lnTo>
                    <a:pt x="11220373" y="146182"/>
                  </a:lnTo>
                  <a:lnTo>
                    <a:pt x="11220373" y="6168904"/>
                  </a:lnTo>
                  <a:lnTo>
                    <a:pt x="11212921" y="6215093"/>
                  </a:lnTo>
                  <a:lnTo>
                    <a:pt x="11192172" y="6255220"/>
                  </a:lnTo>
                  <a:lnTo>
                    <a:pt x="11160540" y="6286870"/>
                  </a:lnTo>
                  <a:lnTo>
                    <a:pt x="11120437" y="6307630"/>
                  </a:lnTo>
                  <a:lnTo>
                    <a:pt x="11074274" y="6315087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4214" y="2030869"/>
              <a:ext cx="11220450" cy="5668010"/>
            </a:xfrm>
            <a:custGeom>
              <a:avLst/>
              <a:gdLst/>
              <a:ahLst/>
              <a:cxnLst/>
              <a:rect l="l" t="t" r="r" b="b"/>
              <a:pathLst>
                <a:path w="11220450" h="5668009">
                  <a:moveTo>
                    <a:pt x="11220374" y="5661761"/>
                  </a:moveTo>
                  <a:lnTo>
                    <a:pt x="0" y="5661761"/>
                  </a:lnTo>
                  <a:lnTo>
                    <a:pt x="0" y="5667603"/>
                  </a:lnTo>
                  <a:lnTo>
                    <a:pt x="11220374" y="5667603"/>
                  </a:lnTo>
                  <a:lnTo>
                    <a:pt x="11220374" y="5661761"/>
                  </a:lnTo>
                  <a:close/>
                </a:path>
                <a:path w="11220450" h="5668009">
                  <a:moveTo>
                    <a:pt x="11220374" y="5226253"/>
                  </a:moveTo>
                  <a:lnTo>
                    <a:pt x="0" y="5226253"/>
                  </a:lnTo>
                  <a:lnTo>
                    <a:pt x="0" y="5232108"/>
                  </a:lnTo>
                  <a:lnTo>
                    <a:pt x="11220374" y="5232108"/>
                  </a:lnTo>
                  <a:lnTo>
                    <a:pt x="11220374" y="5226253"/>
                  </a:lnTo>
                  <a:close/>
                </a:path>
                <a:path w="11220450" h="5668009">
                  <a:moveTo>
                    <a:pt x="11220374" y="4790732"/>
                  </a:moveTo>
                  <a:lnTo>
                    <a:pt x="0" y="4790732"/>
                  </a:lnTo>
                  <a:lnTo>
                    <a:pt x="0" y="4796587"/>
                  </a:lnTo>
                  <a:lnTo>
                    <a:pt x="11220374" y="4796587"/>
                  </a:lnTo>
                  <a:lnTo>
                    <a:pt x="11220374" y="4790732"/>
                  </a:lnTo>
                  <a:close/>
                </a:path>
                <a:path w="11220450" h="5668009">
                  <a:moveTo>
                    <a:pt x="11220374" y="4355211"/>
                  </a:moveTo>
                  <a:lnTo>
                    <a:pt x="0" y="4355211"/>
                  </a:lnTo>
                  <a:lnTo>
                    <a:pt x="0" y="4361053"/>
                  </a:lnTo>
                  <a:lnTo>
                    <a:pt x="11220374" y="4361053"/>
                  </a:lnTo>
                  <a:lnTo>
                    <a:pt x="11220374" y="4355211"/>
                  </a:lnTo>
                  <a:close/>
                </a:path>
                <a:path w="11220450" h="5668009">
                  <a:moveTo>
                    <a:pt x="11220374" y="3919690"/>
                  </a:moveTo>
                  <a:lnTo>
                    <a:pt x="0" y="3919690"/>
                  </a:lnTo>
                  <a:lnTo>
                    <a:pt x="0" y="3925544"/>
                  </a:lnTo>
                  <a:lnTo>
                    <a:pt x="11220374" y="3925544"/>
                  </a:lnTo>
                  <a:lnTo>
                    <a:pt x="11220374" y="3919690"/>
                  </a:lnTo>
                  <a:close/>
                </a:path>
                <a:path w="11220450" h="5668009">
                  <a:moveTo>
                    <a:pt x="11220374" y="3484168"/>
                  </a:moveTo>
                  <a:lnTo>
                    <a:pt x="0" y="3484168"/>
                  </a:lnTo>
                  <a:lnTo>
                    <a:pt x="0" y="3490023"/>
                  </a:lnTo>
                  <a:lnTo>
                    <a:pt x="11220374" y="3490023"/>
                  </a:lnTo>
                  <a:lnTo>
                    <a:pt x="11220374" y="3484168"/>
                  </a:lnTo>
                  <a:close/>
                </a:path>
                <a:path w="11220450" h="5668009">
                  <a:moveTo>
                    <a:pt x="11220374" y="3048647"/>
                  </a:moveTo>
                  <a:lnTo>
                    <a:pt x="0" y="3048647"/>
                  </a:lnTo>
                  <a:lnTo>
                    <a:pt x="0" y="3054489"/>
                  </a:lnTo>
                  <a:lnTo>
                    <a:pt x="11220374" y="3054489"/>
                  </a:lnTo>
                  <a:lnTo>
                    <a:pt x="11220374" y="3048647"/>
                  </a:lnTo>
                  <a:close/>
                </a:path>
                <a:path w="11220450" h="5668009">
                  <a:moveTo>
                    <a:pt x="11220374" y="2613126"/>
                  </a:moveTo>
                  <a:lnTo>
                    <a:pt x="0" y="2613126"/>
                  </a:lnTo>
                  <a:lnTo>
                    <a:pt x="0" y="2618968"/>
                  </a:lnTo>
                  <a:lnTo>
                    <a:pt x="11220374" y="2618968"/>
                  </a:lnTo>
                  <a:lnTo>
                    <a:pt x="11220374" y="2613126"/>
                  </a:lnTo>
                  <a:close/>
                </a:path>
                <a:path w="11220450" h="5668009">
                  <a:moveTo>
                    <a:pt x="11220374" y="2177605"/>
                  </a:moveTo>
                  <a:lnTo>
                    <a:pt x="0" y="2177605"/>
                  </a:lnTo>
                  <a:lnTo>
                    <a:pt x="0" y="2183447"/>
                  </a:lnTo>
                  <a:lnTo>
                    <a:pt x="11220374" y="2183447"/>
                  </a:lnTo>
                  <a:lnTo>
                    <a:pt x="11220374" y="2177605"/>
                  </a:lnTo>
                  <a:close/>
                </a:path>
                <a:path w="11220450" h="5668009">
                  <a:moveTo>
                    <a:pt x="11220374" y="1742084"/>
                  </a:moveTo>
                  <a:lnTo>
                    <a:pt x="0" y="1742084"/>
                  </a:lnTo>
                  <a:lnTo>
                    <a:pt x="0" y="1747926"/>
                  </a:lnTo>
                  <a:lnTo>
                    <a:pt x="11220374" y="1747926"/>
                  </a:lnTo>
                  <a:lnTo>
                    <a:pt x="11220374" y="1742084"/>
                  </a:lnTo>
                  <a:close/>
                </a:path>
                <a:path w="11220450" h="5668009">
                  <a:moveTo>
                    <a:pt x="11220374" y="1306563"/>
                  </a:moveTo>
                  <a:lnTo>
                    <a:pt x="0" y="1306563"/>
                  </a:lnTo>
                  <a:lnTo>
                    <a:pt x="0" y="1312405"/>
                  </a:lnTo>
                  <a:lnTo>
                    <a:pt x="11220374" y="1312405"/>
                  </a:lnTo>
                  <a:lnTo>
                    <a:pt x="11220374" y="1306563"/>
                  </a:lnTo>
                  <a:close/>
                </a:path>
                <a:path w="11220450" h="5668009">
                  <a:moveTo>
                    <a:pt x="11220374" y="871042"/>
                  </a:moveTo>
                  <a:lnTo>
                    <a:pt x="0" y="871042"/>
                  </a:lnTo>
                  <a:lnTo>
                    <a:pt x="0" y="876884"/>
                  </a:lnTo>
                  <a:lnTo>
                    <a:pt x="11220374" y="876884"/>
                  </a:lnTo>
                  <a:lnTo>
                    <a:pt x="11220374" y="871042"/>
                  </a:lnTo>
                  <a:close/>
                </a:path>
                <a:path w="11220450" h="5668009">
                  <a:moveTo>
                    <a:pt x="11220374" y="435508"/>
                  </a:moveTo>
                  <a:lnTo>
                    <a:pt x="0" y="435508"/>
                  </a:lnTo>
                  <a:lnTo>
                    <a:pt x="0" y="441363"/>
                  </a:lnTo>
                  <a:lnTo>
                    <a:pt x="11220374" y="441363"/>
                  </a:lnTo>
                  <a:lnTo>
                    <a:pt x="11220374" y="435508"/>
                  </a:lnTo>
                  <a:close/>
                </a:path>
                <a:path w="11220450" h="5668009">
                  <a:moveTo>
                    <a:pt x="11220374" y="0"/>
                  </a:moveTo>
                  <a:lnTo>
                    <a:pt x="0" y="0"/>
                  </a:lnTo>
                  <a:lnTo>
                    <a:pt x="0" y="5842"/>
                  </a:lnTo>
                  <a:lnTo>
                    <a:pt x="11220374" y="5842"/>
                  </a:lnTo>
                  <a:lnTo>
                    <a:pt x="11220374" y="0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4214" y="1816023"/>
              <a:ext cx="11220450" cy="6315710"/>
            </a:xfrm>
            <a:custGeom>
              <a:avLst/>
              <a:gdLst/>
              <a:ahLst/>
              <a:cxnLst/>
              <a:rect l="l" t="t" r="r" b="b"/>
              <a:pathLst>
                <a:path w="11220450" h="6315709">
                  <a:moveTo>
                    <a:pt x="11220374" y="432600"/>
                  </a:moveTo>
                  <a:lnTo>
                    <a:pt x="1452816" y="432600"/>
                  </a:lnTo>
                  <a:lnTo>
                    <a:pt x="1452816" y="0"/>
                  </a:lnTo>
                  <a:lnTo>
                    <a:pt x="1446974" y="0"/>
                  </a:lnTo>
                  <a:lnTo>
                    <a:pt x="1446974" y="6094361"/>
                  </a:lnTo>
                  <a:lnTo>
                    <a:pt x="1403197" y="6094361"/>
                  </a:lnTo>
                  <a:lnTo>
                    <a:pt x="1403197" y="5664708"/>
                  </a:lnTo>
                  <a:lnTo>
                    <a:pt x="1446974" y="5664708"/>
                  </a:lnTo>
                  <a:lnTo>
                    <a:pt x="1446974" y="5658866"/>
                  </a:lnTo>
                  <a:lnTo>
                    <a:pt x="1403197" y="5658866"/>
                  </a:lnTo>
                  <a:lnTo>
                    <a:pt x="1403197" y="5229187"/>
                  </a:lnTo>
                  <a:lnTo>
                    <a:pt x="1446974" y="5229187"/>
                  </a:lnTo>
                  <a:lnTo>
                    <a:pt x="1446974" y="5223345"/>
                  </a:lnTo>
                  <a:lnTo>
                    <a:pt x="1403197" y="5223345"/>
                  </a:lnTo>
                  <a:lnTo>
                    <a:pt x="1403197" y="4793666"/>
                  </a:lnTo>
                  <a:lnTo>
                    <a:pt x="1446974" y="4793666"/>
                  </a:lnTo>
                  <a:lnTo>
                    <a:pt x="1446974" y="4787811"/>
                  </a:lnTo>
                  <a:lnTo>
                    <a:pt x="1403197" y="4787811"/>
                  </a:lnTo>
                  <a:lnTo>
                    <a:pt x="1403197" y="4358144"/>
                  </a:lnTo>
                  <a:lnTo>
                    <a:pt x="1446974" y="4358144"/>
                  </a:lnTo>
                  <a:lnTo>
                    <a:pt x="1446974" y="4352302"/>
                  </a:lnTo>
                  <a:lnTo>
                    <a:pt x="1403197" y="4352302"/>
                  </a:lnTo>
                  <a:lnTo>
                    <a:pt x="1403197" y="3922623"/>
                  </a:lnTo>
                  <a:lnTo>
                    <a:pt x="1446974" y="3922623"/>
                  </a:lnTo>
                  <a:lnTo>
                    <a:pt x="1446974" y="3916769"/>
                  </a:lnTo>
                  <a:lnTo>
                    <a:pt x="1403197" y="3916769"/>
                  </a:lnTo>
                  <a:lnTo>
                    <a:pt x="1403197" y="3487102"/>
                  </a:lnTo>
                  <a:lnTo>
                    <a:pt x="1446974" y="3487102"/>
                  </a:lnTo>
                  <a:lnTo>
                    <a:pt x="1446974" y="3481247"/>
                  </a:lnTo>
                  <a:lnTo>
                    <a:pt x="1403197" y="3481247"/>
                  </a:lnTo>
                  <a:lnTo>
                    <a:pt x="1403197" y="3051581"/>
                  </a:lnTo>
                  <a:lnTo>
                    <a:pt x="1446974" y="3051581"/>
                  </a:lnTo>
                  <a:lnTo>
                    <a:pt x="1446974" y="3045739"/>
                  </a:lnTo>
                  <a:lnTo>
                    <a:pt x="1403197" y="3045739"/>
                  </a:lnTo>
                  <a:lnTo>
                    <a:pt x="1403197" y="2616060"/>
                  </a:lnTo>
                  <a:lnTo>
                    <a:pt x="1446974" y="2616060"/>
                  </a:lnTo>
                  <a:lnTo>
                    <a:pt x="1446974" y="2610205"/>
                  </a:lnTo>
                  <a:lnTo>
                    <a:pt x="1403197" y="2610205"/>
                  </a:lnTo>
                  <a:lnTo>
                    <a:pt x="1403197" y="2180539"/>
                  </a:lnTo>
                  <a:lnTo>
                    <a:pt x="1446974" y="2180539"/>
                  </a:lnTo>
                  <a:lnTo>
                    <a:pt x="1446974" y="2174684"/>
                  </a:lnTo>
                  <a:lnTo>
                    <a:pt x="1403197" y="2174684"/>
                  </a:lnTo>
                  <a:lnTo>
                    <a:pt x="1403197" y="1745018"/>
                  </a:lnTo>
                  <a:lnTo>
                    <a:pt x="1446974" y="1745018"/>
                  </a:lnTo>
                  <a:lnTo>
                    <a:pt x="1446974" y="1739163"/>
                  </a:lnTo>
                  <a:lnTo>
                    <a:pt x="1403197" y="1739163"/>
                  </a:lnTo>
                  <a:lnTo>
                    <a:pt x="1403197" y="1309484"/>
                  </a:lnTo>
                  <a:lnTo>
                    <a:pt x="1446974" y="1309484"/>
                  </a:lnTo>
                  <a:lnTo>
                    <a:pt x="1446974" y="1303642"/>
                  </a:lnTo>
                  <a:lnTo>
                    <a:pt x="1403197" y="1303642"/>
                  </a:lnTo>
                  <a:lnTo>
                    <a:pt x="1403197" y="873975"/>
                  </a:lnTo>
                  <a:lnTo>
                    <a:pt x="1446974" y="873975"/>
                  </a:lnTo>
                  <a:lnTo>
                    <a:pt x="1446974" y="868121"/>
                  </a:lnTo>
                  <a:lnTo>
                    <a:pt x="1403197" y="868121"/>
                  </a:lnTo>
                  <a:lnTo>
                    <a:pt x="1403197" y="438454"/>
                  </a:lnTo>
                  <a:lnTo>
                    <a:pt x="1446974" y="438454"/>
                  </a:lnTo>
                  <a:lnTo>
                    <a:pt x="1446974" y="432600"/>
                  </a:lnTo>
                  <a:lnTo>
                    <a:pt x="1403197" y="432600"/>
                  </a:lnTo>
                  <a:lnTo>
                    <a:pt x="1403197" y="0"/>
                  </a:lnTo>
                  <a:lnTo>
                    <a:pt x="1397355" y="0"/>
                  </a:lnTo>
                  <a:lnTo>
                    <a:pt x="1397355" y="432600"/>
                  </a:lnTo>
                  <a:lnTo>
                    <a:pt x="0" y="432600"/>
                  </a:lnTo>
                  <a:lnTo>
                    <a:pt x="0" y="438454"/>
                  </a:lnTo>
                  <a:lnTo>
                    <a:pt x="1397355" y="438454"/>
                  </a:lnTo>
                  <a:lnTo>
                    <a:pt x="1397355" y="868121"/>
                  </a:lnTo>
                  <a:lnTo>
                    <a:pt x="0" y="868121"/>
                  </a:lnTo>
                  <a:lnTo>
                    <a:pt x="0" y="873975"/>
                  </a:lnTo>
                  <a:lnTo>
                    <a:pt x="1397355" y="873975"/>
                  </a:lnTo>
                  <a:lnTo>
                    <a:pt x="1397355" y="1303642"/>
                  </a:lnTo>
                  <a:lnTo>
                    <a:pt x="0" y="1303642"/>
                  </a:lnTo>
                  <a:lnTo>
                    <a:pt x="0" y="1309484"/>
                  </a:lnTo>
                  <a:lnTo>
                    <a:pt x="1397355" y="1309484"/>
                  </a:lnTo>
                  <a:lnTo>
                    <a:pt x="1397355" y="1739163"/>
                  </a:lnTo>
                  <a:lnTo>
                    <a:pt x="0" y="1739163"/>
                  </a:lnTo>
                  <a:lnTo>
                    <a:pt x="0" y="1745018"/>
                  </a:lnTo>
                  <a:lnTo>
                    <a:pt x="1397355" y="1745018"/>
                  </a:lnTo>
                  <a:lnTo>
                    <a:pt x="1397355" y="2174684"/>
                  </a:lnTo>
                  <a:lnTo>
                    <a:pt x="0" y="2174684"/>
                  </a:lnTo>
                  <a:lnTo>
                    <a:pt x="0" y="2180539"/>
                  </a:lnTo>
                  <a:lnTo>
                    <a:pt x="1397355" y="2180539"/>
                  </a:lnTo>
                  <a:lnTo>
                    <a:pt x="1397355" y="2610205"/>
                  </a:lnTo>
                  <a:lnTo>
                    <a:pt x="0" y="2610205"/>
                  </a:lnTo>
                  <a:lnTo>
                    <a:pt x="0" y="2616060"/>
                  </a:lnTo>
                  <a:lnTo>
                    <a:pt x="1397355" y="2616060"/>
                  </a:lnTo>
                  <a:lnTo>
                    <a:pt x="1397355" y="3045739"/>
                  </a:lnTo>
                  <a:lnTo>
                    <a:pt x="0" y="3045739"/>
                  </a:lnTo>
                  <a:lnTo>
                    <a:pt x="0" y="3051581"/>
                  </a:lnTo>
                  <a:lnTo>
                    <a:pt x="1397355" y="3051581"/>
                  </a:lnTo>
                  <a:lnTo>
                    <a:pt x="1397355" y="3481247"/>
                  </a:lnTo>
                  <a:lnTo>
                    <a:pt x="0" y="3481247"/>
                  </a:lnTo>
                  <a:lnTo>
                    <a:pt x="0" y="3487102"/>
                  </a:lnTo>
                  <a:lnTo>
                    <a:pt x="1397355" y="3487102"/>
                  </a:lnTo>
                  <a:lnTo>
                    <a:pt x="1397355" y="3916769"/>
                  </a:lnTo>
                  <a:lnTo>
                    <a:pt x="0" y="3916769"/>
                  </a:lnTo>
                  <a:lnTo>
                    <a:pt x="0" y="3922623"/>
                  </a:lnTo>
                  <a:lnTo>
                    <a:pt x="1397355" y="3922623"/>
                  </a:lnTo>
                  <a:lnTo>
                    <a:pt x="1397355" y="4352302"/>
                  </a:lnTo>
                  <a:lnTo>
                    <a:pt x="0" y="4352302"/>
                  </a:lnTo>
                  <a:lnTo>
                    <a:pt x="0" y="4358144"/>
                  </a:lnTo>
                  <a:lnTo>
                    <a:pt x="1397355" y="4358144"/>
                  </a:lnTo>
                  <a:lnTo>
                    <a:pt x="1397355" y="4787811"/>
                  </a:lnTo>
                  <a:lnTo>
                    <a:pt x="0" y="4787811"/>
                  </a:lnTo>
                  <a:lnTo>
                    <a:pt x="0" y="4793666"/>
                  </a:lnTo>
                  <a:lnTo>
                    <a:pt x="1397355" y="4793666"/>
                  </a:lnTo>
                  <a:lnTo>
                    <a:pt x="1397355" y="5223345"/>
                  </a:lnTo>
                  <a:lnTo>
                    <a:pt x="0" y="5223345"/>
                  </a:lnTo>
                  <a:lnTo>
                    <a:pt x="0" y="5229187"/>
                  </a:lnTo>
                  <a:lnTo>
                    <a:pt x="1397355" y="5229187"/>
                  </a:lnTo>
                  <a:lnTo>
                    <a:pt x="1397355" y="5658866"/>
                  </a:lnTo>
                  <a:lnTo>
                    <a:pt x="0" y="5658866"/>
                  </a:lnTo>
                  <a:lnTo>
                    <a:pt x="0" y="5664708"/>
                  </a:lnTo>
                  <a:lnTo>
                    <a:pt x="1397355" y="5664708"/>
                  </a:lnTo>
                  <a:lnTo>
                    <a:pt x="1397355" y="6094361"/>
                  </a:lnTo>
                  <a:lnTo>
                    <a:pt x="0" y="6094361"/>
                  </a:lnTo>
                  <a:lnTo>
                    <a:pt x="0" y="6100203"/>
                  </a:lnTo>
                  <a:lnTo>
                    <a:pt x="1397355" y="6100203"/>
                  </a:lnTo>
                  <a:lnTo>
                    <a:pt x="1397355" y="6315087"/>
                  </a:lnTo>
                  <a:lnTo>
                    <a:pt x="1403197" y="6315087"/>
                  </a:lnTo>
                  <a:lnTo>
                    <a:pt x="1403197" y="6100203"/>
                  </a:lnTo>
                  <a:lnTo>
                    <a:pt x="1446974" y="6100203"/>
                  </a:lnTo>
                  <a:lnTo>
                    <a:pt x="1446974" y="6315087"/>
                  </a:lnTo>
                  <a:lnTo>
                    <a:pt x="1452816" y="6315087"/>
                  </a:lnTo>
                  <a:lnTo>
                    <a:pt x="1452816" y="6100203"/>
                  </a:lnTo>
                  <a:lnTo>
                    <a:pt x="11220374" y="6100203"/>
                  </a:lnTo>
                  <a:lnTo>
                    <a:pt x="11220374" y="6094361"/>
                  </a:lnTo>
                  <a:lnTo>
                    <a:pt x="1452816" y="6094361"/>
                  </a:lnTo>
                  <a:lnTo>
                    <a:pt x="1452816" y="5664708"/>
                  </a:lnTo>
                  <a:lnTo>
                    <a:pt x="11220374" y="5664708"/>
                  </a:lnTo>
                  <a:lnTo>
                    <a:pt x="11220374" y="5658866"/>
                  </a:lnTo>
                  <a:lnTo>
                    <a:pt x="1452816" y="5658866"/>
                  </a:lnTo>
                  <a:lnTo>
                    <a:pt x="1452816" y="5229187"/>
                  </a:lnTo>
                  <a:lnTo>
                    <a:pt x="11220374" y="5229187"/>
                  </a:lnTo>
                  <a:lnTo>
                    <a:pt x="11220374" y="5223345"/>
                  </a:lnTo>
                  <a:lnTo>
                    <a:pt x="1452816" y="5223345"/>
                  </a:lnTo>
                  <a:lnTo>
                    <a:pt x="1452816" y="4793666"/>
                  </a:lnTo>
                  <a:lnTo>
                    <a:pt x="11220374" y="4793666"/>
                  </a:lnTo>
                  <a:lnTo>
                    <a:pt x="11220374" y="4787811"/>
                  </a:lnTo>
                  <a:lnTo>
                    <a:pt x="1452816" y="4787811"/>
                  </a:lnTo>
                  <a:lnTo>
                    <a:pt x="1452816" y="4358144"/>
                  </a:lnTo>
                  <a:lnTo>
                    <a:pt x="11220374" y="4358144"/>
                  </a:lnTo>
                  <a:lnTo>
                    <a:pt x="11220374" y="4352302"/>
                  </a:lnTo>
                  <a:lnTo>
                    <a:pt x="1452816" y="4352302"/>
                  </a:lnTo>
                  <a:lnTo>
                    <a:pt x="1452816" y="3922623"/>
                  </a:lnTo>
                  <a:lnTo>
                    <a:pt x="11220374" y="3922623"/>
                  </a:lnTo>
                  <a:lnTo>
                    <a:pt x="11220374" y="3916769"/>
                  </a:lnTo>
                  <a:lnTo>
                    <a:pt x="1452816" y="3916769"/>
                  </a:lnTo>
                  <a:lnTo>
                    <a:pt x="1452816" y="3487102"/>
                  </a:lnTo>
                  <a:lnTo>
                    <a:pt x="11220374" y="3487102"/>
                  </a:lnTo>
                  <a:lnTo>
                    <a:pt x="11220374" y="3481247"/>
                  </a:lnTo>
                  <a:lnTo>
                    <a:pt x="1452816" y="3481247"/>
                  </a:lnTo>
                  <a:lnTo>
                    <a:pt x="1452816" y="3051581"/>
                  </a:lnTo>
                  <a:lnTo>
                    <a:pt x="11220374" y="3051581"/>
                  </a:lnTo>
                  <a:lnTo>
                    <a:pt x="11220374" y="3045739"/>
                  </a:lnTo>
                  <a:lnTo>
                    <a:pt x="1452816" y="3045739"/>
                  </a:lnTo>
                  <a:lnTo>
                    <a:pt x="1452816" y="2616060"/>
                  </a:lnTo>
                  <a:lnTo>
                    <a:pt x="11220374" y="2616060"/>
                  </a:lnTo>
                  <a:lnTo>
                    <a:pt x="11220374" y="2610205"/>
                  </a:lnTo>
                  <a:lnTo>
                    <a:pt x="1452816" y="2610205"/>
                  </a:lnTo>
                  <a:lnTo>
                    <a:pt x="1452816" y="2180539"/>
                  </a:lnTo>
                  <a:lnTo>
                    <a:pt x="11220374" y="2180539"/>
                  </a:lnTo>
                  <a:lnTo>
                    <a:pt x="11220374" y="2174684"/>
                  </a:lnTo>
                  <a:lnTo>
                    <a:pt x="1452816" y="2174684"/>
                  </a:lnTo>
                  <a:lnTo>
                    <a:pt x="1452816" y="1745018"/>
                  </a:lnTo>
                  <a:lnTo>
                    <a:pt x="11220374" y="1745018"/>
                  </a:lnTo>
                  <a:lnTo>
                    <a:pt x="11220374" y="1739163"/>
                  </a:lnTo>
                  <a:lnTo>
                    <a:pt x="1452816" y="1739163"/>
                  </a:lnTo>
                  <a:lnTo>
                    <a:pt x="1452816" y="1309484"/>
                  </a:lnTo>
                  <a:lnTo>
                    <a:pt x="11220374" y="1309484"/>
                  </a:lnTo>
                  <a:lnTo>
                    <a:pt x="11220374" y="1303642"/>
                  </a:lnTo>
                  <a:lnTo>
                    <a:pt x="1452816" y="1303642"/>
                  </a:lnTo>
                  <a:lnTo>
                    <a:pt x="1452816" y="873975"/>
                  </a:lnTo>
                  <a:lnTo>
                    <a:pt x="11220374" y="873975"/>
                  </a:lnTo>
                  <a:lnTo>
                    <a:pt x="11220374" y="868121"/>
                  </a:lnTo>
                  <a:lnTo>
                    <a:pt x="1452816" y="868121"/>
                  </a:lnTo>
                  <a:lnTo>
                    <a:pt x="1452816" y="438454"/>
                  </a:lnTo>
                  <a:lnTo>
                    <a:pt x="11220374" y="438454"/>
                  </a:lnTo>
                  <a:lnTo>
                    <a:pt x="11220374" y="432600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65500" y="4844147"/>
              <a:ext cx="4292600" cy="4117340"/>
            </a:xfrm>
            <a:custGeom>
              <a:avLst/>
              <a:gdLst/>
              <a:ahLst/>
              <a:cxnLst/>
              <a:rect l="l" t="t" r="r" b="b"/>
              <a:pathLst>
                <a:path w="4292600" h="4117340">
                  <a:moveTo>
                    <a:pt x="1602358" y="3935988"/>
                  </a:moveTo>
                  <a:lnTo>
                    <a:pt x="1555006" y="3925407"/>
                  </a:lnTo>
                  <a:lnTo>
                    <a:pt x="1507738" y="3914417"/>
                  </a:lnTo>
                  <a:lnTo>
                    <a:pt x="1460532" y="3903130"/>
                  </a:lnTo>
                  <a:lnTo>
                    <a:pt x="1225691" y="3845726"/>
                  </a:lnTo>
                  <a:lnTo>
                    <a:pt x="649571" y="3703078"/>
                  </a:lnTo>
                  <a:lnTo>
                    <a:pt x="549708" y="3678645"/>
                  </a:lnTo>
                  <a:lnTo>
                    <a:pt x="449764" y="3654552"/>
                  </a:lnTo>
                  <a:lnTo>
                    <a:pt x="346849" y="3630152"/>
                  </a:lnTo>
                  <a:lnTo>
                    <a:pt x="243832" y="3606171"/>
                  </a:lnTo>
                  <a:lnTo>
                    <a:pt x="192278" y="3594387"/>
                  </a:lnTo>
                  <a:lnTo>
                    <a:pt x="140688" y="3582765"/>
                  </a:lnTo>
                  <a:lnTo>
                    <a:pt x="89059" y="3571325"/>
                  </a:lnTo>
                  <a:lnTo>
                    <a:pt x="37388" y="3560086"/>
                  </a:lnTo>
                  <a:lnTo>
                    <a:pt x="17790" y="3553414"/>
                  </a:lnTo>
                  <a:lnTo>
                    <a:pt x="5622" y="3543222"/>
                  </a:lnTo>
                  <a:lnTo>
                    <a:pt x="0" y="3528989"/>
                  </a:lnTo>
                  <a:lnTo>
                    <a:pt x="39" y="3510188"/>
                  </a:lnTo>
                  <a:lnTo>
                    <a:pt x="4130" y="3473120"/>
                  </a:lnTo>
                  <a:lnTo>
                    <a:pt x="8044" y="3436013"/>
                  </a:lnTo>
                  <a:lnTo>
                    <a:pt x="18952" y="3362418"/>
                  </a:lnTo>
                  <a:lnTo>
                    <a:pt x="29590" y="3310557"/>
                  </a:lnTo>
                  <a:lnTo>
                    <a:pt x="51393" y="3206942"/>
                  </a:lnTo>
                  <a:lnTo>
                    <a:pt x="95779" y="2999868"/>
                  </a:lnTo>
                  <a:lnTo>
                    <a:pt x="117600" y="2896252"/>
                  </a:lnTo>
                  <a:lnTo>
                    <a:pt x="160261" y="2688747"/>
                  </a:lnTo>
                  <a:lnTo>
                    <a:pt x="233728" y="2325371"/>
                  </a:lnTo>
                  <a:lnTo>
                    <a:pt x="252986" y="2228405"/>
                  </a:lnTo>
                  <a:lnTo>
                    <a:pt x="349000" y="1732655"/>
                  </a:lnTo>
                  <a:lnTo>
                    <a:pt x="430697" y="1305216"/>
                  </a:lnTo>
                  <a:lnTo>
                    <a:pt x="535171" y="767459"/>
                  </a:lnTo>
                  <a:lnTo>
                    <a:pt x="683343" y="15747"/>
                  </a:lnTo>
                  <a:lnTo>
                    <a:pt x="686331" y="8679"/>
                  </a:lnTo>
                  <a:lnTo>
                    <a:pt x="689071" y="0"/>
                  </a:lnTo>
                  <a:lnTo>
                    <a:pt x="696595" y="452"/>
                  </a:lnTo>
                  <a:lnTo>
                    <a:pt x="703138" y="101"/>
                  </a:lnTo>
                  <a:lnTo>
                    <a:pt x="1023079" y="63543"/>
                  </a:lnTo>
                  <a:lnTo>
                    <a:pt x="1127735" y="83823"/>
                  </a:lnTo>
                  <a:lnTo>
                    <a:pt x="1284723" y="113480"/>
                  </a:lnTo>
                  <a:lnTo>
                    <a:pt x="1441815" y="142582"/>
                  </a:lnTo>
                  <a:lnTo>
                    <a:pt x="1598984" y="171268"/>
                  </a:lnTo>
                  <a:lnTo>
                    <a:pt x="1652448" y="180856"/>
                  </a:lnTo>
                  <a:lnTo>
                    <a:pt x="1759465" y="199535"/>
                  </a:lnTo>
                  <a:lnTo>
                    <a:pt x="2451872" y="319080"/>
                  </a:lnTo>
                  <a:lnTo>
                    <a:pt x="2652184" y="354284"/>
                  </a:lnTo>
                  <a:lnTo>
                    <a:pt x="2802117" y="381319"/>
                  </a:lnTo>
                  <a:lnTo>
                    <a:pt x="3051244" y="427154"/>
                  </a:lnTo>
                  <a:lnTo>
                    <a:pt x="3301011" y="473886"/>
                  </a:lnTo>
                  <a:lnTo>
                    <a:pt x="3401301" y="493129"/>
                  </a:lnTo>
                  <a:lnTo>
                    <a:pt x="3451393" y="503006"/>
                  </a:lnTo>
                  <a:lnTo>
                    <a:pt x="4259400" y="669967"/>
                  </a:lnTo>
                  <a:lnTo>
                    <a:pt x="4292541" y="677137"/>
                  </a:lnTo>
                  <a:lnTo>
                    <a:pt x="4291630" y="695157"/>
                  </a:lnTo>
                  <a:lnTo>
                    <a:pt x="4290934" y="712401"/>
                  </a:lnTo>
                  <a:lnTo>
                    <a:pt x="4289817" y="729025"/>
                  </a:lnTo>
                  <a:lnTo>
                    <a:pt x="4287643" y="745184"/>
                  </a:lnTo>
                  <a:lnTo>
                    <a:pt x="4278542" y="793680"/>
                  </a:lnTo>
                  <a:lnTo>
                    <a:pt x="4250248" y="938989"/>
                  </a:lnTo>
                  <a:lnTo>
                    <a:pt x="4241265" y="987497"/>
                  </a:lnTo>
                  <a:lnTo>
                    <a:pt x="4232896" y="1036107"/>
                  </a:lnTo>
                  <a:lnTo>
                    <a:pt x="4224930" y="1085639"/>
                  </a:lnTo>
                  <a:lnTo>
                    <a:pt x="4217237" y="1135215"/>
                  </a:lnTo>
                  <a:lnTo>
                    <a:pt x="4209756" y="1184827"/>
                  </a:lnTo>
                  <a:lnTo>
                    <a:pt x="4172294" y="1440745"/>
                  </a:lnTo>
                  <a:lnTo>
                    <a:pt x="3971978" y="2408196"/>
                  </a:lnTo>
                  <a:lnTo>
                    <a:pt x="3962033" y="2457098"/>
                  </a:lnTo>
                  <a:lnTo>
                    <a:pt x="3942653" y="2555008"/>
                  </a:lnTo>
                  <a:lnTo>
                    <a:pt x="3904850" y="2751022"/>
                  </a:lnTo>
                  <a:lnTo>
                    <a:pt x="3895020" y="2802637"/>
                  </a:lnTo>
                  <a:lnTo>
                    <a:pt x="3865978" y="2957570"/>
                  </a:lnTo>
                  <a:lnTo>
                    <a:pt x="3856038" y="3009162"/>
                  </a:lnTo>
                  <a:lnTo>
                    <a:pt x="3816015" y="3211564"/>
                  </a:lnTo>
                  <a:lnTo>
                    <a:pt x="3775327" y="3413835"/>
                  </a:lnTo>
                  <a:lnTo>
                    <a:pt x="3761084" y="3453509"/>
                  </a:lnTo>
                  <a:lnTo>
                    <a:pt x="3742581" y="3505960"/>
                  </a:lnTo>
                  <a:lnTo>
                    <a:pt x="3714167" y="3551980"/>
                  </a:lnTo>
                  <a:lnTo>
                    <a:pt x="3679761" y="3594124"/>
                  </a:lnTo>
                  <a:lnTo>
                    <a:pt x="3643281" y="3634950"/>
                  </a:lnTo>
                  <a:lnTo>
                    <a:pt x="3608309" y="3673308"/>
                  </a:lnTo>
                  <a:lnTo>
                    <a:pt x="3572391" y="3710233"/>
                  </a:lnTo>
                  <a:lnTo>
                    <a:pt x="3535528" y="3745725"/>
                  </a:lnTo>
                  <a:lnTo>
                    <a:pt x="3497720" y="3779783"/>
                  </a:lnTo>
                  <a:lnTo>
                    <a:pt x="3458968" y="3812407"/>
                  </a:lnTo>
                  <a:lnTo>
                    <a:pt x="3419272" y="3843596"/>
                  </a:lnTo>
                  <a:lnTo>
                    <a:pt x="3378633" y="3873350"/>
                  </a:lnTo>
                  <a:lnTo>
                    <a:pt x="3337053" y="3901669"/>
                  </a:lnTo>
                  <a:lnTo>
                    <a:pt x="3294530" y="3928552"/>
                  </a:lnTo>
                  <a:lnTo>
                    <a:pt x="3251067" y="3953998"/>
                  </a:lnTo>
                  <a:lnTo>
                    <a:pt x="3206664" y="3978009"/>
                  </a:lnTo>
                  <a:lnTo>
                    <a:pt x="3161322" y="4000582"/>
                  </a:lnTo>
                  <a:lnTo>
                    <a:pt x="3115041" y="4021718"/>
                  </a:lnTo>
                  <a:lnTo>
                    <a:pt x="3067822" y="4041416"/>
                  </a:lnTo>
                  <a:lnTo>
                    <a:pt x="3019665" y="4059676"/>
                  </a:lnTo>
                  <a:lnTo>
                    <a:pt x="2970572" y="4076498"/>
                  </a:lnTo>
                  <a:lnTo>
                    <a:pt x="2924897" y="4090288"/>
                  </a:lnTo>
                  <a:lnTo>
                    <a:pt x="2878938" y="4101742"/>
                  </a:lnTo>
                  <a:lnTo>
                    <a:pt x="2832664" y="4110371"/>
                  </a:lnTo>
                  <a:lnTo>
                    <a:pt x="2786040" y="4115688"/>
                  </a:lnTo>
                  <a:lnTo>
                    <a:pt x="2739036" y="4117203"/>
                  </a:lnTo>
                  <a:lnTo>
                    <a:pt x="2691618" y="4114430"/>
                  </a:lnTo>
                  <a:lnTo>
                    <a:pt x="2643754" y="4106880"/>
                  </a:lnTo>
                  <a:lnTo>
                    <a:pt x="2620936" y="4102626"/>
                  </a:lnTo>
                  <a:lnTo>
                    <a:pt x="2597965" y="4099116"/>
                  </a:lnTo>
                  <a:lnTo>
                    <a:pt x="2251954" y="4050230"/>
                  </a:lnTo>
                  <a:lnTo>
                    <a:pt x="2201991" y="4042980"/>
                  </a:lnTo>
                  <a:lnTo>
                    <a:pt x="2152053" y="4035570"/>
                  </a:lnTo>
                  <a:lnTo>
                    <a:pt x="2102147" y="4027961"/>
                  </a:lnTo>
                  <a:lnTo>
                    <a:pt x="2052278" y="4020113"/>
                  </a:lnTo>
                  <a:lnTo>
                    <a:pt x="2001803" y="4011864"/>
                  </a:lnTo>
                  <a:lnTo>
                    <a:pt x="1951372" y="4003302"/>
                  </a:lnTo>
                  <a:lnTo>
                    <a:pt x="1900987" y="3994439"/>
                  </a:lnTo>
                  <a:lnTo>
                    <a:pt x="1850650" y="3985287"/>
                  </a:lnTo>
                  <a:lnTo>
                    <a:pt x="1800363" y="3975860"/>
                  </a:lnTo>
                  <a:lnTo>
                    <a:pt x="1750127" y="3966170"/>
                  </a:lnTo>
                  <a:lnTo>
                    <a:pt x="1699944" y="3956229"/>
                  </a:lnTo>
                  <a:lnTo>
                    <a:pt x="1649816" y="3946050"/>
                  </a:lnTo>
                  <a:lnTo>
                    <a:pt x="1602358" y="3935988"/>
                  </a:lnTo>
                  <a:close/>
                </a:path>
              </a:pathLst>
            </a:custGeom>
            <a:solidFill>
              <a:srgbClr val="CCE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481628" y="8521325"/>
              <a:ext cx="1209675" cy="664210"/>
            </a:xfrm>
            <a:custGeom>
              <a:avLst/>
              <a:gdLst/>
              <a:ahLst/>
              <a:cxnLst/>
              <a:rect l="l" t="t" r="r" b="b"/>
              <a:pathLst>
                <a:path w="1209675" h="664209">
                  <a:moveTo>
                    <a:pt x="0" y="639110"/>
                  </a:moveTo>
                  <a:lnTo>
                    <a:pt x="52440" y="629346"/>
                  </a:lnTo>
                  <a:lnTo>
                    <a:pt x="103575" y="616144"/>
                  </a:lnTo>
                  <a:lnTo>
                    <a:pt x="153566" y="599942"/>
                  </a:lnTo>
                  <a:lnTo>
                    <a:pt x="202573" y="581177"/>
                  </a:lnTo>
                  <a:lnTo>
                    <a:pt x="250757" y="560287"/>
                  </a:lnTo>
                  <a:lnTo>
                    <a:pt x="298278" y="537710"/>
                  </a:lnTo>
                  <a:lnTo>
                    <a:pt x="345298" y="513883"/>
                  </a:lnTo>
                  <a:lnTo>
                    <a:pt x="391977" y="489245"/>
                  </a:lnTo>
                  <a:lnTo>
                    <a:pt x="435253" y="463899"/>
                  </a:lnTo>
                  <a:lnTo>
                    <a:pt x="475467" y="435752"/>
                  </a:lnTo>
                  <a:lnTo>
                    <a:pt x="512513" y="404801"/>
                  </a:lnTo>
                  <a:lnTo>
                    <a:pt x="546286" y="371045"/>
                  </a:lnTo>
                  <a:lnTo>
                    <a:pt x="576678" y="334481"/>
                  </a:lnTo>
                  <a:lnTo>
                    <a:pt x="603585" y="295107"/>
                  </a:lnTo>
                  <a:lnTo>
                    <a:pt x="626900" y="252921"/>
                  </a:lnTo>
                  <a:lnTo>
                    <a:pt x="646518" y="207922"/>
                  </a:lnTo>
                  <a:lnTo>
                    <a:pt x="690359" y="210599"/>
                  </a:lnTo>
                  <a:lnTo>
                    <a:pt x="733290" y="213475"/>
                  </a:lnTo>
                  <a:lnTo>
                    <a:pt x="775592" y="215546"/>
                  </a:lnTo>
                  <a:lnTo>
                    <a:pt x="817549" y="215811"/>
                  </a:lnTo>
                  <a:lnTo>
                    <a:pt x="872624" y="210686"/>
                  </a:lnTo>
                  <a:lnTo>
                    <a:pt x="925093" y="198147"/>
                  </a:lnTo>
                  <a:lnTo>
                    <a:pt x="974953" y="178496"/>
                  </a:lnTo>
                  <a:lnTo>
                    <a:pt x="1022200" y="152037"/>
                  </a:lnTo>
                  <a:lnTo>
                    <a:pt x="1066832" y="119072"/>
                  </a:lnTo>
                  <a:lnTo>
                    <a:pt x="1209170" y="0"/>
                  </a:lnTo>
                  <a:lnTo>
                    <a:pt x="1190666" y="52450"/>
                  </a:lnTo>
                  <a:lnTo>
                    <a:pt x="1162253" y="98470"/>
                  </a:lnTo>
                  <a:lnTo>
                    <a:pt x="1127847" y="140615"/>
                  </a:lnTo>
                  <a:lnTo>
                    <a:pt x="1091366" y="181441"/>
                  </a:lnTo>
                  <a:lnTo>
                    <a:pt x="1056395" y="219799"/>
                  </a:lnTo>
                  <a:lnTo>
                    <a:pt x="1020477" y="256724"/>
                  </a:lnTo>
                  <a:lnTo>
                    <a:pt x="983614" y="292216"/>
                  </a:lnTo>
                  <a:lnTo>
                    <a:pt x="945805" y="326273"/>
                  </a:lnTo>
                  <a:lnTo>
                    <a:pt x="907053" y="358897"/>
                  </a:lnTo>
                  <a:lnTo>
                    <a:pt x="867357" y="390086"/>
                  </a:lnTo>
                  <a:lnTo>
                    <a:pt x="826719" y="419840"/>
                  </a:lnTo>
                  <a:lnTo>
                    <a:pt x="785138" y="448159"/>
                  </a:lnTo>
                  <a:lnTo>
                    <a:pt x="742616" y="475042"/>
                  </a:lnTo>
                  <a:lnTo>
                    <a:pt x="699153" y="500489"/>
                  </a:lnTo>
                  <a:lnTo>
                    <a:pt x="654750" y="524499"/>
                  </a:lnTo>
                  <a:lnTo>
                    <a:pt x="609407" y="547072"/>
                  </a:lnTo>
                  <a:lnTo>
                    <a:pt x="563126" y="568208"/>
                  </a:lnTo>
                  <a:lnTo>
                    <a:pt x="515907" y="587906"/>
                  </a:lnTo>
                  <a:lnTo>
                    <a:pt x="467751" y="606166"/>
                  </a:lnTo>
                  <a:lnTo>
                    <a:pt x="418657" y="622988"/>
                  </a:lnTo>
                  <a:lnTo>
                    <a:pt x="372983" y="636778"/>
                  </a:lnTo>
                  <a:lnTo>
                    <a:pt x="327024" y="648232"/>
                  </a:lnTo>
                  <a:lnTo>
                    <a:pt x="280749" y="656862"/>
                  </a:lnTo>
                  <a:lnTo>
                    <a:pt x="234126" y="662178"/>
                  </a:lnTo>
                  <a:lnTo>
                    <a:pt x="187121" y="663694"/>
                  </a:lnTo>
                  <a:lnTo>
                    <a:pt x="139703" y="660921"/>
                  </a:lnTo>
                  <a:lnTo>
                    <a:pt x="91839" y="653371"/>
                  </a:lnTo>
                  <a:lnTo>
                    <a:pt x="69021" y="649117"/>
                  </a:lnTo>
                  <a:lnTo>
                    <a:pt x="46050" y="645609"/>
                  </a:lnTo>
                  <a:lnTo>
                    <a:pt x="0" y="639110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20696" y="3552583"/>
            <a:ext cx="9142730" cy="3364865"/>
          </a:xfrm>
          <a:prstGeom prst="rect">
            <a:avLst/>
          </a:prstGeom>
        </p:spPr>
        <p:txBody>
          <a:bodyPr vert="horz" wrap="square" lIns="0" tIns="321310" rIns="0" bIns="0" rtlCol="0">
            <a:spAutoFit/>
          </a:bodyPr>
          <a:lstStyle/>
          <a:p>
            <a:pPr marL="12700" marR="5080" indent="2524760">
              <a:lnSpc>
                <a:spcPts val="11930"/>
              </a:lnSpc>
              <a:spcBef>
                <a:spcPts val="2530"/>
              </a:spcBef>
            </a:pPr>
            <a:r>
              <a:rPr sz="11950" b="1" spc="-465" dirty="0">
                <a:solidFill>
                  <a:srgbClr val="262626"/>
                </a:solidFill>
                <a:latin typeface="Verdana"/>
                <a:cs typeface="Verdana"/>
              </a:rPr>
              <a:t>Self </a:t>
            </a:r>
            <a:r>
              <a:rPr sz="11950" b="1" spc="-1115" dirty="0">
                <a:solidFill>
                  <a:srgbClr val="262626"/>
                </a:solidFill>
                <a:latin typeface="Verdana"/>
                <a:cs typeface="Verdana"/>
              </a:rPr>
              <a:t>-  </a:t>
            </a:r>
            <a:r>
              <a:rPr sz="11950" b="1" spc="-725" dirty="0">
                <a:solidFill>
                  <a:srgbClr val="262626"/>
                </a:solidFill>
                <a:latin typeface="Verdana"/>
                <a:cs typeface="Verdana"/>
              </a:rPr>
              <a:t>i</a:t>
            </a:r>
            <a:r>
              <a:rPr sz="11950" b="1" spc="-1505" dirty="0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r>
              <a:rPr sz="11950" b="1" spc="295" dirty="0">
                <a:solidFill>
                  <a:srgbClr val="262626"/>
                </a:solidFill>
                <a:latin typeface="Verdana"/>
                <a:cs typeface="Verdana"/>
              </a:rPr>
              <a:t>t</a:t>
            </a:r>
            <a:r>
              <a:rPr sz="11950" b="1" spc="-990" dirty="0">
                <a:solidFill>
                  <a:srgbClr val="262626"/>
                </a:solidFill>
                <a:latin typeface="Verdana"/>
                <a:cs typeface="Verdana"/>
              </a:rPr>
              <a:t>ro</a:t>
            </a:r>
            <a:r>
              <a:rPr sz="11950" b="1" spc="-1165" dirty="0">
                <a:solidFill>
                  <a:srgbClr val="262626"/>
                </a:solidFill>
                <a:latin typeface="Verdana"/>
                <a:cs typeface="Verdana"/>
              </a:rPr>
              <a:t>d</a:t>
            </a:r>
            <a:r>
              <a:rPr sz="11950" b="1" spc="-1505" dirty="0">
                <a:solidFill>
                  <a:srgbClr val="262626"/>
                </a:solidFill>
                <a:latin typeface="Verdana"/>
                <a:cs typeface="Verdana"/>
              </a:rPr>
              <a:t>u</a:t>
            </a:r>
            <a:r>
              <a:rPr sz="11950" b="1" spc="-1125" dirty="0">
                <a:solidFill>
                  <a:srgbClr val="262626"/>
                </a:solidFill>
                <a:latin typeface="Verdana"/>
                <a:cs typeface="Verdana"/>
              </a:rPr>
              <a:t>c</a:t>
            </a:r>
            <a:r>
              <a:rPr sz="11950" b="1" spc="295" dirty="0">
                <a:solidFill>
                  <a:srgbClr val="262626"/>
                </a:solidFill>
                <a:latin typeface="Verdana"/>
                <a:cs typeface="Verdana"/>
              </a:rPr>
              <a:t>t</a:t>
            </a:r>
            <a:r>
              <a:rPr sz="11950" b="1" spc="-725" dirty="0">
                <a:solidFill>
                  <a:srgbClr val="262626"/>
                </a:solidFill>
                <a:latin typeface="Verdana"/>
                <a:cs typeface="Verdana"/>
              </a:rPr>
              <a:t>i</a:t>
            </a:r>
            <a:r>
              <a:rPr sz="11950" b="1" spc="-990" dirty="0">
                <a:solidFill>
                  <a:srgbClr val="262626"/>
                </a:solidFill>
                <a:latin typeface="Verdana"/>
                <a:cs typeface="Verdana"/>
              </a:rPr>
              <a:t>o</a:t>
            </a:r>
            <a:r>
              <a:rPr sz="11950" b="1" spc="-1500" dirty="0">
                <a:solidFill>
                  <a:srgbClr val="262626"/>
                </a:solidFill>
                <a:latin typeface="Verdana"/>
                <a:cs typeface="Verdana"/>
              </a:rPr>
              <a:t>n</a:t>
            </a:r>
            <a:endParaRPr sz="119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6329" y="7163099"/>
            <a:ext cx="2051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10" dirty="0">
                <a:solidFill>
                  <a:srgbClr val="262626"/>
                </a:solidFill>
                <a:latin typeface="Verdana"/>
                <a:cs typeface="Verdana"/>
              </a:rPr>
              <a:t>27</a:t>
            </a:r>
            <a:r>
              <a:rPr sz="3000" spc="-590" dirty="0">
                <a:solidFill>
                  <a:srgbClr val="262626"/>
                </a:solidFill>
                <a:latin typeface="Verdana"/>
                <a:cs typeface="Verdana"/>
              </a:rPr>
              <a:t>/</a:t>
            </a:r>
            <a:r>
              <a:rPr sz="3000" spc="-110" dirty="0">
                <a:solidFill>
                  <a:srgbClr val="262626"/>
                </a:solidFill>
                <a:latin typeface="Verdana"/>
                <a:cs typeface="Verdana"/>
              </a:rPr>
              <a:t>02</a:t>
            </a:r>
            <a:r>
              <a:rPr sz="3000" spc="-590" dirty="0">
                <a:solidFill>
                  <a:srgbClr val="262626"/>
                </a:solidFill>
                <a:latin typeface="Verdana"/>
                <a:cs typeface="Verdana"/>
              </a:rPr>
              <a:t>/</a:t>
            </a:r>
            <a:r>
              <a:rPr sz="3000" spc="-110" dirty="0">
                <a:solidFill>
                  <a:srgbClr val="262626"/>
                </a:solidFill>
                <a:latin typeface="Verdana"/>
                <a:cs typeface="Verdana"/>
              </a:rPr>
              <a:t>2023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09219" y="2776788"/>
            <a:ext cx="2057400" cy="532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00" b="0" spc="-155" dirty="0">
                <a:latin typeface="Verdana"/>
                <a:cs typeface="Verdana"/>
              </a:rPr>
              <a:t>Good </a:t>
            </a:r>
            <a:r>
              <a:rPr sz="3300" b="0" spc="-135" dirty="0">
                <a:latin typeface="Verdana"/>
                <a:cs typeface="Verdana"/>
              </a:rPr>
              <a:t>day</a:t>
            </a:r>
            <a:r>
              <a:rPr sz="3300" b="0" spc="-585" dirty="0">
                <a:latin typeface="Verdana"/>
                <a:cs typeface="Verdana"/>
              </a:rPr>
              <a:t> </a:t>
            </a:r>
            <a:r>
              <a:rPr sz="3300" b="0" spc="-590" dirty="0">
                <a:latin typeface="Verdana"/>
                <a:cs typeface="Verdana"/>
              </a:rPr>
              <a:t>!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8219" y="655039"/>
            <a:ext cx="14599919" cy="8487410"/>
            <a:chOff x="698219" y="655039"/>
            <a:chExt cx="14599919" cy="8487410"/>
          </a:xfrm>
        </p:grpSpPr>
        <p:sp>
          <p:nvSpPr>
            <p:cNvPr id="13" name="object 13"/>
            <p:cNvSpPr/>
            <p:nvPr/>
          </p:nvSpPr>
          <p:spPr>
            <a:xfrm>
              <a:off x="2276889" y="655039"/>
              <a:ext cx="2932430" cy="3162300"/>
            </a:xfrm>
            <a:custGeom>
              <a:avLst/>
              <a:gdLst/>
              <a:ahLst/>
              <a:cxnLst/>
              <a:rect l="l" t="t" r="r" b="b"/>
              <a:pathLst>
                <a:path w="2932429" h="3162300">
                  <a:moveTo>
                    <a:pt x="2044033" y="508000"/>
                  </a:moveTo>
                  <a:lnTo>
                    <a:pt x="1238647" y="508000"/>
                  </a:lnTo>
                  <a:lnTo>
                    <a:pt x="1397772" y="457200"/>
                  </a:lnTo>
                  <a:lnTo>
                    <a:pt x="1436070" y="431800"/>
                  </a:lnTo>
                  <a:lnTo>
                    <a:pt x="1473606" y="419100"/>
                  </a:lnTo>
                  <a:lnTo>
                    <a:pt x="1510298" y="393700"/>
                  </a:lnTo>
                  <a:lnTo>
                    <a:pt x="1546061" y="368300"/>
                  </a:lnTo>
                  <a:lnTo>
                    <a:pt x="1580813" y="342900"/>
                  </a:lnTo>
                  <a:lnTo>
                    <a:pt x="1614469" y="317500"/>
                  </a:lnTo>
                  <a:lnTo>
                    <a:pt x="1646945" y="279400"/>
                  </a:lnTo>
                  <a:lnTo>
                    <a:pt x="1678158" y="254000"/>
                  </a:lnTo>
                  <a:lnTo>
                    <a:pt x="1708024" y="215900"/>
                  </a:lnTo>
                  <a:lnTo>
                    <a:pt x="1736460" y="190500"/>
                  </a:lnTo>
                  <a:lnTo>
                    <a:pt x="1763382" y="152400"/>
                  </a:lnTo>
                  <a:lnTo>
                    <a:pt x="1788706" y="114300"/>
                  </a:lnTo>
                  <a:lnTo>
                    <a:pt x="1812348" y="76200"/>
                  </a:lnTo>
                  <a:lnTo>
                    <a:pt x="1834225" y="38100"/>
                  </a:lnTo>
                  <a:lnTo>
                    <a:pt x="1854253" y="0"/>
                  </a:lnTo>
                  <a:lnTo>
                    <a:pt x="1857720" y="0"/>
                  </a:lnTo>
                  <a:lnTo>
                    <a:pt x="1869403" y="50800"/>
                  </a:lnTo>
                  <a:lnTo>
                    <a:pt x="1880606" y="101600"/>
                  </a:lnTo>
                  <a:lnTo>
                    <a:pt x="1892346" y="152400"/>
                  </a:lnTo>
                  <a:lnTo>
                    <a:pt x="1905642" y="215900"/>
                  </a:lnTo>
                  <a:lnTo>
                    <a:pt x="1921510" y="266700"/>
                  </a:lnTo>
                  <a:lnTo>
                    <a:pt x="1938544" y="304800"/>
                  </a:lnTo>
                  <a:lnTo>
                    <a:pt x="1957402" y="355600"/>
                  </a:lnTo>
                  <a:lnTo>
                    <a:pt x="1978185" y="406400"/>
                  </a:lnTo>
                  <a:lnTo>
                    <a:pt x="2000992" y="444500"/>
                  </a:lnTo>
                  <a:lnTo>
                    <a:pt x="2025926" y="482600"/>
                  </a:lnTo>
                  <a:lnTo>
                    <a:pt x="2044033" y="508000"/>
                  </a:lnTo>
                  <a:close/>
                </a:path>
                <a:path w="2932429" h="3162300">
                  <a:moveTo>
                    <a:pt x="124637" y="2514600"/>
                  </a:moveTo>
                  <a:lnTo>
                    <a:pt x="113109" y="2514600"/>
                  </a:lnTo>
                  <a:lnTo>
                    <a:pt x="141094" y="2463800"/>
                  </a:lnTo>
                  <a:lnTo>
                    <a:pt x="169766" y="2425700"/>
                  </a:lnTo>
                  <a:lnTo>
                    <a:pt x="198320" y="2374900"/>
                  </a:lnTo>
                  <a:lnTo>
                    <a:pt x="225952" y="2324100"/>
                  </a:lnTo>
                  <a:lnTo>
                    <a:pt x="251859" y="2286000"/>
                  </a:lnTo>
                  <a:lnTo>
                    <a:pt x="272230" y="2235200"/>
                  </a:lnTo>
                  <a:lnTo>
                    <a:pt x="288909" y="2197100"/>
                  </a:lnTo>
                  <a:lnTo>
                    <a:pt x="302011" y="2146300"/>
                  </a:lnTo>
                  <a:lnTo>
                    <a:pt x="311649" y="2095500"/>
                  </a:lnTo>
                  <a:lnTo>
                    <a:pt x="317936" y="2057400"/>
                  </a:lnTo>
                  <a:lnTo>
                    <a:pt x="320985" y="2006600"/>
                  </a:lnTo>
                  <a:lnTo>
                    <a:pt x="320910" y="1968500"/>
                  </a:lnTo>
                  <a:lnTo>
                    <a:pt x="317824" y="1917700"/>
                  </a:lnTo>
                  <a:lnTo>
                    <a:pt x="311840" y="1866900"/>
                  </a:lnTo>
                  <a:lnTo>
                    <a:pt x="303071" y="1828800"/>
                  </a:lnTo>
                  <a:lnTo>
                    <a:pt x="291632" y="1778000"/>
                  </a:lnTo>
                  <a:lnTo>
                    <a:pt x="277634" y="1739900"/>
                  </a:lnTo>
                  <a:lnTo>
                    <a:pt x="261192" y="1689100"/>
                  </a:lnTo>
                  <a:lnTo>
                    <a:pt x="242419" y="1651000"/>
                  </a:lnTo>
                  <a:lnTo>
                    <a:pt x="221429" y="1600200"/>
                  </a:lnTo>
                  <a:lnTo>
                    <a:pt x="198333" y="1562100"/>
                  </a:lnTo>
                  <a:lnTo>
                    <a:pt x="173247" y="1524000"/>
                  </a:lnTo>
                  <a:lnTo>
                    <a:pt x="146282" y="1485900"/>
                  </a:lnTo>
                  <a:lnTo>
                    <a:pt x="117554" y="1447800"/>
                  </a:lnTo>
                  <a:lnTo>
                    <a:pt x="87173" y="1409700"/>
                  </a:lnTo>
                  <a:lnTo>
                    <a:pt x="55255" y="1384300"/>
                  </a:lnTo>
                  <a:lnTo>
                    <a:pt x="21912" y="1346200"/>
                  </a:lnTo>
                  <a:lnTo>
                    <a:pt x="16731" y="1346200"/>
                  </a:lnTo>
                  <a:lnTo>
                    <a:pt x="11568" y="1333500"/>
                  </a:lnTo>
                  <a:lnTo>
                    <a:pt x="6099" y="1333500"/>
                  </a:lnTo>
                  <a:lnTo>
                    <a:pt x="0" y="1320800"/>
                  </a:lnTo>
                  <a:lnTo>
                    <a:pt x="34643" y="1320800"/>
                  </a:lnTo>
                  <a:lnTo>
                    <a:pt x="68451" y="1308100"/>
                  </a:lnTo>
                  <a:lnTo>
                    <a:pt x="101461" y="1308100"/>
                  </a:lnTo>
                  <a:lnTo>
                    <a:pt x="133708" y="1295400"/>
                  </a:lnTo>
                  <a:lnTo>
                    <a:pt x="184437" y="1282700"/>
                  </a:lnTo>
                  <a:lnTo>
                    <a:pt x="232428" y="1257300"/>
                  </a:lnTo>
                  <a:lnTo>
                    <a:pt x="277650" y="1244600"/>
                  </a:lnTo>
                  <a:lnTo>
                    <a:pt x="320068" y="1219200"/>
                  </a:lnTo>
                  <a:lnTo>
                    <a:pt x="359649" y="1193800"/>
                  </a:lnTo>
                  <a:lnTo>
                    <a:pt x="396362" y="1155700"/>
                  </a:lnTo>
                  <a:lnTo>
                    <a:pt x="430171" y="1130300"/>
                  </a:lnTo>
                  <a:lnTo>
                    <a:pt x="461045" y="1092200"/>
                  </a:lnTo>
                  <a:lnTo>
                    <a:pt x="488950" y="1054100"/>
                  </a:lnTo>
                  <a:lnTo>
                    <a:pt x="513853" y="1016000"/>
                  </a:lnTo>
                  <a:lnTo>
                    <a:pt x="535722" y="965200"/>
                  </a:lnTo>
                  <a:lnTo>
                    <a:pt x="554522" y="927100"/>
                  </a:lnTo>
                  <a:lnTo>
                    <a:pt x="570221" y="876300"/>
                  </a:lnTo>
                  <a:lnTo>
                    <a:pt x="582786" y="825500"/>
                  </a:lnTo>
                  <a:lnTo>
                    <a:pt x="592183" y="774700"/>
                  </a:lnTo>
                  <a:lnTo>
                    <a:pt x="598142" y="723900"/>
                  </a:lnTo>
                  <a:lnTo>
                    <a:pt x="601961" y="685800"/>
                  </a:lnTo>
                  <a:lnTo>
                    <a:pt x="603714" y="635000"/>
                  </a:lnTo>
                  <a:lnTo>
                    <a:pt x="603473" y="584200"/>
                  </a:lnTo>
                  <a:lnTo>
                    <a:pt x="601313" y="533400"/>
                  </a:lnTo>
                  <a:lnTo>
                    <a:pt x="597305" y="482600"/>
                  </a:lnTo>
                  <a:lnTo>
                    <a:pt x="591524" y="444500"/>
                  </a:lnTo>
                  <a:lnTo>
                    <a:pt x="584042" y="393700"/>
                  </a:lnTo>
                  <a:lnTo>
                    <a:pt x="574931" y="342900"/>
                  </a:lnTo>
                  <a:lnTo>
                    <a:pt x="564266" y="292100"/>
                  </a:lnTo>
                  <a:lnTo>
                    <a:pt x="552120" y="254000"/>
                  </a:lnTo>
                  <a:lnTo>
                    <a:pt x="550730" y="241300"/>
                  </a:lnTo>
                  <a:lnTo>
                    <a:pt x="549600" y="241300"/>
                  </a:lnTo>
                  <a:lnTo>
                    <a:pt x="546390" y="228600"/>
                  </a:lnTo>
                  <a:lnTo>
                    <a:pt x="580193" y="254000"/>
                  </a:lnTo>
                  <a:lnTo>
                    <a:pt x="612399" y="279400"/>
                  </a:lnTo>
                  <a:lnTo>
                    <a:pt x="643428" y="317500"/>
                  </a:lnTo>
                  <a:lnTo>
                    <a:pt x="673700" y="342900"/>
                  </a:lnTo>
                  <a:lnTo>
                    <a:pt x="711384" y="368300"/>
                  </a:lnTo>
                  <a:lnTo>
                    <a:pt x="749813" y="393700"/>
                  </a:lnTo>
                  <a:lnTo>
                    <a:pt x="828573" y="444500"/>
                  </a:lnTo>
                  <a:lnTo>
                    <a:pt x="868737" y="469900"/>
                  </a:lnTo>
                  <a:lnTo>
                    <a:pt x="991356" y="508000"/>
                  </a:lnTo>
                  <a:lnTo>
                    <a:pt x="2044033" y="508000"/>
                  </a:lnTo>
                  <a:lnTo>
                    <a:pt x="2053086" y="520700"/>
                  </a:lnTo>
                  <a:lnTo>
                    <a:pt x="2082573" y="558800"/>
                  </a:lnTo>
                  <a:lnTo>
                    <a:pt x="2114489" y="596900"/>
                  </a:lnTo>
                  <a:lnTo>
                    <a:pt x="2148933" y="635000"/>
                  </a:lnTo>
                  <a:lnTo>
                    <a:pt x="2186006" y="673100"/>
                  </a:lnTo>
                  <a:lnTo>
                    <a:pt x="2225809" y="698500"/>
                  </a:lnTo>
                  <a:lnTo>
                    <a:pt x="2268443" y="723900"/>
                  </a:lnTo>
                  <a:lnTo>
                    <a:pt x="2359485" y="774700"/>
                  </a:lnTo>
                  <a:lnTo>
                    <a:pt x="2545847" y="825500"/>
                  </a:lnTo>
                  <a:lnTo>
                    <a:pt x="2813706" y="825500"/>
                  </a:lnTo>
                  <a:lnTo>
                    <a:pt x="2785325" y="863600"/>
                  </a:lnTo>
                  <a:lnTo>
                    <a:pt x="2759745" y="901700"/>
                  </a:lnTo>
                  <a:lnTo>
                    <a:pt x="2737040" y="939800"/>
                  </a:lnTo>
                  <a:lnTo>
                    <a:pt x="2717283" y="990600"/>
                  </a:lnTo>
                  <a:lnTo>
                    <a:pt x="2700547" y="1028700"/>
                  </a:lnTo>
                  <a:lnTo>
                    <a:pt x="2686904" y="1079500"/>
                  </a:lnTo>
                  <a:lnTo>
                    <a:pt x="2676428" y="1117600"/>
                  </a:lnTo>
                  <a:lnTo>
                    <a:pt x="2669191" y="1168400"/>
                  </a:lnTo>
                  <a:lnTo>
                    <a:pt x="2665267" y="1219200"/>
                  </a:lnTo>
                  <a:lnTo>
                    <a:pt x="2664729" y="1270000"/>
                  </a:lnTo>
                  <a:lnTo>
                    <a:pt x="2667649" y="1308100"/>
                  </a:lnTo>
                  <a:lnTo>
                    <a:pt x="2674101" y="1358900"/>
                  </a:lnTo>
                  <a:lnTo>
                    <a:pt x="2684157" y="1409700"/>
                  </a:lnTo>
                  <a:lnTo>
                    <a:pt x="2697890" y="1447800"/>
                  </a:lnTo>
                  <a:lnTo>
                    <a:pt x="2715375" y="1498600"/>
                  </a:lnTo>
                  <a:lnTo>
                    <a:pt x="2736682" y="1536700"/>
                  </a:lnTo>
                  <a:lnTo>
                    <a:pt x="2761887" y="1574800"/>
                  </a:lnTo>
                  <a:lnTo>
                    <a:pt x="2794256" y="1625600"/>
                  </a:lnTo>
                  <a:lnTo>
                    <a:pt x="2830242" y="1663700"/>
                  </a:lnTo>
                  <a:lnTo>
                    <a:pt x="2869913" y="1689100"/>
                  </a:lnTo>
                  <a:lnTo>
                    <a:pt x="2913341" y="1727200"/>
                  </a:lnTo>
                  <a:lnTo>
                    <a:pt x="2923410" y="1727200"/>
                  </a:lnTo>
                  <a:lnTo>
                    <a:pt x="2932118" y="1739900"/>
                  </a:lnTo>
                  <a:lnTo>
                    <a:pt x="2899033" y="1752600"/>
                  </a:lnTo>
                  <a:lnTo>
                    <a:pt x="2867041" y="1765300"/>
                  </a:lnTo>
                  <a:lnTo>
                    <a:pt x="2805366" y="1790700"/>
                  </a:lnTo>
                  <a:lnTo>
                    <a:pt x="2759033" y="1816100"/>
                  </a:lnTo>
                  <a:lnTo>
                    <a:pt x="2715511" y="1841500"/>
                  </a:lnTo>
                  <a:lnTo>
                    <a:pt x="2674799" y="1866900"/>
                  </a:lnTo>
                  <a:lnTo>
                    <a:pt x="2636901" y="1892300"/>
                  </a:lnTo>
                  <a:lnTo>
                    <a:pt x="2601816" y="1917700"/>
                  </a:lnTo>
                  <a:lnTo>
                    <a:pt x="2569547" y="1955800"/>
                  </a:lnTo>
                  <a:lnTo>
                    <a:pt x="2540095" y="1981200"/>
                  </a:lnTo>
                  <a:lnTo>
                    <a:pt x="2513461" y="2019300"/>
                  </a:lnTo>
                  <a:lnTo>
                    <a:pt x="2489646" y="2057400"/>
                  </a:lnTo>
                  <a:lnTo>
                    <a:pt x="2468652" y="2095500"/>
                  </a:lnTo>
                  <a:lnTo>
                    <a:pt x="2450479" y="2133600"/>
                  </a:lnTo>
                  <a:lnTo>
                    <a:pt x="2435130" y="2171700"/>
                  </a:lnTo>
                  <a:lnTo>
                    <a:pt x="2422605" y="2209800"/>
                  </a:lnTo>
                  <a:lnTo>
                    <a:pt x="2412906" y="2247900"/>
                  </a:lnTo>
                  <a:lnTo>
                    <a:pt x="2406034" y="2298700"/>
                  </a:lnTo>
                  <a:lnTo>
                    <a:pt x="2401990" y="2336800"/>
                  </a:lnTo>
                  <a:lnTo>
                    <a:pt x="2400776" y="2387600"/>
                  </a:lnTo>
                  <a:lnTo>
                    <a:pt x="2402393" y="2425700"/>
                  </a:lnTo>
                  <a:lnTo>
                    <a:pt x="2405729" y="2463800"/>
                  </a:lnTo>
                  <a:lnTo>
                    <a:pt x="365641" y="2463800"/>
                  </a:lnTo>
                  <a:lnTo>
                    <a:pt x="316441" y="2476500"/>
                  </a:lnTo>
                  <a:lnTo>
                    <a:pt x="267592" y="2476500"/>
                  </a:lnTo>
                  <a:lnTo>
                    <a:pt x="124637" y="2514600"/>
                  </a:lnTo>
                  <a:close/>
                </a:path>
                <a:path w="2932429" h="3162300">
                  <a:moveTo>
                    <a:pt x="2818852" y="825500"/>
                  </a:moveTo>
                  <a:lnTo>
                    <a:pt x="2690027" y="825500"/>
                  </a:lnTo>
                  <a:lnTo>
                    <a:pt x="2738876" y="812800"/>
                  </a:lnTo>
                  <a:lnTo>
                    <a:pt x="2788104" y="812800"/>
                  </a:lnTo>
                  <a:lnTo>
                    <a:pt x="2796929" y="800100"/>
                  </a:lnTo>
                  <a:lnTo>
                    <a:pt x="2823390" y="800100"/>
                  </a:lnTo>
                  <a:lnTo>
                    <a:pt x="2820253" y="812800"/>
                  </a:lnTo>
                  <a:lnTo>
                    <a:pt x="2818852" y="825500"/>
                  </a:lnTo>
                  <a:close/>
                </a:path>
                <a:path w="2932429" h="3162300">
                  <a:moveTo>
                    <a:pt x="1253901" y="3162300"/>
                  </a:moveTo>
                  <a:lnTo>
                    <a:pt x="1249483" y="3162300"/>
                  </a:lnTo>
                  <a:lnTo>
                    <a:pt x="1252898" y="3136900"/>
                  </a:lnTo>
                  <a:lnTo>
                    <a:pt x="1244365" y="3098800"/>
                  </a:lnTo>
                  <a:lnTo>
                    <a:pt x="1226886" y="3035300"/>
                  </a:lnTo>
                  <a:lnTo>
                    <a:pt x="1203462" y="2984500"/>
                  </a:lnTo>
                  <a:lnTo>
                    <a:pt x="1177096" y="2921000"/>
                  </a:lnTo>
                  <a:lnTo>
                    <a:pt x="1150791" y="2870200"/>
                  </a:lnTo>
                  <a:lnTo>
                    <a:pt x="1127547" y="2819400"/>
                  </a:lnTo>
                  <a:lnTo>
                    <a:pt x="1110368" y="2794000"/>
                  </a:lnTo>
                  <a:lnTo>
                    <a:pt x="1081543" y="2743200"/>
                  </a:lnTo>
                  <a:lnTo>
                    <a:pt x="1048965" y="2705100"/>
                  </a:lnTo>
                  <a:lnTo>
                    <a:pt x="1013048" y="2667000"/>
                  </a:lnTo>
                  <a:lnTo>
                    <a:pt x="974202" y="2641600"/>
                  </a:lnTo>
                  <a:lnTo>
                    <a:pt x="932840" y="2603500"/>
                  </a:lnTo>
                  <a:lnTo>
                    <a:pt x="889374" y="2578100"/>
                  </a:lnTo>
                  <a:lnTo>
                    <a:pt x="844216" y="2552700"/>
                  </a:lnTo>
                  <a:lnTo>
                    <a:pt x="799690" y="2540000"/>
                  </a:lnTo>
                  <a:lnTo>
                    <a:pt x="754026" y="2514600"/>
                  </a:lnTo>
                  <a:lnTo>
                    <a:pt x="611701" y="2476500"/>
                  </a:lnTo>
                  <a:lnTo>
                    <a:pt x="562978" y="2476500"/>
                  </a:lnTo>
                  <a:lnTo>
                    <a:pt x="513861" y="2463800"/>
                  </a:lnTo>
                  <a:lnTo>
                    <a:pt x="2405729" y="2463800"/>
                  </a:lnTo>
                  <a:lnTo>
                    <a:pt x="2406842" y="2476500"/>
                  </a:lnTo>
                  <a:lnTo>
                    <a:pt x="2414124" y="2514600"/>
                  </a:lnTo>
                  <a:lnTo>
                    <a:pt x="2424242" y="2565400"/>
                  </a:lnTo>
                  <a:lnTo>
                    <a:pt x="2432878" y="2590800"/>
                  </a:lnTo>
                  <a:lnTo>
                    <a:pt x="1929322" y="2590800"/>
                  </a:lnTo>
                  <a:lnTo>
                    <a:pt x="1881224" y="2603500"/>
                  </a:lnTo>
                  <a:lnTo>
                    <a:pt x="1832717" y="2603500"/>
                  </a:lnTo>
                  <a:lnTo>
                    <a:pt x="1734498" y="2628900"/>
                  </a:lnTo>
                  <a:lnTo>
                    <a:pt x="1691333" y="2641600"/>
                  </a:lnTo>
                  <a:lnTo>
                    <a:pt x="1649933" y="2654300"/>
                  </a:lnTo>
                  <a:lnTo>
                    <a:pt x="1610284" y="2679700"/>
                  </a:lnTo>
                  <a:lnTo>
                    <a:pt x="1572372" y="2705100"/>
                  </a:lnTo>
                  <a:lnTo>
                    <a:pt x="1536182" y="2743200"/>
                  </a:lnTo>
                  <a:lnTo>
                    <a:pt x="1501701" y="2781300"/>
                  </a:lnTo>
                  <a:lnTo>
                    <a:pt x="1468913" y="2819400"/>
                  </a:lnTo>
                  <a:lnTo>
                    <a:pt x="1437806" y="2857500"/>
                  </a:lnTo>
                  <a:lnTo>
                    <a:pt x="1408363" y="2895600"/>
                  </a:lnTo>
                  <a:lnTo>
                    <a:pt x="1380571" y="2933700"/>
                  </a:lnTo>
                  <a:lnTo>
                    <a:pt x="1354416" y="2971800"/>
                  </a:lnTo>
                  <a:lnTo>
                    <a:pt x="1329884" y="3022600"/>
                  </a:lnTo>
                  <a:lnTo>
                    <a:pt x="1306959" y="3060700"/>
                  </a:lnTo>
                  <a:lnTo>
                    <a:pt x="1285629" y="3098800"/>
                  </a:lnTo>
                  <a:lnTo>
                    <a:pt x="1265878" y="3136900"/>
                  </a:lnTo>
                  <a:lnTo>
                    <a:pt x="1262133" y="3149600"/>
                  </a:lnTo>
                  <a:lnTo>
                    <a:pt x="1258130" y="3149600"/>
                  </a:lnTo>
                  <a:lnTo>
                    <a:pt x="1253901" y="3162300"/>
                  </a:lnTo>
                  <a:close/>
                </a:path>
                <a:path w="2932429" h="3162300">
                  <a:moveTo>
                    <a:pt x="2497915" y="2768600"/>
                  </a:moveTo>
                  <a:lnTo>
                    <a:pt x="2485980" y="2768600"/>
                  </a:lnTo>
                  <a:lnTo>
                    <a:pt x="2478739" y="2755900"/>
                  </a:lnTo>
                  <a:lnTo>
                    <a:pt x="2471932" y="2755900"/>
                  </a:lnTo>
                  <a:lnTo>
                    <a:pt x="2429306" y="2730500"/>
                  </a:lnTo>
                  <a:lnTo>
                    <a:pt x="2298489" y="2654300"/>
                  </a:lnTo>
                  <a:lnTo>
                    <a:pt x="2117469" y="2603500"/>
                  </a:lnTo>
                  <a:lnTo>
                    <a:pt x="2071083" y="2603500"/>
                  </a:lnTo>
                  <a:lnTo>
                    <a:pt x="2024258" y="2590800"/>
                  </a:lnTo>
                  <a:lnTo>
                    <a:pt x="2432878" y="2590800"/>
                  </a:lnTo>
                  <a:lnTo>
                    <a:pt x="2437195" y="2603500"/>
                  </a:lnTo>
                  <a:lnTo>
                    <a:pt x="2452986" y="2654300"/>
                  </a:lnTo>
                  <a:lnTo>
                    <a:pt x="2471616" y="2705100"/>
                  </a:lnTo>
                  <a:lnTo>
                    <a:pt x="2493086" y="2743200"/>
                  </a:lnTo>
                  <a:lnTo>
                    <a:pt x="2496419" y="2755900"/>
                  </a:lnTo>
                  <a:lnTo>
                    <a:pt x="2497915" y="2768600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38658" y="1359214"/>
              <a:ext cx="1768475" cy="1748155"/>
            </a:xfrm>
            <a:custGeom>
              <a:avLst/>
              <a:gdLst/>
              <a:ahLst/>
              <a:cxnLst/>
              <a:rect l="l" t="t" r="r" b="b"/>
              <a:pathLst>
                <a:path w="1768475" h="1748155">
                  <a:moveTo>
                    <a:pt x="802458" y="1747734"/>
                  </a:moveTo>
                  <a:lnTo>
                    <a:pt x="754774" y="1746362"/>
                  </a:lnTo>
                  <a:lnTo>
                    <a:pt x="707757" y="1742609"/>
                  </a:lnTo>
                  <a:lnTo>
                    <a:pt x="661433" y="1736369"/>
                  </a:lnTo>
                  <a:lnTo>
                    <a:pt x="615827" y="1727538"/>
                  </a:lnTo>
                  <a:lnTo>
                    <a:pt x="570965" y="1716010"/>
                  </a:lnTo>
                  <a:lnTo>
                    <a:pt x="526873" y="1701681"/>
                  </a:lnTo>
                  <a:lnTo>
                    <a:pt x="483576" y="1684445"/>
                  </a:lnTo>
                  <a:lnTo>
                    <a:pt x="441101" y="1664198"/>
                  </a:lnTo>
                  <a:lnTo>
                    <a:pt x="399474" y="1640835"/>
                  </a:lnTo>
                  <a:lnTo>
                    <a:pt x="358719" y="1614250"/>
                  </a:lnTo>
                  <a:lnTo>
                    <a:pt x="318863" y="1584339"/>
                  </a:lnTo>
                  <a:lnTo>
                    <a:pt x="279931" y="1550997"/>
                  </a:lnTo>
                  <a:lnTo>
                    <a:pt x="242596" y="1514825"/>
                  </a:lnTo>
                  <a:lnTo>
                    <a:pt x="208224" y="1477211"/>
                  </a:lnTo>
                  <a:lnTo>
                    <a:pt x="176745" y="1438176"/>
                  </a:lnTo>
                  <a:lnTo>
                    <a:pt x="148091" y="1397743"/>
                  </a:lnTo>
                  <a:lnTo>
                    <a:pt x="122192" y="1355936"/>
                  </a:lnTo>
                  <a:lnTo>
                    <a:pt x="98979" y="1312777"/>
                  </a:lnTo>
                  <a:lnTo>
                    <a:pt x="78384" y="1268289"/>
                  </a:lnTo>
                  <a:lnTo>
                    <a:pt x="60336" y="1222494"/>
                  </a:lnTo>
                  <a:lnTo>
                    <a:pt x="44767" y="1175417"/>
                  </a:lnTo>
                  <a:lnTo>
                    <a:pt x="31607" y="1127079"/>
                  </a:lnTo>
                  <a:lnTo>
                    <a:pt x="20788" y="1077503"/>
                  </a:lnTo>
                  <a:lnTo>
                    <a:pt x="12241" y="1026713"/>
                  </a:lnTo>
                  <a:lnTo>
                    <a:pt x="5872" y="975332"/>
                  </a:lnTo>
                  <a:lnTo>
                    <a:pt x="1753" y="924269"/>
                  </a:lnTo>
                  <a:lnTo>
                    <a:pt x="0" y="873539"/>
                  </a:lnTo>
                  <a:lnTo>
                    <a:pt x="726" y="823156"/>
                  </a:lnTo>
                  <a:lnTo>
                    <a:pt x="4049" y="773135"/>
                  </a:lnTo>
                  <a:lnTo>
                    <a:pt x="10081" y="723490"/>
                  </a:lnTo>
                  <a:lnTo>
                    <a:pt x="18938" y="674235"/>
                  </a:lnTo>
                  <a:lnTo>
                    <a:pt x="30735" y="625384"/>
                  </a:lnTo>
                  <a:lnTo>
                    <a:pt x="45587" y="576953"/>
                  </a:lnTo>
                  <a:lnTo>
                    <a:pt x="63609" y="528954"/>
                  </a:lnTo>
                  <a:lnTo>
                    <a:pt x="84915" y="481402"/>
                  </a:lnTo>
                  <a:lnTo>
                    <a:pt x="109119" y="435015"/>
                  </a:lnTo>
                  <a:lnTo>
                    <a:pt x="135735" y="390662"/>
                  </a:lnTo>
                  <a:lnTo>
                    <a:pt x="164826" y="348392"/>
                  </a:lnTo>
                  <a:lnTo>
                    <a:pt x="196458" y="308251"/>
                  </a:lnTo>
                  <a:lnTo>
                    <a:pt x="230696" y="270285"/>
                  </a:lnTo>
                  <a:lnTo>
                    <a:pt x="267605" y="234541"/>
                  </a:lnTo>
                  <a:lnTo>
                    <a:pt x="307251" y="201066"/>
                  </a:lnTo>
                  <a:lnTo>
                    <a:pt x="349698" y="169907"/>
                  </a:lnTo>
                  <a:lnTo>
                    <a:pt x="391435" y="142713"/>
                  </a:lnTo>
                  <a:lnTo>
                    <a:pt x="434034" y="117668"/>
                  </a:lnTo>
                  <a:lnTo>
                    <a:pt x="477535" y="94847"/>
                  </a:lnTo>
                  <a:lnTo>
                    <a:pt x="521978" y="74327"/>
                  </a:lnTo>
                  <a:lnTo>
                    <a:pt x="567404" y="56183"/>
                  </a:lnTo>
                  <a:lnTo>
                    <a:pt x="613852" y="40491"/>
                  </a:lnTo>
                  <a:lnTo>
                    <a:pt x="661363" y="27328"/>
                  </a:lnTo>
                  <a:lnTo>
                    <a:pt x="709977" y="16769"/>
                  </a:lnTo>
                  <a:lnTo>
                    <a:pt x="759270" y="8854"/>
                  </a:lnTo>
                  <a:lnTo>
                    <a:pt x="808616" y="3511"/>
                  </a:lnTo>
                  <a:lnTo>
                    <a:pt x="858019" y="606"/>
                  </a:lnTo>
                  <a:lnTo>
                    <a:pt x="907481" y="0"/>
                  </a:lnTo>
                  <a:lnTo>
                    <a:pt x="957007" y="1555"/>
                  </a:lnTo>
                  <a:lnTo>
                    <a:pt x="1006600" y="5136"/>
                  </a:lnTo>
                  <a:lnTo>
                    <a:pt x="1056263" y="10606"/>
                  </a:lnTo>
                  <a:lnTo>
                    <a:pt x="1103270" y="17312"/>
                  </a:lnTo>
                  <a:lnTo>
                    <a:pt x="1149686" y="25869"/>
                  </a:lnTo>
                  <a:lnTo>
                    <a:pt x="1195340" y="37079"/>
                  </a:lnTo>
                  <a:lnTo>
                    <a:pt x="1240061" y="51744"/>
                  </a:lnTo>
                  <a:lnTo>
                    <a:pt x="1283675" y="70669"/>
                  </a:lnTo>
                  <a:lnTo>
                    <a:pt x="1329052" y="94970"/>
                  </a:lnTo>
                  <a:lnTo>
                    <a:pt x="1372169" y="121681"/>
                  </a:lnTo>
                  <a:lnTo>
                    <a:pt x="1413093" y="150722"/>
                  </a:lnTo>
                  <a:lnTo>
                    <a:pt x="1451890" y="182013"/>
                  </a:lnTo>
                  <a:lnTo>
                    <a:pt x="1488628" y="215473"/>
                  </a:lnTo>
                  <a:lnTo>
                    <a:pt x="1523374" y="251022"/>
                  </a:lnTo>
                  <a:lnTo>
                    <a:pt x="1556194" y="288580"/>
                  </a:lnTo>
                  <a:lnTo>
                    <a:pt x="1587156" y="328067"/>
                  </a:lnTo>
                  <a:lnTo>
                    <a:pt x="1616325" y="369402"/>
                  </a:lnTo>
                  <a:lnTo>
                    <a:pt x="1643771" y="412506"/>
                  </a:lnTo>
                  <a:lnTo>
                    <a:pt x="1666834" y="452780"/>
                  </a:lnTo>
                  <a:lnTo>
                    <a:pt x="1687674" y="493863"/>
                  </a:lnTo>
                  <a:lnTo>
                    <a:pt x="1706238" y="535899"/>
                  </a:lnTo>
                  <a:lnTo>
                    <a:pt x="1722471" y="579033"/>
                  </a:lnTo>
                  <a:lnTo>
                    <a:pt x="1736317" y="623408"/>
                  </a:lnTo>
                  <a:lnTo>
                    <a:pt x="1747724" y="669170"/>
                  </a:lnTo>
                  <a:lnTo>
                    <a:pt x="1756636" y="716463"/>
                  </a:lnTo>
                  <a:lnTo>
                    <a:pt x="1762999" y="765431"/>
                  </a:lnTo>
                  <a:lnTo>
                    <a:pt x="1766758" y="816219"/>
                  </a:lnTo>
                  <a:lnTo>
                    <a:pt x="1767860" y="868971"/>
                  </a:lnTo>
                  <a:lnTo>
                    <a:pt x="1766759" y="915855"/>
                  </a:lnTo>
                  <a:lnTo>
                    <a:pt x="1762010" y="962762"/>
                  </a:lnTo>
                  <a:lnTo>
                    <a:pt x="1753798" y="1009630"/>
                  </a:lnTo>
                  <a:lnTo>
                    <a:pt x="1742308" y="1056400"/>
                  </a:lnTo>
                  <a:lnTo>
                    <a:pt x="1727724" y="1103007"/>
                  </a:lnTo>
                  <a:lnTo>
                    <a:pt x="1710229" y="1149391"/>
                  </a:lnTo>
                  <a:lnTo>
                    <a:pt x="1690009" y="1195489"/>
                  </a:lnTo>
                  <a:lnTo>
                    <a:pt x="1667247" y="1241241"/>
                  </a:lnTo>
                  <a:lnTo>
                    <a:pt x="1642127" y="1286583"/>
                  </a:lnTo>
                  <a:lnTo>
                    <a:pt x="1614835" y="1331455"/>
                  </a:lnTo>
                  <a:lnTo>
                    <a:pt x="1587537" y="1372385"/>
                  </a:lnTo>
                  <a:lnTo>
                    <a:pt x="1558635" y="1411451"/>
                  </a:lnTo>
                  <a:lnTo>
                    <a:pt x="1527996" y="1448521"/>
                  </a:lnTo>
                  <a:lnTo>
                    <a:pt x="1495488" y="1483467"/>
                  </a:lnTo>
                  <a:lnTo>
                    <a:pt x="1460976" y="1516159"/>
                  </a:lnTo>
                  <a:lnTo>
                    <a:pt x="1424328" y="1546466"/>
                  </a:lnTo>
                  <a:lnTo>
                    <a:pt x="1385410" y="1574259"/>
                  </a:lnTo>
                  <a:lnTo>
                    <a:pt x="1344090" y="1599408"/>
                  </a:lnTo>
                  <a:lnTo>
                    <a:pt x="1300235" y="1621783"/>
                  </a:lnTo>
                  <a:lnTo>
                    <a:pt x="1251946" y="1643856"/>
                  </a:lnTo>
                  <a:lnTo>
                    <a:pt x="1203313" y="1665046"/>
                  </a:lnTo>
                  <a:lnTo>
                    <a:pt x="1154171" y="1684805"/>
                  </a:lnTo>
                  <a:lnTo>
                    <a:pt x="1104358" y="1702587"/>
                  </a:lnTo>
                  <a:lnTo>
                    <a:pt x="1053709" y="1717847"/>
                  </a:lnTo>
                  <a:lnTo>
                    <a:pt x="1002062" y="1730037"/>
                  </a:lnTo>
                  <a:lnTo>
                    <a:pt x="949252" y="1738612"/>
                  </a:lnTo>
                  <a:lnTo>
                    <a:pt x="899723" y="1743754"/>
                  </a:lnTo>
                  <a:lnTo>
                    <a:pt x="850783" y="1746830"/>
                  </a:lnTo>
                  <a:lnTo>
                    <a:pt x="802458" y="1747734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5634" y="2011934"/>
              <a:ext cx="949325" cy="682625"/>
            </a:xfrm>
            <a:custGeom>
              <a:avLst/>
              <a:gdLst/>
              <a:ahLst/>
              <a:cxnLst/>
              <a:rect l="l" t="t" r="r" b="b"/>
              <a:pathLst>
                <a:path w="949325" h="682625">
                  <a:moveTo>
                    <a:pt x="557579" y="177627"/>
                  </a:moveTo>
                  <a:lnTo>
                    <a:pt x="521771" y="169933"/>
                  </a:lnTo>
                  <a:lnTo>
                    <a:pt x="493081" y="150745"/>
                  </a:lnTo>
                  <a:lnTo>
                    <a:pt x="474077" y="122610"/>
                  </a:lnTo>
                  <a:lnTo>
                    <a:pt x="467324" y="88071"/>
                  </a:lnTo>
                  <a:lnTo>
                    <a:pt x="473867" y="53298"/>
                  </a:lnTo>
                  <a:lnTo>
                    <a:pt x="491423" y="25305"/>
                  </a:lnTo>
                  <a:lnTo>
                    <a:pt x="517568" y="6676"/>
                  </a:lnTo>
                  <a:lnTo>
                    <a:pt x="549880" y="0"/>
                  </a:lnTo>
                  <a:lnTo>
                    <a:pt x="581880" y="7422"/>
                  </a:lnTo>
                  <a:lnTo>
                    <a:pt x="609975" y="26531"/>
                  </a:lnTo>
                  <a:lnTo>
                    <a:pt x="629680" y="53044"/>
                  </a:lnTo>
                  <a:lnTo>
                    <a:pt x="636510" y="82681"/>
                  </a:lnTo>
                  <a:lnTo>
                    <a:pt x="629633" y="122331"/>
                  </a:lnTo>
                  <a:lnTo>
                    <a:pt x="613219" y="152533"/>
                  </a:lnTo>
                  <a:lnTo>
                    <a:pt x="588718" y="171546"/>
                  </a:lnTo>
                  <a:lnTo>
                    <a:pt x="557579" y="177627"/>
                  </a:lnTo>
                  <a:close/>
                </a:path>
                <a:path w="949325" h="682625">
                  <a:moveTo>
                    <a:pt x="100455" y="230239"/>
                  </a:moveTo>
                  <a:lnTo>
                    <a:pt x="68698" y="223661"/>
                  </a:lnTo>
                  <a:lnTo>
                    <a:pt x="45300" y="205604"/>
                  </a:lnTo>
                  <a:lnTo>
                    <a:pt x="30717" y="176633"/>
                  </a:lnTo>
                  <a:lnTo>
                    <a:pt x="25403" y="137310"/>
                  </a:lnTo>
                  <a:lnTo>
                    <a:pt x="31068" y="99965"/>
                  </a:lnTo>
                  <a:lnTo>
                    <a:pt x="48062" y="71234"/>
                  </a:lnTo>
                  <a:lnTo>
                    <a:pt x="74901" y="52716"/>
                  </a:lnTo>
                  <a:lnTo>
                    <a:pt x="110100" y="46011"/>
                  </a:lnTo>
                  <a:lnTo>
                    <a:pt x="141931" y="52323"/>
                  </a:lnTo>
                  <a:lnTo>
                    <a:pt x="167366" y="70196"/>
                  </a:lnTo>
                  <a:lnTo>
                    <a:pt x="184248" y="97341"/>
                  </a:lnTo>
                  <a:lnTo>
                    <a:pt x="190425" y="131464"/>
                  </a:lnTo>
                  <a:lnTo>
                    <a:pt x="183109" y="169318"/>
                  </a:lnTo>
                  <a:lnTo>
                    <a:pt x="163311" y="200995"/>
                  </a:lnTo>
                  <a:lnTo>
                    <a:pt x="134576" y="222600"/>
                  </a:lnTo>
                  <a:lnTo>
                    <a:pt x="100455" y="230239"/>
                  </a:lnTo>
                  <a:close/>
                </a:path>
                <a:path w="949325" h="682625">
                  <a:moveTo>
                    <a:pt x="712979" y="557221"/>
                  </a:moveTo>
                  <a:lnTo>
                    <a:pt x="332662" y="557221"/>
                  </a:lnTo>
                  <a:lnTo>
                    <a:pt x="379171" y="555742"/>
                  </a:lnTo>
                  <a:lnTo>
                    <a:pt x="425713" y="549583"/>
                  </a:lnTo>
                  <a:lnTo>
                    <a:pt x="472255" y="538831"/>
                  </a:lnTo>
                  <a:lnTo>
                    <a:pt x="518762" y="523573"/>
                  </a:lnTo>
                  <a:lnTo>
                    <a:pt x="565203" y="503897"/>
                  </a:lnTo>
                  <a:lnTo>
                    <a:pt x="608432" y="481055"/>
                  </a:lnTo>
                  <a:lnTo>
                    <a:pt x="648367" y="454942"/>
                  </a:lnTo>
                  <a:lnTo>
                    <a:pt x="685103" y="425708"/>
                  </a:lnTo>
                  <a:lnTo>
                    <a:pt x="718734" y="393500"/>
                  </a:lnTo>
                  <a:lnTo>
                    <a:pt x="749356" y="358469"/>
                  </a:lnTo>
                  <a:lnTo>
                    <a:pt x="777063" y="320764"/>
                  </a:lnTo>
                  <a:lnTo>
                    <a:pt x="801951" y="280533"/>
                  </a:lnTo>
                  <a:lnTo>
                    <a:pt x="824115" y="237926"/>
                  </a:lnTo>
                  <a:lnTo>
                    <a:pt x="843649" y="193093"/>
                  </a:lnTo>
                  <a:lnTo>
                    <a:pt x="864382" y="135021"/>
                  </a:lnTo>
                  <a:lnTo>
                    <a:pt x="871539" y="115757"/>
                  </a:lnTo>
                  <a:lnTo>
                    <a:pt x="878715" y="101117"/>
                  </a:lnTo>
                  <a:lnTo>
                    <a:pt x="888461" y="89316"/>
                  </a:lnTo>
                  <a:lnTo>
                    <a:pt x="901276" y="82215"/>
                  </a:lnTo>
                  <a:lnTo>
                    <a:pt x="917656" y="81679"/>
                  </a:lnTo>
                  <a:lnTo>
                    <a:pt x="933785" y="88222"/>
                  </a:lnTo>
                  <a:lnTo>
                    <a:pt x="943707" y="99752"/>
                  </a:lnTo>
                  <a:lnTo>
                    <a:pt x="948466" y="114908"/>
                  </a:lnTo>
                  <a:lnTo>
                    <a:pt x="949107" y="132326"/>
                  </a:lnTo>
                  <a:lnTo>
                    <a:pt x="944004" y="179189"/>
                  </a:lnTo>
                  <a:lnTo>
                    <a:pt x="934512" y="224808"/>
                  </a:lnTo>
                  <a:lnTo>
                    <a:pt x="920947" y="269186"/>
                  </a:lnTo>
                  <a:lnTo>
                    <a:pt x="903627" y="312329"/>
                  </a:lnTo>
                  <a:lnTo>
                    <a:pt x="882870" y="354240"/>
                  </a:lnTo>
                  <a:lnTo>
                    <a:pt x="857164" y="398084"/>
                  </a:lnTo>
                  <a:lnTo>
                    <a:pt x="829134" y="438947"/>
                  </a:lnTo>
                  <a:lnTo>
                    <a:pt x="798770" y="476806"/>
                  </a:lnTo>
                  <a:lnTo>
                    <a:pt x="766062" y="511634"/>
                  </a:lnTo>
                  <a:lnTo>
                    <a:pt x="730999" y="543406"/>
                  </a:lnTo>
                  <a:lnTo>
                    <a:pt x="712979" y="557221"/>
                  </a:lnTo>
                  <a:close/>
                </a:path>
                <a:path w="949325" h="682625">
                  <a:moveTo>
                    <a:pt x="340358" y="682323"/>
                  </a:moveTo>
                  <a:lnTo>
                    <a:pt x="287372" y="680049"/>
                  </a:lnTo>
                  <a:lnTo>
                    <a:pt x="235924" y="672355"/>
                  </a:lnTo>
                  <a:lnTo>
                    <a:pt x="185825" y="659915"/>
                  </a:lnTo>
                  <a:lnTo>
                    <a:pt x="136890" y="643408"/>
                  </a:lnTo>
                  <a:lnTo>
                    <a:pt x="88930" y="623509"/>
                  </a:lnTo>
                  <a:lnTo>
                    <a:pt x="41759" y="600897"/>
                  </a:lnTo>
                  <a:lnTo>
                    <a:pt x="3895" y="561203"/>
                  </a:lnTo>
                  <a:lnTo>
                    <a:pt x="0" y="537032"/>
                  </a:lnTo>
                  <a:lnTo>
                    <a:pt x="6892" y="513415"/>
                  </a:lnTo>
                  <a:lnTo>
                    <a:pt x="24104" y="493347"/>
                  </a:lnTo>
                  <a:lnTo>
                    <a:pt x="47204" y="482384"/>
                  </a:lnTo>
                  <a:lnTo>
                    <a:pt x="73864" y="481415"/>
                  </a:lnTo>
                  <a:lnTo>
                    <a:pt x="101760" y="491335"/>
                  </a:lnTo>
                  <a:lnTo>
                    <a:pt x="147611" y="514574"/>
                  </a:lnTo>
                  <a:lnTo>
                    <a:pt x="193659" y="532695"/>
                  </a:lnTo>
                  <a:lnTo>
                    <a:pt x="239873" y="545785"/>
                  </a:lnTo>
                  <a:lnTo>
                    <a:pt x="286218" y="553931"/>
                  </a:lnTo>
                  <a:lnTo>
                    <a:pt x="332662" y="557221"/>
                  </a:lnTo>
                  <a:lnTo>
                    <a:pt x="712979" y="557221"/>
                  </a:lnTo>
                  <a:lnTo>
                    <a:pt x="693572" y="572099"/>
                  </a:lnTo>
                  <a:lnTo>
                    <a:pt x="653770" y="597687"/>
                  </a:lnTo>
                  <a:lnTo>
                    <a:pt x="611583" y="620144"/>
                  </a:lnTo>
                  <a:lnTo>
                    <a:pt x="567002" y="639447"/>
                  </a:lnTo>
                  <a:lnTo>
                    <a:pt x="520015" y="655569"/>
                  </a:lnTo>
                  <a:lnTo>
                    <a:pt x="470613" y="668487"/>
                  </a:lnTo>
                  <a:lnTo>
                    <a:pt x="464219" y="669920"/>
                  </a:lnTo>
                  <a:lnTo>
                    <a:pt x="457888" y="672025"/>
                  </a:lnTo>
                  <a:lnTo>
                    <a:pt x="340358" y="682323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219" y="3323358"/>
              <a:ext cx="3563620" cy="1917700"/>
            </a:xfrm>
            <a:custGeom>
              <a:avLst/>
              <a:gdLst/>
              <a:ahLst/>
              <a:cxnLst/>
              <a:rect l="l" t="t" r="r" b="b"/>
              <a:pathLst>
                <a:path w="3563620" h="1917700">
                  <a:moveTo>
                    <a:pt x="2212204" y="381000"/>
                  </a:moveTo>
                  <a:lnTo>
                    <a:pt x="395947" y="381000"/>
                  </a:lnTo>
                  <a:lnTo>
                    <a:pt x="397799" y="355600"/>
                  </a:lnTo>
                  <a:lnTo>
                    <a:pt x="413612" y="304800"/>
                  </a:lnTo>
                  <a:lnTo>
                    <a:pt x="432976" y="254000"/>
                  </a:lnTo>
                  <a:lnTo>
                    <a:pt x="445480" y="215900"/>
                  </a:lnTo>
                  <a:lnTo>
                    <a:pt x="472256" y="177800"/>
                  </a:lnTo>
                  <a:lnTo>
                    <a:pt x="503703" y="139700"/>
                  </a:lnTo>
                  <a:lnTo>
                    <a:pt x="539253" y="101600"/>
                  </a:lnTo>
                  <a:lnTo>
                    <a:pt x="578334" y="76200"/>
                  </a:lnTo>
                  <a:lnTo>
                    <a:pt x="620378" y="50800"/>
                  </a:lnTo>
                  <a:lnTo>
                    <a:pt x="664812" y="25400"/>
                  </a:lnTo>
                  <a:lnTo>
                    <a:pt x="758575" y="0"/>
                  </a:lnTo>
                  <a:lnTo>
                    <a:pt x="857580" y="0"/>
                  </a:lnTo>
                  <a:lnTo>
                    <a:pt x="904303" y="12700"/>
                  </a:lnTo>
                  <a:lnTo>
                    <a:pt x="949186" y="25400"/>
                  </a:lnTo>
                  <a:lnTo>
                    <a:pt x="992241" y="50800"/>
                  </a:lnTo>
                  <a:lnTo>
                    <a:pt x="1033479" y="76200"/>
                  </a:lnTo>
                  <a:lnTo>
                    <a:pt x="1058176" y="101600"/>
                  </a:lnTo>
                  <a:lnTo>
                    <a:pt x="1081537" y="114300"/>
                  </a:lnTo>
                  <a:lnTo>
                    <a:pt x="1104109" y="139700"/>
                  </a:lnTo>
                  <a:lnTo>
                    <a:pt x="1126441" y="165100"/>
                  </a:lnTo>
                  <a:lnTo>
                    <a:pt x="1133109" y="177800"/>
                  </a:lnTo>
                  <a:lnTo>
                    <a:pt x="1722879" y="177800"/>
                  </a:lnTo>
                  <a:lnTo>
                    <a:pt x="1733627" y="190500"/>
                  </a:lnTo>
                  <a:lnTo>
                    <a:pt x="1762954" y="215900"/>
                  </a:lnTo>
                  <a:lnTo>
                    <a:pt x="1788993" y="254000"/>
                  </a:lnTo>
                  <a:lnTo>
                    <a:pt x="1811375" y="292100"/>
                  </a:lnTo>
                  <a:lnTo>
                    <a:pt x="1814481" y="304800"/>
                  </a:lnTo>
                  <a:lnTo>
                    <a:pt x="1817638" y="304800"/>
                  </a:lnTo>
                  <a:lnTo>
                    <a:pt x="1823800" y="317500"/>
                  </a:lnTo>
                  <a:lnTo>
                    <a:pt x="2135755" y="317500"/>
                  </a:lnTo>
                  <a:lnTo>
                    <a:pt x="2171421" y="342900"/>
                  </a:lnTo>
                  <a:lnTo>
                    <a:pt x="2203168" y="368300"/>
                  </a:lnTo>
                  <a:lnTo>
                    <a:pt x="2212204" y="381000"/>
                  </a:lnTo>
                  <a:close/>
                </a:path>
                <a:path w="3563620" h="1917700">
                  <a:moveTo>
                    <a:pt x="1509317" y="76200"/>
                  </a:moveTo>
                  <a:lnTo>
                    <a:pt x="1340840" y="76200"/>
                  </a:lnTo>
                  <a:lnTo>
                    <a:pt x="1382716" y="63500"/>
                  </a:lnTo>
                  <a:lnTo>
                    <a:pt x="1467325" y="63500"/>
                  </a:lnTo>
                  <a:lnTo>
                    <a:pt x="1509317" y="76200"/>
                  </a:lnTo>
                  <a:close/>
                </a:path>
                <a:path w="3563620" h="1917700">
                  <a:moveTo>
                    <a:pt x="1722879" y="177800"/>
                  </a:moveTo>
                  <a:lnTo>
                    <a:pt x="1144416" y="177800"/>
                  </a:lnTo>
                  <a:lnTo>
                    <a:pt x="1150522" y="165100"/>
                  </a:lnTo>
                  <a:lnTo>
                    <a:pt x="1184812" y="139700"/>
                  </a:lnTo>
                  <a:lnTo>
                    <a:pt x="1221358" y="114300"/>
                  </a:lnTo>
                  <a:lnTo>
                    <a:pt x="1259791" y="101600"/>
                  </a:lnTo>
                  <a:lnTo>
                    <a:pt x="1299742" y="76200"/>
                  </a:lnTo>
                  <a:lnTo>
                    <a:pt x="1550610" y="76200"/>
                  </a:lnTo>
                  <a:lnTo>
                    <a:pt x="1590832" y="88900"/>
                  </a:lnTo>
                  <a:lnTo>
                    <a:pt x="1629614" y="114300"/>
                  </a:lnTo>
                  <a:lnTo>
                    <a:pt x="1666588" y="139700"/>
                  </a:lnTo>
                  <a:lnTo>
                    <a:pt x="1701382" y="152400"/>
                  </a:lnTo>
                  <a:lnTo>
                    <a:pt x="1722879" y="177800"/>
                  </a:lnTo>
                  <a:close/>
                </a:path>
                <a:path w="3563620" h="1917700">
                  <a:moveTo>
                    <a:pt x="2135755" y="317500"/>
                  </a:moveTo>
                  <a:lnTo>
                    <a:pt x="1823800" y="317500"/>
                  </a:lnTo>
                  <a:lnTo>
                    <a:pt x="1874184" y="292100"/>
                  </a:lnTo>
                  <a:lnTo>
                    <a:pt x="1898953" y="292100"/>
                  </a:lnTo>
                  <a:lnTo>
                    <a:pt x="1923840" y="279400"/>
                  </a:lnTo>
                  <a:lnTo>
                    <a:pt x="2055547" y="279400"/>
                  </a:lnTo>
                  <a:lnTo>
                    <a:pt x="2096890" y="292100"/>
                  </a:lnTo>
                  <a:lnTo>
                    <a:pt x="2135755" y="317500"/>
                  </a:lnTo>
                  <a:close/>
                </a:path>
                <a:path w="3563620" h="1917700">
                  <a:moveTo>
                    <a:pt x="629730" y="1397000"/>
                  </a:moveTo>
                  <a:lnTo>
                    <a:pt x="584158" y="1397000"/>
                  </a:lnTo>
                  <a:lnTo>
                    <a:pt x="536594" y="1384300"/>
                  </a:lnTo>
                  <a:lnTo>
                    <a:pt x="492148" y="1371600"/>
                  </a:lnTo>
                  <a:lnTo>
                    <a:pt x="451050" y="1358900"/>
                  </a:lnTo>
                  <a:lnTo>
                    <a:pt x="413534" y="1333500"/>
                  </a:lnTo>
                  <a:lnTo>
                    <a:pt x="379832" y="1308100"/>
                  </a:lnTo>
                  <a:lnTo>
                    <a:pt x="350176" y="1270000"/>
                  </a:lnTo>
                  <a:lnTo>
                    <a:pt x="324798" y="1244600"/>
                  </a:lnTo>
                  <a:lnTo>
                    <a:pt x="303931" y="1206500"/>
                  </a:lnTo>
                  <a:lnTo>
                    <a:pt x="287806" y="1155700"/>
                  </a:lnTo>
                  <a:lnTo>
                    <a:pt x="276657" y="1117600"/>
                  </a:lnTo>
                  <a:lnTo>
                    <a:pt x="270716" y="1066800"/>
                  </a:lnTo>
                  <a:lnTo>
                    <a:pt x="270214" y="1028700"/>
                  </a:lnTo>
                  <a:lnTo>
                    <a:pt x="275384" y="977900"/>
                  </a:lnTo>
                  <a:lnTo>
                    <a:pt x="251064" y="965200"/>
                  </a:lnTo>
                  <a:lnTo>
                    <a:pt x="198518" y="939800"/>
                  </a:lnTo>
                  <a:lnTo>
                    <a:pt x="144319" y="901700"/>
                  </a:lnTo>
                  <a:lnTo>
                    <a:pt x="115039" y="876300"/>
                  </a:lnTo>
                  <a:lnTo>
                    <a:pt x="75483" y="850900"/>
                  </a:lnTo>
                  <a:lnTo>
                    <a:pt x="44429" y="812800"/>
                  </a:lnTo>
                  <a:lnTo>
                    <a:pt x="21649" y="762000"/>
                  </a:lnTo>
                  <a:lnTo>
                    <a:pt x="6916" y="723900"/>
                  </a:lnTo>
                  <a:lnTo>
                    <a:pt x="0" y="673100"/>
                  </a:lnTo>
                  <a:lnTo>
                    <a:pt x="631" y="635000"/>
                  </a:lnTo>
                  <a:lnTo>
                    <a:pt x="8483" y="584200"/>
                  </a:lnTo>
                  <a:lnTo>
                    <a:pt x="23334" y="546100"/>
                  </a:lnTo>
                  <a:lnTo>
                    <a:pt x="44964" y="495300"/>
                  </a:lnTo>
                  <a:lnTo>
                    <a:pt x="73150" y="469900"/>
                  </a:lnTo>
                  <a:lnTo>
                    <a:pt x="107670" y="431800"/>
                  </a:lnTo>
                  <a:lnTo>
                    <a:pt x="148303" y="406400"/>
                  </a:lnTo>
                  <a:lnTo>
                    <a:pt x="194827" y="381000"/>
                  </a:lnTo>
                  <a:lnTo>
                    <a:pt x="247020" y="368300"/>
                  </a:lnTo>
                  <a:lnTo>
                    <a:pt x="318702" y="368300"/>
                  </a:lnTo>
                  <a:lnTo>
                    <a:pt x="353348" y="381000"/>
                  </a:lnTo>
                  <a:lnTo>
                    <a:pt x="2212204" y="381000"/>
                  </a:lnTo>
                  <a:lnTo>
                    <a:pt x="2252026" y="444500"/>
                  </a:lnTo>
                  <a:lnTo>
                    <a:pt x="2267697" y="482600"/>
                  </a:lnTo>
                  <a:lnTo>
                    <a:pt x="2276217" y="533400"/>
                  </a:lnTo>
                  <a:lnTo>
                    <a:pt x="2277948" y="571500"/>
                  </a:lnTo>
                  <a:lnTo>
                    <a:pt x="2273315" y="622300"/>
                  </a:lnTo>
                  <a:lnTo>
                    <a:pt x="2262745" y="660400"/>
                  </a:lnTo>
                  <a:lnTo>
                    <a:pt x="2246663" y="711200"/>
                  </a:lnTo>
                  <a:lnTo>
                    <a:pt x="2225495" y="749300"/>
                  </a:lnTo>
                  <a:lnTo>
                    <a:pt x="2199667" y="787400"/>
                  </a:lnTo>
                  <a:lnTo>
                    <a:pt x="2169603" y="812800"/>
                  </a:lnTo>
                  <a:lnTo>
                    <a:pt x="2135731" y="850900"/>
                  </a:lnTo>
                  <a:lnTo>
                    <a:pt x="2098474" y="876300"/>
                  </a:lnTo>
                  <a:lnTo>
                    <a:pt x="2081085" y="876300"/>
                  </a:lnTo>
                  <a:lnTo>
                    <a:pt x="2062905" y="889000"/>
                  </a:lnTo>
                  <a:lnTo>
                    <a:pt x="2044276" y="889000"/>
                  </a:lnTo>
                  <a:lnTo>
                    <a:pt x="2025541" y="901700"/>
                  </a:lnTo>
                  <a:lnTo>
                    <a:pt x="2009122" y="901700"/>
                  </a:lnTo>
                  <a:lnTo>
                    <a:pt x="2004573" y="914400"/>
                  </a:lnTo>
                  <a:lnTo>
                    <a:pt x="2002049" y="914400"/>
                  </a:lnTo>
                  <a:lnTo>
                    <a:pt x="1994786" y="965200"/>
                  </a:lnTo>
                  <a:lnTo>
                    <a:pt x="1984451" y="1016000"/>
                  </a:lnTo>
                  <a:lnTo>
                    <a:pt x="1969910" y="1054100"/>
                  </a:lnTo>
                  <a:lnTo>
                    <a:pt x="1950027" y="1104900"/>
                  </a:lnTo>
                  <a:lnTo>
                    <a:pt x="1923668" y="1143000"/>
                  </a:lnTo>
                  <a:lnTo>
                    <a:pt x="1894070" y="1181100"/>
                  </a:lnTo>
                  <a:lnTo>
                    <a:pt x="1860498" y="1206500"/>
                  </a:lnTo>
                  <a:lnTo>
                    <a:pt x="1823521" y="1231900"/>
                  </a:lnTo>
                  <a:lnTo>
                    <a:pt x="1783713" y="1257300"/>
                  </a:lnTo>
                  <a:lnTo>
                    <a:pt x="1431880" y="1257300"/>
                  </a:lnTo>
                  <a:lnTo>
                    <a:pt x="1417518" y="1282700"/>
                  </a:lnTo>
                  <a:lnTo>
                    <a:pt x="1403300" y="1295400"/>
                  </a:lnTo>
                  <a:lnTo>
                    <a:pt x="1388902" y="1320800"/>
                  </a:lnTo>
                  <a:lnTo>
                    <a:pt x="815588" y="1320800"/>
                  </a:lnTo>
                  <a:lnTo>
                    <a:pt x="794405" y="1333500"/>
                  </a:lnTo>
                  <a:lnTo>
                    <a:pt x="755661" y="1358900"/>
                  </a:lnTo>
                  <a:lnTo>
                    <a:pt x="715373" y="1371600"/>
                  </a:lnTo>
                  <a:lnTo>
                    <a:pt x="673432" y="1384300"/>
                  </a:lnTo>
                  <a:lnTo>
                    <a:pt x="629730" y="1397000"/>
                  </a:lnTo>
                  <a:close/>
                </a:path>
                <a:path w="3563620" h="1917700">
                  <a:moveTo>
                    <a:pt x="2277147" y="1765300"/>
                  </a:moveTo>
                  <a:lnTo>
                    <a:pt x="2227708" y="1765300"/>
                  </a:lnTo>
                  <a:lnTo>
                    <a:pt x="2181885" y="1752600"/>
                  </a:lnTo>
                  <a:lnTo>
                    <a:pt x="2138922" y="1727200"/>
                  </a:lnTo>
                  <a:lnTo>
                    <a:pt x="2098065" y="1701800"/>
                  </a:lnTo>
                  <a:lnTo>
                    <a:pt x="2065241" y="1676400"/>
                  </a:lnTo>
                  <a:lnTo>
                    <a:pt x="2014493" y="1612900"/>
                  </a:lnTo>
                  <a:lnTo>
                    <a:pt x="1996504" y="1587500"/>
                  </a:lnTo>
                  <a:lnTo>
                    <a:pt x="1983394" y="1549400"/>
                  </a:lnTo>
                  <a:lnTo>
                    <a:pt x="1975130" y="1511300"/>
                  </a:lnTo>
                  <a:lnTo>
                    <a:pt x="1971680" y="1473200"/>
                  </a:lnTo>
                  <a:lnTo>
                    <a:pt x="1973010" y="1435100"/>
                  </a:lnTo>
                  <a:lnTo>
                    <a:pt x="1979088" y="1397000"/>
                  </a:lnTo>
                  <a:lnTo>
                    <a:pt x="1989881" y="1358900"/>
                  </a:lnTo>
                  <a:lnTo>
                    <a:pt x="2005357" y="1320800"/>
                  </a:lnTo>
                  <a:lnTo>
                    <a:pt x="2025482" y="1282700"/>
                  </a:lnTo>
                  <a:lnTo>
                    <a:pt x="2079549" y="1231900"/>
                  </a:lnTo>
                  <a:lnTo>
                    <a:pt x="2113425" y="1206500"/>
                  </a:lnTo>
                  <a:lnTo>
                    <a:pt x="2151819" y="1193800"/>
                  </a:lnTo>
                  <a:lnTo>
                    <a:pt x="2194699" y="1181100"/>
                  </a:lnTo>
                  <a:lnTo>
                    <a:pt x="2243430" y="1181100"/>
                  </a:lnTo>
                  <a:lnTo>
                    <a:pt x="2261968" y="1168400"/>
                  </a:lnTo>
                  <a:lnTo>
                    <a:pt x="2275690" y="1155700"/>
                  </a:lnTo>
                  <a:lnTo>
                    <a:pt x="2287740" y="1130300"/>
                  </a:lnTo>
                  <a:lnTo>
                    <a:pt x="2312686" y="1092200"/>
                  </a:lnTo>
                  <a:lnTo>
                    <a:pt x="2342837" y="1054100"/>
                  </a:lnTo>
                  <a:lnTo>
                    <a:pt x="2377336" y="1016000"/>
                  </a:lnTo>
                  <a:lnTo>
                    <a:pt x="2415327" y="1003300"/>
                  </a:lnTo>
                  <a:lnTo>
                    <a:pt x="2455955" y="977900"/>
                  </a:lnTo>
                  <a:lnTo>
                    <a:pt x="2585098" y="977900"/>
                  </a:lnTo>
                  <a:lnTo>
                    <a:pt x="2627712" y="990600"/>
                  </a:lnTo>
                  <a:lnTo>
                    <a:pt x="2668683" y="1016000"/>
                  </a:lnTo>
                  <a:lnTo>
                    <a:pt x="2707154" y="1054100"/>
                  </a:lnTo>
                  <a:lnTo>
                    <a:pt x="2718031" y="1054100"/>
                  </a:lnTo>
                  <a:lnTo>
                    <a:pt x="2728355" y="1066800"/>
                  </a:lnTo>
                  <a:lnTo>
                    <a:pt x="2737993" y="1079500"/>
                  </a:lnTo>
                  <a:lnTo>
                    <a:pt x="2746808" y="1092200"/>
                  </a:lnTo>
                  <a:lnTo>
                    <a:pt x="3239785" y="1092200"/>
                  </a:lnTo>
                  <a:lnTo>
                    <a:pt x="3266420" y="1117600"/>
                  </a:lnTo>
                  <a:lnTo>
                    <a:pt x="3278557" y="1130300"/>
                  </a:lnTo>
                  <a:lnTo>
                    <a:pt x="3289292" y="1155700"/>
                  </a:lnTo>
                  <a:lnTo>
                    <a:pt x="3298414" y="1168400"/>
                  </a:lnTo>
                  <a:lnTo>
                    <a:pt x="3305870" y="1181100"/>
                  </a:lnTo>
                  <a:lnTo>
                    <a:pt x="3314866" y="1193800"/>
                  </a:lnTo>
                  <a:lnTo>
                    <a:pt x="3338557" y="1193800"/>
                  </a:lnTo>
                  <a:lnTo>
                    <a:pt x="3389074" y="1219200"/>
                  </a:lnTo>
                  <a:lnTo>
                    <a:pt x="3434401" y="1244600"/>
                  </a:lnTo>
                  <a:lnTo>
                    <a:pt x="3474184" y="1270000"/>
                  </a:lnTo>
                  <a:lnTo>
                    <a:pt x="3508072" y="1308100"/>
                  </a:lnTo>
                  <a:lnTo>
                    <a:pt x="3535713" y="1358900"/>
                  </a:lnTo>
                  <a:lnTo>
                    <a:pt x="3552595" y="1397000"/>
                  </a:lnTo>
                  <a:lnTo>
                    <a:pt x="3561731" y="1435100"/>
                  </a:lnTo>
                  <a:lnTo>
                    <a:pt x="3563579" y="1485900"/>
                  </a:lnTo>
                  <a:lnTo>
                    <a:pt x="3558599" y="1524000"/>
                  </a:lnTo>
                  <a:lnTo>
                    <a:pt x="3547250" y="1562100"/>
                  </a:lnTo>
                  <a:lnTo>
                    <a:pt x="3529993" y="1600200"/>
                  </a:lnTo>
                  <a:lnTo>
                    <a:pt x="3507285" y="1625600"/>
                  </a:lnTo>
                  <a:lnTo>
                    <a:pt x="3479587" y="1663700"/>
                  </a:lnTo>
                  <a:lnTo>
                    <a:pt x="3447357" y="1689100"/>
                  </a:lnTo>
                  <a:lnTo>
                    <a:pt x="3411056" y="1701800"/>
                  </a:lnTo>
                  <a:lnTo>
                    <a:pt x="3371143" y="1714500"/>
                  </a:lnTo>
                  <a:lnTo>
                    <a:pt x="3328077" y="1727200"/>
                  </a:lnTo>
                  <a:lnTo>
                    <a:pt x="3265201" y="1727200"/>
                  </a:lnTo>
                  <a:lnTo>
                    <a:pt x="3259154" y="1739900"/>
                  </a:lnTo>
                  <a:lnTo>
                    <a:pt x="3253507" y="1739900"/>
                  </a:lnTo>
                  <a:lnTo>
                    <a:pt x="3247092" y="1752600"/>
                  </a:lnTo>
                  <a:lnTo>
                    <a:pt x="2283435" y="1752600"/>
                  </a:lnTo>
                  <a:lnTo>
                    <a:pt x="2277147" y="1765300"/>
                  </a:lnTo>
                  <a:close/>
                </a:path>
                <a:path w="3563620" h="1917700">
                  <a:moveTo>
                    <a:pt x="3239785" y="1092200"/>
                  </a:moveTo>
                  <a:lnTo>
                    <a:pt x="2746808" y="1092200"/>
                  </a:lnTo>
                  <a:lnTo>
                    <a:pt x="2875668" y="1016000"/>
                  </a:lnTo>
                  <a:lnTo>
                    <a:pt x="2918762" y="1003300"/>
                  </a:lnTo>
                  <a:lnTo>
                    <a:pt x="2961775" y="1003300"/>
                  </a:lnTo>
                  <a:lnTo>
                    <a:pt x="3004619" y="990600"/>
                  </a:lnTo>
                  <a:lnTo>
                    <a:pt x="3047204" y="990600"/>
                  </a:lnTo>
                  <a:lnTo>
                    <a:pt x="3131235" y="1016000"/>
                  </a:lnTo>
                  <a:lnTo>
                    <a:pt x="3213151" y="1066800"/>
                  </a:lnTo>
                  <a:lnTo>
                    <a:pt x="3239785" y="1092200"/>
                  </a:lnTo>
                  <a:close/>
                </a:path>
                <a:path w="3563620" h="1917700">
                  <a:moveTo>
                    <a:pt x="1653011" y="1295400"/>
                  </a:moveTo>
                  <a:lnTo>
                    <a:pt x="1517397" y="1295400"/>
                  </a:lnTo>
                  <a:lnTo>
                    <a:pt x="1473768" y="1282700"/>
                  </a:lnTo>
                  <a:lnTo>
                    <a:pt x="1431880" y="1257300"/>
                  </a:lnTo>
                  <a:lnTo>
                    <a:pt x="1783713" y="1257300"/>
                  </a:lnTo>
                  <a:lnTo>
                    <a:pt x="1741644" y="1270000"/>
                  </a:lnTo>
                  <a:lnTo>
                    <a:pt x="1653011" y="1295400"/>
                  </a:lnTo>
                  <a:close/>
                </a:path>
                <a:path w="3563620" h="1917700">
                  <a:moveTo>
                    <a:pt x="1186319" y="1447800"/>
                  </a:moveTo>
                  <a:lnTo>
                    <a:pt x="1098563" y="1447800"/>
                  </a:lnTo>
                  <a:lnTo>
                    <a:pt x="1011551" y="1422400"/>
                  </a:lnTo>
                  <a:lnTo>
                    <a:pt x="969990" y="1409700"/>
                  </a:lnTo>
                  <a:lnTo>
                    <a:pt x="930614" y="1384300"/>
                  </a:lnTo>
                  <a:lnTo>
                    <a:pt x="894089" y="1371600"/>
                  </a:lnTo>
                  <a:lnTo>
                    <a:pt x="861080" y="1333500"/>
                  </a:lnTo>
                  <a:lnTo>
                    <a:pt x="842420" y="1320800"/>
                  </a:lnTo>
                  <a:lnTo>
                    <a:pt x="1388902" y="1320800"/>
                  </a:lnTo>
                  <a:lnTo>
                    <a:pt x="1374002" y="1333500"/>
                  </a:lnTo>
                  <a:lnTo>
                    <a:pt x="1342754" y="1371600"/>
                  </a:lnTo>
                  <a:lnTo>
                    <a:pt x="1307695" y="1397000"/>
                  </a:lnTo>
                  <a:lnTo>
                    <a:pt x="1269493" y="1422400"/>
                  </a:lnTo>
                  <a:lnTo>
                    <a:pt x="1228812" y="1435100"/>
                  </a:lnTo>
                  <a:lnTo>
                    <a:pt x="1186319" y="1447800"/>
                  </a:lnTo>
                  <a:close/>
                </a:path>
                <a:path w="3563620" h="1917700">
                  <a:moveTo>
                    <a:pt x="2649568" y="1905000"/>
                  </a:moveTo>
                  <a:lnTo>
                    <a:pt x="2474261" y="1905000"/>
                  </a:lnTo>
                  <a:lnTo>
                    <a:pt x="2430385" y="1879600"/>
                  </a:lnTo>
                  <a:lnTo>
                    <a:pt x="2389219" y="1866900"/>
                  </a:lnTo>
                  <a:lnTo>
                    <a:pt x="2352330" y="1841500"/>
                  </a:lnTo>
                  <a:lnTo>
                    <a:pt x="2321285" y="1803400"/>
                  </a:lnTo>
                  <a:lnTo>
                    <a:pt x="2297650" y="1765300"/>
                  </a:lnTo>
                  <a:lnTo>
                    <a:pt x="2295041" y="1765300"/>
                  </a:lnTo>
                  <a:lnTo>
                    <a:pt x="2283435" y="1752600"/>
                  </a:lnTo>
                  <a:lnTo>
                    <a:pt x="3247092" y="1752600"/>
                  </a:lnTo>
                  <a:lnTo>
                    <a:pt x="3227847" y="1790700"/>
                  </a:lnTo>
                  <a:lnTo>
                    <a:pt x="3198389" y="1816100"/>
                  </a:lnTo>
                  <a:lnTo>
                    <a:pt x="3187468" y="1828800"/>
                  </a:lnTo>
                  <a:lnTo>
                    <a:pt x="2754749" y="1828800"/>
                  </a:lnTo>
                  <a:lnTo>
                    <a:pt x="2724231" y="1854200"/>
                  </a:lnTo>
                  <a:lnTo>
                    <a:pt x="2688992" y="1879600"/>
                  </a:lnTo>
                  <a:lnTo>
                    <a:pt x="2649568" y="1905000"/>
                  </a:lnTo>
                  <a:close/>
                </a:path>
                <a:path w="3563620" h="1917700">
                  <a:moveTo>
                    <a:pt x="3011400" y="1917700"/>
                  </a:moveTo>
                  <a:lnTo>
                    <a:pt x="2927296" y="1917700"/>
                  </a:lnTo>
                  <a:lnTo>
                    <a:pt x="2885225" y="1905000"/>
                  </a:lnTo>
                  <a:lnTo>
                    <a:pt x="2843799" y="1879600"/>
                  </a:lnTo>
                  <a:lnTo>
                    <a:pt x="2803513" y="1866900"/>
                  </a:lnTo>
                  <a:lnTo>
                    <a:pt x="2764860" y="1828800"/>
                  </a:lnTo>
                  <a:lnTo>
                    <a:pt x="3187468" y="1828800"/>
                  </a:lnTo>
                  <a:lnTo>
                    <a:pt x="3165626" y="1854200"/>
                  </a:lnTo>
                  <a:lnTo>
                    <a:pt x="3130052" y="1879600"/>
                  </a:lnTo>
                  <a:lnTo>
                    <a:pt x="3092160" y="1892300"/>
                  </a:lnTo>
                  <a:lnTo>
                    <a:pt x="3052445" y="1905000"/>
                  </a:lnTo>
                  <a:lnTo>
                    <a:pt x="3011400" y="1917700"/>
                  </a:lnTo>
                  <a:close/>
                </a:path>
                <a:path w="3563620" h="1917700">
                  <a:moveTo>
                    <a:pt x="2563883" y="1917700"/>
                  </a:moveTo>
                  <a:lnTo>
                    <a:pt x="2519283" y="1905000"/>
                  </a:lnTo>
                  <a:lnTo>
                    <a:pt x="2606496" y="1905000"/>
                  </a:lnTo>
                  <a:lnTo>
                    <a:pt x="2563883" y="1917700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04968" y="1160146"/>
              <a:ext cx="1084580" cy="1139825"/>
            </a:xfrm>
            <a:custGeom>
              <a:avLst/>
              <a:gdLst/>
              <a:ahLst/>
              <a:cxnLst/>
              <a:rect l="l" t="t" r="r" b="b"/>
              <a:pathLst>
                <a:path w="1084580" h="1139825">
                  <a:moveTo>
                    <a:pt x="855620" y="1139546"/>
                  </a:moveTo>
                  <a:lnTo>
                    <a:pt x="806109" y="1136896"/>
                  </a:lnTo>
                  <a:lnTo>
                    <a:pt x="756572" y="1131064"/>
                  </a:lnTo>
                  <a:lnTo>
                    <a:pt x="704950" y="1122790"/>
                  </a:lnTo>
                  <a:lnTo>
                    <a:pt x="653882" y="1112258"/>
                  </a:lnTo>
                  <a:lnTo>
                    <a:pt x="603353" y="1099539"/>
                  </a:lnTo>
                  <a:lnTo>
                    <a:pt x="553347" y="1084701"/>
                  </a:lnTo>
                  <a:lnTo>
                    <a:pt x="503849" y="1067816"/>
                  </a:lnTo>
                  <a:lnTo>
                    <a:pt x="497546" y="1065528"/>
                  </a:lnTo>
                  <a:lnTo>
                    <a:pt x="490273" y="1065915"/>
                  </a:lnTo>
                  <a:lnTo>
                    <a:pt x="483452" y="1065060"/>
                  </a:lnTo>
                  <a:lnTo>
                    <a:pt x="359469" y="1014515"/>
                  </a:lnTo>
                  <a:lnTo>
                    <a:pt x="303673" y="984675"/>
                  </a:lnTo>
                  <a:lnTo>
                    <a:pt x="275735" y="969833"/>
                  </a:lnTo>
                  <a:lnTo>
                    <a:pt x="207134" y="932846"/>
                  </a:lnTo>
                  <a:lnTo>
                    <a:pt x="168265" y="908232"/>
                  </a:lnTo>
                  <a:lnTo>
                    <a:pt x="131189" y="881185"/>
                  </a:lnTo>
                  <a:lnTo>
                    <a:pt x="96014" y="851527"/>
                  </a:lnTo>
                  <a:lnTo>
                    <a:pt x="62850" y="819078"/>
                  </a:lnTo>
                  <a:lnTo>
                    <a:pt x="37935" y="788979"/>
                  </a:lnTo>
                  <a:lnTo>
                    <a:pt x="5526" y="721009"/>
                  </a:lnTo>
                  <a:lnTo>
                    <a:pt x="0" y="682992"/>
                  </a:lnTo>
                  <a:lnTo>
                    <a:pt x="2290" y="646625"/>
                  </a:lnTo>
                  <a:lnTo>
                    <a:pt x="37973" y="595533"/>
                  </a:lnTo>
                  <a:lnTo>
                    <a:pt x="76796" y="576688"/>
                  </a:lnTo>
                  <a:lnTo>
                    <a:pt x="135165" y="561307"/>
                  </a:lnTo>
                  <a:lnTo>
                    <a:pt x="195609" y="554812"/>
                  </a:lnTo>
                  <a:lnTo>
                    <a:pt x="232427" y="554187"/>
                  </a:lnTo>
                  <a:lnTo>
                    <a:pt x="269342" y="555428"/>
                  </a:lnTo>
                  <a:lnTo>
                    <a:pt x="306301" y="557495"/>
                  </a:lnTo>
                  <a:lnTo>
                    <a:pt x="343249" y="559347"/>
                  </a:lnTo>
                  <a:lnTo>
                    <a:pt x="355203" y="549611"/>
                  </a:lnTo>
                  <a:lnTo>
                    <a:pt x="367310" y="540007"/>
                  </a:lnTo>
                  <a:lnTo>
                    <a:pt x="378978" y="530023"/>
                  </a:lnTo>
                  <a:lnTo>
                    <a:pt x="421781" y="482591"/>
                  </a:lnTo>
                  <a:lnTo>
                    <a:pt x="453725" y="445836"/>
                  </a:lnTo>
                  <a:lnTo>
                    <a:pt x="483996" y="407836"/>
                  </a:lnTo>
                  <a:lnTo>
                    <a:pt x="511145" y="367542"/>
                  </a:lnTo>
                  <a:lnTo>
                    <a:pt x="533719" y="323905"/>
                  </a:lnTo>
                  <a:lnTo>
                    <a:pt x="551564" y="282259"/>
                  </a:lnTo>
                  <a:lnTo>
                    <a:pt x="567510" y="239933"/>
                  </a:lnTo>
                  <a:lnTo>
                    <a:pt x="587270" y="180637"/>
                  </a:lnTo>
                  <a:lnTo>
                    <a:pt x="605270" y="120844"/>
                  </a:lnTo>
                  <a:lnTo>
                    <a:pt x="612778" y="95867"/>
                  </a:lnTo>
                  <a:lnTo>
                    <a:pt x="621003" y="70492"/>
                  </a:lnTo>
                  <a:lnTo>
                    <a:pt x="628306" y="44937"/>
                  </a:lnTo>
                  <a:lnTo>
                    <a:pt x="633047" y="19416"/>
                  </a:lnTo>
                  <a:lnTo>
                    <a:pt x="656768" y="1842"/>
                  </a:lnTo>
                  <a:lnTo>
                    <a:pt x="706561" y="0"/>
                  </a:lnTo>
                  <a:lnTo>
                    <a:pt x="760042" y="5807"/>
                  </a:lnTo>
                  <a:lnTo>
                    <a:pt x="840742" y="20448"/>
                  </a:lnTo>
                  <a:lnTo>
                    <a:pt x="884952" y="35396"/>
                  </a:lnTo>
                  <a:lnTo>
                    <a:pt x="926758" y="55911"/>
                  </a:lnTo>
                  <a:lnTo>
                    <a:pt x="965457" y="81875"/>
                  </a:lnTo>
                  <a:lnTo>
                    <a:pt x="1000346" y="113171"/>
                  </a:lnTo>
                  <a:lnTo>
                    <a:pt x="1032806" y="151437"/>
                  </a:lnTo>
                  <a:lnTo>
                    <a:pt x="1062374" y="193293"/>
                  </a:lnTo>
                  <a:lnTo>
                    <a:pt x="1083819" y="239485"/>
                  </a:lnTo>
                  <a:lnTo>
                    <a:pt x="1084533" y="254718"/>
                  </a:lnTo>
                  <a:lnTo>
                    <a:pt x="1080383" y="269575"/>
                  </a:lnTo>
                  <a:lnTo>
                    <a:pt x="1070334" y="283811"/>
                  </a:lnTo>
                  <a:lnTo>
                    <a:pt x="1045610" y="312811"/>
                  </a:lnTo>
                  <a:lnTo>
                    <a:pt x="1022740" y="344717"/>
                  </a:lnTo>
                  <a:lnTo>
                    <a:pt x="1000972" y="377544"/>
                  </a:lnTo>
                  <a:lnTo>
                    <a:pt x="979551" y="409306"/>
                  </a:lnTo>
                  <a:lnTo>
                    <a:pt x="954385" y="447280"/>
                  </a:lnTo>
                  <a:lnTo>
                    <a:pt x="931951" y="486269"/>
                  </a:lnTo>
                  <a:lnTo>
                    <a:pt x="912443" y="526771"/>
                  </a:lnTo>
                  <a:lnTo>
                    <a:pt x="896055" y="569282"/>
                  </a:lnTo>
                  <a:lnTo>
                    <a:pt x="867106" y="659791"/>
                  </a:lnTo>
                  <a:lnTo>
                    <a:pt x="851669" y="714886"/>
                  </a:lnTo>
                  <a:lnTo>
                    <a:pt x="848390" y="741655"/>
                  </a:lnTo>
                  <a:lnTo>
                    <a:pt x="887499" y="768848"/>
                  </a:lnTo>
                  <a:lnTo>
                    <a:pt x="923593" y="798308"/>
                  </a:lnTo>
                  <a:lnTo>
                    <a:pt x="956129" y="830465"/>
                  </a:lnTo>
                  <a:lnTo>
                    <a:pt x="984566" y="865744"/>
                  </a:lnTo>
                  <a:lnTo>
                    <a:pt x="1008361" y="904573"/>
                  </a:lnTo>
                  <a:lnTo>
                    <a:pt x="1026972" y="947379"/>
                  </a:lnTo>
                  <a:lnTo>
                    <a:pt x="1039857" y="994589"/>
                  </a:lnTo>
                  <a:lnTo>
                    <a:pt x="1039499" y="1037081"/>
                  </a:lnTo>
                  <a:lnTo>
                    <a:pt x="1023337" y="1076477"/>
                  </a:lnTo>
                  <a:lnTo>
                    <a:pt x="994076" y="1108233"/>
                  </a:lnTo>
                  <a:lnTo>
                    <a:pt x="954421" y="1127807"/>
                  </a:lnTo>
                  <a:lnTo>
                    <a:pt x="905069" y="1137141"/>
                  </a:lnTo>
                  <a:lnTo>
                    <a:pt x="855620" y="1139546"/>
                  </a:lnTo>
                  <a:close/>
                </a:path>
              </a:pathLst>
            </a:custGeom>
            <a:solidFill>
              <a:srgbClr val="EB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35387" y="1161682"/>
              <a:ext cx="862965" cy="1460500"/>
            </a:xfrm>
            <a:custGeom>
              <a:avLst/>
              <a:gdLst/>
              <a:ahLst/>
              <a:cxnLst/>
              <a:rect l="l" t="t" r="r" b="b"/>
              <a:pathLst>
                <a:path w="862965" h="1460500">
                  <a:moveTo>
                    <a:pt x="44648" y="1460128"/>
                  </a:moveTo>
                  <a:lnTo>
                    <a:pt x="27395" y="1456812"/>
                  </a:lnTo>
                  <a:lnTo>
                    <a:pt x="12711" y="1447257"/>
                  </a:lnTo>
                  <a:lnTo>
                    <a:pt x="3325" y="1432998"/>
                  </a:lnTo>
                  <a:lnTo>
                    <a:pt x="0" y="1414646"/>
                  </a:lnTo>
                  <a:lnTo>
                    <a:pt x="3494" y="1392812"/>
                  </a:lnTo>
                  <a:lnTo>
                    <a:pt x="17604" y="1347434"/>
                  </a:lnTo>
                  <a:lnTo>
                    <a:pt x="32042" y="1302155"/>
                  </a:lnTo>
                  <a:lnTo>
                    <a:pt x="46720" y="1256950"/>
                  </a:lnTo>
                  <a:lnTo>
                    <a:pt x="61554" y="1211795"/>
                  </a:lnTo>
                  <a:lnTo>
                    <a:pt x="76457" y="1166664"/>
                  </a:lnTo>
                  <a:lnTo>
                    <a:pt x="89371" y="1128165"/>
                  </a:lnTo>
                  <a:lnTo>
                    <a:pt x="102536" y="1089750"/>
                  </a:lnTo>
                  <a:lnTo>
                    <a:pt x="129051" y="1012979"/>
                  </a:lnTo>
                  <a:lnTo>
                    <a:pt x="253033" y="1063526"/>
                  </a:lnTo>
                  <a:lnTo>
                    <a:pt x="113297" y="1376545"/>
                  </a:lnTo>
                  <a:lnTo>
                    <a:pt x="89010" y="1427548"/>
                  </a:lnTo>
                  <a:lnTo>
                    <a:pt x="61344" y="1456167"/>
                  </a:lnTo>
                  <a:lnTo>
                    <a:pt x="44648" y="1460128"/>
                  </a:lnTo>
                  <a:close/>
                </a:path>
                <a:path w="862965" h="1460500">
                  <a:moveTo>
                    <a:pt x="832339" y="287426"/>
                  </a:moveTo>
                  <a:lnTo>
                    <a:pt x="780950" y="281377"/>
                  </a:lnTo>
                  <a:lnTo>
                    <a:pt x="729984" y="273330"/>
                  </a:lnTo>
                  <a:lnTo>
                    <a:pt x="679859" y="261463"/>
                  </a:lnTo>
                  <a:lnTo>
                    <a:pt x="630994" y="243955"/>
                  </a:lnTo>
                  <a:lnTo>
                    <a:pt x="587935" y="223798"/>
                  </a:lnTo>
                  <a:lnTo>
                    <a:pt x="546848" y="201095"/>
                  </a:lnTo>
                  <a:lnTo>
                    <a:pt x="508242" y="175204"/>
                  </a:lnTo>
                  <a:lnTo>
                    <a:pt x="472627" y="145484"/>
                  </a:lnTo>
                  <a:lnTo>
                    <a:pt x="440515" y="111292"/>
                  </a:lnTo>
                  <a:lnTo>
                    <a:pt x="412416" y="71988"/>
                  </a:lnTo>
                  <a:lnTo>
                    <a:pt x="408884" y="66253"/>
                  </a:lnTo>
                  <a:lnTo>
                    <a:pt x="403722" y="61524"/>
                  </a:lnTo>
                  <a:lnTo>
                    <a:pt x="399315" y="56326"/>
                  </a:lnTo>
                  <a:lnTo>
                    <a:pt x="400828" y="37087"/>
                  </a:lnTo>
                  <a:lnTo>
                    <a:pt x="401645" y="27475"/>
                  </a:lnTo>
                  <a:lnTo>
                    <a:pt x="402628" y="17881"/>
                  </a:lnTo>
                  <a:lnTo>
                    <a:pt x="405165" y="8169"/>
                  </a:lnTo>
                  <a:lnTo>
                    <a:pt x="410171" y="2150"/>
                  </a:lnTo>
                  <a:lnTo>
                    <a:pt x="417683" y="0"/>
                  </a:lnTo>
                  <a:lnTo>
                    <a:pt x="427740" y="1894"/>
                  </a:lnTo>
                  <a:lnTo>
                    <a:pt x="457107" y="46211"/>
                  </a:lnTo>
                  <a:lnTo>
                    <a:pt x="489915" y="85219"/>
                  </a:lnTo>
                  <a:lnTo>
                    <a:pt x="526088" y="119027"/>
                  </a:lnTo>
                  <a:lnTo>
                    <a:pt x="565551" y="147744"/>
                  </a:lnTo>
                  <a:lnTo>
                    <a:pt x="608230" y="171479"/>
                  </a:lnTo>
                  <a:lnTo>
                    <a:pt x="654049" y="190341"/>
                  </a:lnTo>
                  <a:lnTo>
                    <a:pt x="702933" y="204437"/>
                  </a:lnTo>
                  <a:lnTo>
                    <a:pt x="754808" y="213877"/>
                  </a:lnTo>
                  <a:lnTo>
                    <a:pt x="847687" y="223027"/>
                  </a:lnTo>
                  <a:lnTo>
                    <a:pt x="860664" y="240628"/>
                  </a:lnTo>
                  <a:lnTo>
                    <a:pt x="862691" y="256136"/>
                  </a:lnTo>
                  <a:lnTo>
                    <a:pt x="853380" y="271189"/>
                  </a:lnTo>
                  <a:lnTo>
                    <a:pt x="832339" y="287426"/>
                  </a:lnTo>
                  <a:close/>
                </a:path>
                <a:path w="862965" h="1460500">
                  <a:moveTo>
                    <a:pt x="466543" y="938796"/>
                  </a:moveTo>
                  <a:lnTo>
                    <a:pt x="393814" y="927555"/>
                  </a:lnTo>
                  <a:lnTo>
                    <a:pt x="343230" y="912468"/>
                  </a:lnTo>
                  <a:lnTo>
                    <a:pt x="295206" y="893626"/>
                  </a:lnTo>
                  <a:lnTo>
                    <a:pt x="249796" y="870970"/>
                  </a:lnTo>
                  <a:lnTo>
                    <a:pt x="207054" y="844444"/>
                  </a:lnTo>
                  <a:lnTo>
                    <a:pt x="167035" y="813990"/>
                  </a:lnTo>
                  <a:lnTo>
                    <a:pt x="129793" y="779551"/>
                  </a:lnTo>
                  <a:lnTo>
                    <a:pt x="95382" y="741070"/>
                  </a:lnTo>
                  <a:lnTo>
                    <a:pt x="63857" y="698490"/>
                  </a:lnTo>
                  <a:lnTo>
                    <a:pt x="48264" y="663200"/>
                  </a:lnTo>
                  <a:lnTo>
                    <a:pt x="44094" y="643788"/>
                  </a:lnTo>
                  <a:lnTo>
                    <a:pt x="44441" y="635707"/>
                  </a:lnTo>
                  <a:lnTo>
                    <a:pt x="48798" y="629351"/>
                  </a:lnTo>
                  <a:lnTo>
                    <a:pt x="59665" y="627612"/>
                  </a:lnTo>
                  <a:lnTo>
                    <a:pt x="90384" y="668188"/>
                  </a:lnTo>
                  <a:lnTo>
                    <a:pt x="123455" y="705752"/>
                  </a:lnTo>
                  <a:lnTo>
                    <a:pt x="159053" y="740102"/>
                  </a:lnTo>
                  <a:lnTo>
                    <a:pt x="197351" y="771041"/>
                  </a:lnTo>
                  <a:lnTo>
                    <a:pt x="238525" y="798368"/>
                  </a:lnTo>
                  <a:lnTo>
                    <a:pt x="282747" y="821883"/>
                  </a:lnTo>
                  <a:lnTo>
                    <a:pt x="330194" y="841387"/>
                  </a:lnTo>
                  <a:lnTo>
                    <a:pt x="378063" y="856190"/>
                  </a:lnTo>
                  <a:lnTo>
                    <a:pt x="426557" y="866910"/>
                  </a:lnTo>
                  <a:lnTo>
                    <a:pt x="475731" y="873663"/>
                  </a:lnTo>
                  <a:lnTo>
                    <a:pt x="525640" y="876565"/>
                  </a:lnTo>
                  <a:lnTo>
                    <a:pt x="538565" y="877178"/>
                  </a:lnTo>
                  <a:lnTo>
                    <a:pt x="551479" y="878300"/>
                  </a:lnTo>
                  <a:lnTo>
                    <a:pt x="577300" y="880902"/>
                  </a:lnTo>
                  <a:lnTo>
                    <a:pt x="575668" y="898925"/>
                  </a:lnTo>
                  <a:lnTo>
                    <a:pt x="568524" y="912629"/>
                  </a:lnTo>
                  <a:lnTo>
                    <a:pt x="556414" y="922646"/>
                  </a:lnTo>
                  <a:lnTo>
                    <a:pt x="539886" y="929609"/>
                  </a:lnTo>
                  <a:lnTo>
                    <a:pt x="503147" y="937318"/>
                  </a:lnTo>
                  <a:lnTo>
                    <a:pt x="466543" y="938796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31661" y="7480230"/>
              <a:ext cx="2790642" cy="1661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09">
            <a:off x="14271383" y="5394492"/>
            <a:ext cx="3198376" cy="3113244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033369"/>
            <a:ext cx="17495017" cy="8051677"/>
            <a:chOff x="1647273" y="1029761"/>
            <a:chExt cx="14307232" cy="8051677"/>
          </a:xfrm>
        </p:grpSpPr>
        <p:sp>
          <p:nvSpPr>
            <p:cNvPr id="3" name="object 3"/>
            <p:cNvSpPr/>
            <p:nvPr/>
          </p:nvSpPr>
          <p:spPr>
            <a:xfrm>
              <a:off x="8172580" y="1717973"/>
              <a:ext cx="7781925" cy="7362825"/>
            </a:xfrm>
            <a:custGeom>
              <a:avLst/>
              <a:gdLst/>
              <a:ahLst/>
              <a:cxnLst/>
              <a:rect l="l" t="t" r="r" b="b"/>
              <a:pathLst>
                <a:path w="7781925" h="7362825">
                  <a:moveTo>
                    <a:pt x="7781596" y="7362560"/>
                  </a:moveTo>
                  <a:lnTo>
                    <a:pt x="168373" y="7362560"/>
                  </a:lnTo>
                  <a:lnTo>
                    <a:pt x="125197" y="7356759"/>
                  </a:lnTo>
                  <a:lnTo>
                    <a:pt x="84461" y="7339570"/>
                  </a:lnTo>
                  <a:lnTo>
                    <a:pt x="49947" y="7312913"/>
                  </a:lnTo>
                  <a:lnTo>
                    <a:pt x="23282" y="7278415"/>
                  </a:lnTo>
                  <a:lnTo>
                    <a:pt x="6091" y="7237706"/>
                  </a:lnTo>
                  <a:lnTo>
                    <a:pt x="0" y="7192415"/>
                  </a:lnTo>
                  <a:lnTo>
                    <a:pt x="0" y="170436"/>
                  </a:lnTo>
                  <a:lnTo>
                    <a:pt x="6091" y="125127"/>
                  </a:lnTo>
                  <a:lnTo>
                    <a:pt x="23282" y="84413"/>
                  </a:lnTo>
                  <a:lnTo>
                    <a:pt x="49947" y="49919"/>
                  </a:lnTo>
                  <a:lnTo>
                    <a:pt x="84461" y="23269"/>
                  </a:lnTo>
                  <a:lnTo>
                    <a:pt x="125197" y="6088"/>
                  </a:lnTo>
                  <a:lnTo>
                    <a:pt x="170531" y="0"/>
                  </a:lnTo>
                  <a:lnTo>
                    <a:pt x="7781596" y="0"/>
                  </a:lnTo>
                  <a:lnTo>
                    <a:pt x="7781596" y="7362560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72577" y="1717979"/>
              <a:ext cx="7781925" cy="7363459"/>
            </a:xfrm>
            <a:custGeom>
              <a:avLst/>
              <a:gdLst/>
              <a:ahLst/>
              <a:cxnLst/>
              <a:rect l="l" t="t" r="r" b="b"/>
              <a:pathLst>
                <a:path w="7781925" h="7363459">
                  <a:moveTo>
                    <a:pt x="7781595" y="250482"/>
                  </a:moveTo>
                  <a:lnTo>
                    <a:pt x="1695792" y="250482"/>
                  </a:lnTo>
                  <a:lnTo>
                    <a:pt x="1695792" y="0"/>
                  </a:lnTo>
                  <a:lnTo>
                    <a:pt x="1688973" y="0"/>
                  </a:lnTo>
                  <a:lnTo>
                    <a:pt x="1688973" y="7105497"/>
                  </a:lnTo>
                  <a:lnTo>
                    <a:pt x="1637868" y="7105497"/>
                  </a:lnTo>
                  <a:lnTo>
                    <a:pt x="1637868" y="6858432"/>
                  </a:lnTo>
                  <a:lnTo>
                    <a:pt x="1688973" y="6858432"/>
                  </a:lnTo>
                  <a:lnTo>
                    <a:pt x="1688973" y="6851612"/>
                  </a:lnTo>
                  <a:lnTo>
                    <a:pt x="1637868" y="6851612"/>
                  </a:lnTo>
                  <a:lnTo>
                    <a:pt x="1637868" y="6604559"/>
                  </a:lnTo>
                  <a:lnTo>
                    <a:pt x="1688973" y="6604559"/>
                  </a:lnTo>
                  <a:lnTo>
                    <a:pt x="1688973" y="6597739"/>
                  </a:lnTo>
                  <a:lnTo>
                    <a:pt x="1637868" y="6597739"/>
                  </a:lnTo>
                  <a:lnTo>
                    <a:pt x="1637868" y="6350673"/>
                  </a:lnTo>
                  <a:lnTo>
                    <a:pt x="1688973" y="6350673"/>
                  </a:lnTo>
                  <a:lnTo>
                    <a:pt x="1688973" y="6343853"/>
                  </a:lnTo>
                  <a:lnTo>
                    <a:pt x="1637868" y="6343853"/>
                  </a:lnTo>
                  <a:lnTo>
                    <a:pt x="1637868" y="6096787"/>
                  </a:lnTo>
                  <a:lnTo>
                    <a:pt x="1688973" y="6096787"/>
                  </a:lnTo>
                  <a:lnTo>
                    <a:pt x="1688973" y="6089967"/>
                  </a:lnTo>
                  <a:lnTo>
                    <a:pt x="1637868" y="6089967"/>
                  </a:lnTo>
                  <a:lnTo>
                    <a:pt x="1637868" y="5842889"/>
                  </a:lnTo>
                  <a:lnTo>
                    <a:pt x="1688973" y="5842889"/>
                  </a:lnTo>
                  <a:lnTo>
                    <a:pt x="1688973" y="5836069"/>
                  </a:lnTo>
                  <a:lnTo>
                    <a:pt x="1637868" y="5836069"/>
                  </a:lnTo>
                  <a:lnTo>
                    <a:pt x="1637868" y="5588990"/>
                  </a:lnTo>
                  <a:lnTo>
                    <a:pt x="1688973" y="5588990"/>
                  </a:lnTo>
                  <a:lnTo>
                    <a:pt x="1688973" y="5582183"/>
                  </a:lnTo>
                  <a:lnTo>
                    <a:pt x="1637868" y="5582183"/>
                  </a:lnTo>
                  <a:lnTo>
                    <a:pt x="1637868" y="5335105"/>
                  </a:lnTo>
                  <a:lnTo>
                    <a:pt x="1688973" y="5335105"/>
                  </a:lnTo>
                  <a:lnTo>
                    <a:pt x="1688973" y="5328285"/>
                  </a:lnTo>
                  <a:lnTo>
                    <a:pt x="1637868" y="5328285"/>
                  </a:lnTo>
                  <a:lnTo>
                    <a:pt x="1637868" y="5081219"/>
                  </a:lnTo>
                  <a:lnTo>
                    <a:pt x="1688973" y="5081219"/>
                  </a:lnTo>
                  <a:lnTo>
                    <a:pt x="1688973" y="5074399"/>
                  </a:lnTo>
                  <a:lnTo>
                    <a:pt x="1637868" y="5074399"/>
                  </a:lnTo>
                  <a:lnTo>
                    <a:pt x="1637868" y="4827333"/>
                  </a:lnTo>
                  <a:lnTo>
                    <a:pt x="1688973" y="4827333"/>
                  </a:lnTo>
                  <a:lnTo>
                    <a:pt x="1688973" y="4820513"/>
                  </a:lnTo>
                  <a:lnTo>
                    <a:pt x="1637868" y="4820513"/>
                  </a:lnTo>
                  <a:lnTo>
                    <a:pt x="1637868" y="4573435"/>
                  </a:lnTo>
                  <a:lnTo>
                    <a:pt x="1688973" y="4573435"/>
                  </a:lnTo>
                  <a:lnTo>
                    <a:pt x="1688973" y="4566615"/>
                  </a:lnTo>
                  <a:lnTo>
                    <a:pt x="1637868" y="4566615"/>
                  </a:lnTo>
                  <a:lnTo>
                    <a:pt x="1637868" y="4319549"/>
                  </a:lnTo>
                  <a:lnTo>
                    <a:pt x="1688973" y="4319549"/>
                  </a:lnTo>
                  <a:lnTo>
                    <a:pt x="1688973" y="4312729"/>
                  </a:lnTo>
                  <a:lnTo>
                    <a:pt x="1637868" y="4312729"/>
                  </a:lnTo>
                  <a:lnTo>
                    <a:pt x="1637868" y="4065651"/>
                  </a:lnTo>
                  <a:lnTo>
                    <a:pt x="1688973" y="4065651"/>
                  </a:lnTo>
                  <a:lnTo>
                    <a:pt x="1688973" y="4058831"/>
                  </a:lnTo>
                  <a:lnTo>
                    <a:pt x="1637868" y="4058831"/>
                  </a:lnTo>
                  <a:lnTo>
                    <a:pt x="1637868" y="3811765"/>
                  </a:lnTo>
                  <a:lnTo>
                    <a:pt x="1688973" y="3811765"/>
                  </a:lnTo>
                  <a:lnTo>
                    <a:pt x="1688973" y="3804945"/>
                  </a:lnTo>
                  <a:lnTo>
                    <a:pt x="1637868" y="3804945"/>
                  </a:lnTo>
                  <a:lnTo>
                    <a:pt x="1637868" y="3557879"/>
                  </a:lnTo>
                  <a:lnTo>
                    <a:pt x="1688973" y="3557879"/>
                  </a:lnTo>
                  <a:lnTo>
                    <a:pt x="1688973" y="3551059"/>
                  </a:lnTo>
                  <a:lnTo>
                    <a:pt x="1637868" y="3551059"/>
                  </a:lnTo>
                  <a:lnTo>
                    <a:pt x="1637868" y="3303981"/>
                  </a:lnTo>
                  <a:lnTo>
                    <a:pt x="1688973" y="3303981"/>
                  </a:lnTo>
                  <a:lnTo>
                    <a:pt x="1688973" y="3297161"/>
                  </a:lnTo>
                  <a:lnTo>
                    <a:pt x="1637868" y="3297161"/>
                  </a:lnTo>
                  <a:lnTo>
                    <a:pt x="1637868" y="3050095"/>
                  </a:lnTo>
                  <a:lnTo>
                    <a:pt x="1688973" y="3050095"/>
                  </a:lnTo>
                  <a:lnTo>
                    <a:pt x="1688973" y="3043275"/>
                  </a:lnTo>
                  <a:lnTo>
                    <a:pt x="1637868" y="3043275"/>
                  </a:lnTo>
                  <a:lnTo>
                    <a:pt x="1637868" y="2796197"/>
                  </a:lnTo>
                  <a:lnTo>
                    <a:pt x="1688973" y="2796197"/>
                  </a:lnTo>
                  <a:lnTo>
                    <a:pt x="1688973" y="2789390"/>
                  </a:lnTo>
                  <a:lnTo>
                    <a:pt x="1637868" y="2789390"/>
                  </a:lnTo>
                  <a:lnTo>
                    <a:pt x="1637868" y="2542311"/>
                  </a:lnTo>
                  <a:lnTo>
                    <a:pt x="1688973" y="2542311"/>
                  </a:lnTo>
                  <a:lnTo>
                    <a:pt x="1688973" y="2535491"/>
                  </a:lnTo>
                  <a:lnTo>
                    <a:pt x="1637868" y="2535491"/>
                  </a:lnTo>
                  <a:lnTo>
                    <a:pt x="1637868" y="2288425"/>
                  </a:lnTo>
                  <a:lnTo>
                    <a:pt x="1688973" y="2288425"/>
                  </a:lnTo>
                  <a:lnTo>
                    <a:pt x="1688973" y="2281605"/>
                  </a:lnTo>
                  <a:lnTo>
                    <a:pt x="1637868" y="2281605"/>
                  </a:lnTo>
                  <a:lnTo>
                    <a:pt x="1637868" y="2034527"/>
                  </a:lnTo>
                  <a:lnTo>
                    <a:pt x="1688973" y="2034527"/>
                  </a:lnTo>
                  <a:lnTo>
                    <a:pt x="1688973" y="2027707"/>
                  </a:lnTo>
                  <a:lnTo>
                    <a:pt x="1637868" y="2027707"/>
                  </a:lnTo>
                  <a:lnTo>
                    <a:pt x="1637868" y="1780641"/>
                  </a:lnTo>
                  <a:lnTo>
                    <a:pt x="1688973" y="1780641"/>
                  </a:lnTo>
                  <a:lnTo>
                    <a:pt x="1688973" y="1773821"/>
                  </a:lnTo>
                  <a:lnTo>
                    <a:pt x="1637868" y="1773821"/>
                  </a:lnTo>
                  <a:lnTo>
                    <a:pt x="1637868" y="1526743"/>
                  </a:lnTo>
                  <a:lnTo>
                    <a:pt x="1688973" y="1526743"/>
                  </a:lnTo>
                  <a:lnTo>
                    <a:pt x="1688973" y="1519936"/>
                  </a:lnTo>
                  <a:lnTo>
                    <a:pt x="1637868" y="1519936"/>
                  </a:lnTo>
                  <a:lnTo>
                    <a:pt x="1637868" y="1272857"/>
                  </a:lnTo>
                  <a:lnTo>
                    <a:pt x="1688973" y="1272857"/>
                  </a:lnTo>
                  <a:lnTo>
                    <a:pt x="1688973" y="1266037"/>
                  </a:lnTo>
                  <a:lnTo>
                    <a:pt x="1637868" y="1266037"/>
                  </a:lnTo>
                  <a:lnTo>
                    <a:pt x="1637868" y="1018971"/>
                  </a:lnTo>
                  <a:lnTo>
                    <a:pt x="1688973" y="1018971"/>
                  </a:lnTo>
                  <a:lnTo>
                    <a:pt x="1688973" y="1012151"/>
                  </a:lnTo>
                  <a:lnTo>
                    <a:pt x="1637868" y="1012151"/>
                  </a:lnTo>
                  <a:lnTo>
                    <a:pt x="1637868" y="765073"/>
                  </a:lnTo>
                  <a:lnTo>
                    <a:pt x="1688973" y="765073"/>
                  </a:lnTo>
                  <a:lnTo>
                    <a:pt x="1688973" y="758253"/>
                  </a:lnTo>
                  <a:lnTo>
                    <a:pt x="1637868" y="758253"/>
                  </a:lnTo>
                  <a:lnTo>
                    <a:pt x="1637868" y="511187"/>
                  </a:lnTo>
                  <a:lnTo>
                    <a:pt x="1688973" y="511187"/>
                  </a:lnTo>
                  <a:lnTo>
                    <a:pt x="1688973" y="504367"/>
                  </a:lnTo>
                  <a:lnTo>
                    <a:pt x="1637868" y="504367"/>
                  </a:lnTo>
                  <a:lnTo>
                    <a:pt x="1637868" y="257302"/>
                  </a:lnTo>
                  <a:lnTo>
                    <a:pt x="1688973" y="257302"/>
                  </a:lnTo>
                  <a:lnTo>
                    <a:pt x="1688973" y="250482"/>
                  </a:lnTo>
                  <a:lnTo>
                    <a:pt x="1637868" y="250482"/>
                  </a:lnTo>
                  <a:lnTo>
                    <a:pt x="1637868" y="0"/>
                  </a:lnTo>
                  <a:lnTo>
                    <a:pt x="1631035" y="0"/>
                  </a:lnTo>
                  <a:lnTo>
                    <a:pt x="1631035" y="250482"/>
                  </a:lnTo>
                  <a:lnTo>
                    <a:pt x="0" y="250482"/>
                  </a:lnTo>
                  <a:lnTo>
                    <a:pt x="0" y="257302"/>
                  </a:lnTo>
                  <a:lnTo>
                    <a:pt x="1631035" y="257302"/>
                  </a:lnTo>
                  <a:lnTo>
                    <a:pt x="1631035" y="504367"/>
                  </a:lnTo>
                  <a:lnTo>
                    <a:pt x="0" y="504367"/>
                  </a:lnTo>
                  <a:lnTo>
                    <a:pt x="0" y="511187"/>
                  </a:lnTo>
                  <a:lnTo>
                    <a:pt x="1631035" y="511187"/>
                  </a:lnTo>
                  <a:lnTo>
                    <a:pt x="1631035" y="758253"/>
                  </a:lnTo>
                  <a:lnTo>
                    <a:pt x="0" y="758253"/>
                  </a:lnTo>
                  <a:lnTo>
                    <a:pt x="0" y="765073"/>
                  </a:lnTo>
                  <a:lnTo>
                    <a:pt x="1631035" y="765073"/>
                  </a:lnTo>
                  <a:lnTo>
                    <a:pt x="1631035" y="1012151"/>
                  </a:lnTo>
                  <a:lnTo>
                    <a:pt x="0" y="1012151"/>
                  </a:lnTo>
                  <a:lnTo>
                    <a:pt x="0" y="1018971"/>
                  </a:lnTo>
                  <a:lnTo>
                    <a:pt x="1631035" y="1018971"/>
                  </a:lnTo>
                  <a:lnTo>
                    <a:pt x="1631035" y="1266037"/>
                  </a:lnTo>
                  <a:lnTo>
                    <a:pt x="0" y="1266037"/>
                  </a:lnTo>
                  <a:lnTo>
                    <a:pt x="0" y="1272857"/>
                  </a:lnTo>
                  <a:lnTo>
                    <a:pt x="1631035" y="1272857"/>
                  </a:lnTo>
                  <a:lnTo>
                    <a:pt x="1631035" y="1519936"/>
                  </a:lnTo>
                  <a:lnTo>
                    <a:pt x="0" y="1519936"/>
                  </a:lnTo>
                  <a:lnTo>
                    <a:pt x="0" y="1526743"/>
                  </a:lnTo>
                  <a:lnTo>
                    <a:pt x="1631035" y="1526743"/>
                  </a:lnTo>
                  <a:lnTo>
                    <a:pt x="1631035" y="1773821"/>
                  </a:lnTo>
                  <a:lnTo>
                    <a:pt x="0" y="1773821"/>
                  </a:lnTo>
                  <a:lnTo>
                    <a:pt x="0" y="1780641"/>
                  </a:lnTo>
                  <a:lnTo>
                    <a:pt x="1631035" y="1780641"/>
                  </a:lnTo>
                  <a:lnTo>
                    <a:pt x="1631035" y="2027707"/>
                  </a:lnTo>
                  <a:lnTo>
                    <a:pt x="0" y="2027707"/>
                  </a:lnTo>
                  <a:lnTo>
                    <a:pt x="0" y="2034527"/>
                  </a:lnTo>
                  <a:lnTo>
                    <a:pt x="1631035" y="2034527"/>
                  </a:lnTo>
                  <a:lnTo>
                    <a:pt x="1631035" y="2281605"/>
                  </a:lnTo>
                  <a:lnTo>
                    <a:pt x="0" y="2281605"/>
                  </a:lnTo>
                  <a:lnTo>
                    <a:pt x="0" y="2288425"/>
                  </a:lnTo>
                  <a:lnTo>
                    <a:pt x="1631035" y="2288425"/>
                  </a:lnTo>
                  <a:lnTo>
                    <a:pt x="1631035" y="2535491"/>
                  </a:lnTo>
                  <a:lnTo>
                    <a:pt x="0" y="2535491"/>
                  </a:lnTo>
                  <a:lnTo>
                    <a:pt x="0" y="2542311"/>
                  </a:lnTo>
                  <a:lnTo>
                    <a:pt x="1631035" y="2542311"/>
                  </a:lnTo>
                  <a:lnTo>
                    <a:pt x="1631035" y="2789390"/>
                  </a:lnTo>
                  <a:lnTo>
                    <a:pt x="0" y="2789390"/>
                  </a:lnTo>
                  <a:lnTo>
                    <a:pt x="0" y="2796197"/>
                  </a:lnTo>
                  <a:lnTo>
                    <a:pt x="1631035" y="2796197"/>
                  </a:lnTo>
                  <a:lnTo>
                    <a:pt x="1631035" y="3043275"/>
                  </a:lnTo>
                  <a:lnTo>
                    <a:pt x="0" y="3043275"/>
                  </a:lnTo>
                  <a:lnTo>
                    <a:pt x="0" y="3050095"/>
                  </a:lnTo>
                  <a:lnTo>
                    <a:pt x="1631035" y="3050095"/>
                  </a:lnTo>
                  <a:lnTo>
                    <a:pt x="1631035" y="3297161"/>
                  </a:lnTo>
                  <a:lnTo>
                    <a:pt x="0" y="3297161"/>
                  </a:lnTo>
                  <a:lnTo>
                    <a:pt x="0" y="3303981"/>
                  </a:lnTo>
                  <a:lnTo>
                    <a:pt x="1631035" y="3303981"/>
                  </a:lnTo>
                  <a:lnTo>
                    <a:pt x="1631035" y="3551059"/>
                  </a:lnTo>
                  <a:lnTo>
                    <a:pt x="0" y="3551059"/>
                  </a:lnTo>
                  <a:lnTo>
                    <a:pt x="0" y="3557879"/>
                  </a:lnTo>
                  <a:lnTo>
                    <a:pt x="1631035" y="3557879"/>
                  </a:lnTo>
                  <a:lnTo>
                    <a:pt x="1631035" y="3804945"/>
                  </a:lnTo>
                  <a:lnTo>
                    <a:pt x="0" y="3804945"/>
                  </a:lnTo>
                  <a:lnTo>
                    <a:pt x="0" y="3811765"/>
                  </a:lnTo>
                  <a:lnTo>
                    <a:pt x="1631035" y="3811765"/>
                  </a:lnTo>
                  <a:lnTo>
                    <a:pt x="1631035" y="4058831"/>
                  </a:lnTo>
                  <a:lnTo>
                    <a:pt x="0" y="4058831"/>
                  </a:lnTo>
                  <a:lnTo>
                    <a:pt x="0" y="4065651"/>
                  </a:lnTo>
                  <a:lnTo>
                    <a:pt x="1631035" y="4065651"/>
                  </a:lnTo>
                  <a:lnTo>
                    <a:pt x="1631035" y="4312729"/>
                  </a:lnTo>
                  <a:lnTo>
                    <a:pt x="0" y="4312729"/>
                  </a:lnTo>
                  <a:lnTo>
                    <a:pt x="0" y="4319549"/>
                  </a:lnTo>
                  <a:lnTo>
                    <a:pt x="1631035" y="4319549"/>
                  </a:lnTo>
                  <a:lnTo>
                    <a:pt x="1631035" y="4566615"/>
                  </a:lnTo>
                  <a:lnTo>
                    <a:pt x="0" y="4566615"/>
                  </a:lnTo>
                  <a:lnTo>
                    <a:pt x="0" y="4573435"/>
                  </a:lnTo>
                  <a:lnTo>
                    <a:pt x="1631035" y="4573435"/>
                  </a:lnTo>
                  <a:lnTo>
                    <a:pt x="1631035" y="4820513"/>
                  </a:lnTo>
                  <a:lnTo>
                    <a:pt x="0" y="4820513"/>
                  </a:lnTo>
                  <a:lnTo>
                    <a:pt x="0" y="4827333"/>
                  </a:lnTo>
                  <a:lnTo>
                    <a:pt x="1631035" y="4827333"/>
                  </a:lnTo>
                  <a:lnTo>
                    <a:pt x="1631035" y="5074399"/>
                  </a:lnTo>
                  <a:lnTo>
                    <a:pt x="0" y="5074399"/>
                  </a:lnTo>
                  <a:lnTo>
                    <a:pt x="0" y="5081219"/>
                  </a:lnTo>
                  <a:lnTo>
                    <a:pt x="1631035" y="5081219"/>
                  </a:lnTo>
                  <a:lnTo>
                    <a:pt x="1631035" y="5328285"/>
                  </a:lnTo>
                  <a:lnTo>
                    <a:pt x="0" y="5328285"/>
                  </a:lnTo>
                  <a:lnTo>
                    <a:pt x="0" y="5335105"/>
                  </a:lnTo>
                  <a:lnTo>
                    <a:pt x="1631035" y="5335105"/>
                  </a:lnTo>
                  <a:lnTo>
                    <a:pt x="1631035" y="5582183"/>
                  </a:lnTo>
                  <a:lnTo>
                    <a:pt x="0" y="5582183"/>
                  </a:lnTo>
                  <a:lnTo>
                    <a:pt x="0" y="5588990"/>
                  </a:lnTo>
                  <a:lnTo>
                    <a:pt x="1631035" y="5588990"/>
                  </a:lnTo>
                  <a:lnTo>
                    <a:pt x="1631035" y="5836069"/>
                  </a:lnTo>
                  <a:lnTo>
                    <a:pt x="0" y="5836069"/>
                  </a:lnTo>
                  <a:lnTo>
                    <a:pt x="0" y="5842889"/>
                  </a:lnTo>
                  <a:lnTo>
                    <a:pt x="1631035" y="5842889"/>
                  </a:lnTo>
                  <a:lnTo>
                    <a:pt x="1631035" y="6089967"/>
                  </a:lnTo>
                  <a:lnTo>
                    <a:pt x="0" y="6089967"/>
                  </a:lnTo>
                  <a:lnTo>
                    <a:pt x="0" y="6096787"/>
                  </a:lnTo>
                  <a:lnTo>
                    <a:pt x="1631035" y="6096787"/>
                  </a:lnTo>
                  <a:lnTo>
                    <a:pt x="1631035" y="6343853"/>
                  </a:lnTo>
                  <a:lnTo>
                    <a:pt x="0" y="6343853"/>
                  </a:lnTo>
                  <a:lnTo>
                    <a:pt x="0" y="6350673"/>
                  </a:lnTo>
                  <a:lnTo>
                    <a:pt x="1631035" y="6350673"/>
                  </a:lnTo>
                  <a:lnTo>
                    <a:pt x="1631035" y="6597739"/>
                  </a:lnTo>
                  <a:lnTo>
                    <a:pt x="0" y="6597739"/>
                  </a:lnTo>
                  <a:lnTo>
                    <a:pt x="0" y="6604559"/>
                  </a:lnTo>
                  <a:lnTo>
                    <a:pt x="1631035" y="6604559"/>
                  </a:lnTo>
                  <a:lnTo>
                    <a:pt x="1631035" y="6851612"/>
                  </a:lnTo>
                  <a:lnTo>
                    <a:pt x="0" y="6851612"/>
                  </a:lnTo>
                  <a:lnTo>
                    <a:pt x="0" y="6858432"/>
                  </a:lnTo>
                  <a:lnTo>
                    <a:pt x="1631035" y="6858432"/>
                  </a:lnTo>
                  <a:lnTo>
                    <a:pt x="1631035" y="7105497"/>
                  </a:lnTo>
                  <a:lnTo>
                    <a:pt x="0" y="7105497"/>
                  </a:lnTo>
                  <a:lnTo>
                    <a:pt x="0" y="7112305"/>
                  </a:lnTo>
                  <a:lnTo>
                    <a:pt x="1631035" y="7112305"/>
                  </a:lnTo>
                  <a:lnTo>
                    <a:pt x="1631035" y="7362850"/>
                  </a:lnTo>
                  <a:lnTo>
                    <a:pt x="1637868" y="7362850"/>
                  </a:lnTo>
                  <a:lnTo>
                    <a:pt x="1637868" y="7112305"/>
                  </a:lnTo>
                  <a:lnTo>
                    <a:pt x="1688973" y="7112305"/>
                  </a:lnTo>
                  <a:lnTo>
                    <a:pt x="1688973" y="7362850"/>
                  </a:lnTo>
                  <a:lnTo>
                    <a:pt x="1695792" y="7362850"/>
                  </a:lnTo>
                  <a:lnTo>
                    <a:pt x="1695792" y="7112305"/>
                  </a:lnTo>
                  <a:lnTo>
                    <a:pt x="7781595" y="7112305"/>
                  </a:lnTo>
                  <a:lnTo>
                    <a:pt x="7781595" y="7105497"/>
                  </a:lnTo>
                  <a:lnTo>
                    <a:pt x="1695792" y="7105497"/>
                  </a:lnTo>
                  <a:lnTo>
                    <a:pt x="1695792" y="6858432"/>
                  </a:lnTo>
                  <a:lnTo>
                    <a:pt x="7781595" y="6858432"/>
                  </a:lnTo>
                  <a:lnTo>
                    <a:pt x="7781595" y="6851612"/>
                  </a:lnTo>
                  <a:lnTo>
                    <a:pt x="1695792" y="6851612"/>
                  </a:lnTo>
                  <a:lnTo>
                    <a:pt x="1695792" y="6604559"/>
                  </a:lnTo>
                  <a:lnTo>
                    <a:pt x="7781595" y="6604559"/>
                  </a:lnTo>
                  <a:lnTo>
                    <a:pt x="7781595" y="6597739"/>
                  </a:lnTo>
                  <a:lnTo>
                    <a:pt x="1695792" y="6597739"/>
                  </a:lnTo>
                  <a:lnTo>
                    <a:pt x="1695792" y="6350673"/>
                  </a:lnTo>
                  <a:lnTo>
                    <a:pt x="7781595" y="6350673"/>
                  </a:lnTo>
                  <a:lnTo>
                    <a:pt x="7781595" y="6343853"/>
                  </a:lnTo>
                  <a:lnTo>
                    <a:pt x="1695792" y="6343853"/>
                  </a:lnTo>
                  <a:lnTo>
                    <a:pt x="1695792" y="6096787"/>
                  </a:lnTo>
                  <a:lnTo>
                    <a:pt x="7781595" y="6096787"/>
                  </a:lnTo>
                  <a:lnTo>
                    <a:pt x="7781595" y="6089967"/>
                  </a:lnTo>
                  <a:lnTo>
                    <a:pt x="1695792" y="6089967"/>
                  </a:lnTo>
                  <a:lnTo>
                    <a:pt x="1695792" y="5842889"/>
                  </a:lnTo>
                  <a:lnTo>
                    <a:pt x="7781595" y="5842889"/>
                  </a:lnTo>
                  <a:lnTo>
                    <a:pt x="7781595" y="5836069"/>
                  </a:lnTo>
                  <a:lnTo>
                    <a:pt x="1695792" y="5836069"/>
                  </a:lnTo>
                  <a:lnTo>
                    <a:pt x="1695792" y="5588990"/>
                  </a:lnTo>
                  <a:lnTo>
                    <a:pt x="7781595" y="5588990"/>
                  </a:lnTo>
                  <a:lnTo>
                    <a:pt x="7781595" y="5582183"/>
                  </a:lnTo>
                  <a:lnTo>
                    <a:pt x="1695792" y="5582183"/>
                  </a:lnTo>
                  <a:lnTo>
                    <a:pt x="1695792" y="5335105"/>
                  </a:lnTo>
                  <a:lnTo>
                    <a:pt x="7781595" y="5335105"/>
                  </a:lnTo>
                  <a:lnTo>
                    <a:pt x="7781595" y="5328285"/>
                  </a:lnTo>
                  <a:lnTo>
                    <a:pt x="1695792" y="5328285"/>
                  </a:lnTo>
                  <a:lnTo>
                    <a:pt x="1695792" y="5081219"/>
                  </a:lnTo>
                  <a:lnTo>
                    <a:pt x="7781595" y="5081219"/>
                  </a:lnTo>
                  <a:lnTo>
                    <a:pt x="7781595" y="5074399"/>
                  </a:lnTo>
                  <a:lnTo>
                    <a:pt x="1695792" y="5074399"/>
                  </a:lnTo>
                  <a:lnTo>
                    <a:pt x="1695792" y="4827333"/>
                  </a:lnTo>
                  <a:lnTo>
                    <a:pt x="7781595" y="4827333"/>
                  </a:lnTo>
                  <a:lnTo>
                    <a:pt x="7781595" y="4820513"/>
                  </a:lnTo>
                  <a:lnTo>
                    <a:pt x="1695792" y="4820513"/>
                  </a:lnTo>
                  <a:lnTo>
                    <a:pt x="1695792" y="4573435"/>
                  </a:lnTo>
                  <a:lnTo>
                    <a:pt x="7781595" y="4573435"/>
                  </a:lnTo>
                  <a:lnTo>
                    <a:pt x="7781595" y="4566615"/>
                  </a:lnTo>
                  <a:lnTo>
                    <a:pt x="1695792" y="4566615"/>
                  </a:lnTo>
                  <a:lnTo>
                    <a:pt x="1695792" y="4319549"/>
                  </a:lnTo>
                  <a:lnTo>
                    <a:pt x="7781595" y="4319549"/>
                  </a:lnTo>
                  <a:lnTo>
                    <a:pt x="7781595" y="4312729"/>
                  </a:lnTo>
                  <a:lnTo>
                    <a:pt x="1695792" y="4312729"/>
                  </a:lnTo>
                  <a:lnTo>
                    <a:pt x="1695792" y="4065651"/>
                  </a:lnTo>
                  <a:lnTo>
                    <a:pt x="7781595" y="4065651"/>
                  </a:lnTo>
                  <a:lnTo>
                    <a:pt x="7781595" y="4058831"/>
                  </a:lnTo>
                  <a:lnTo>
                    <a:pt x="1695792" y="4058831"/>
                  </a:lnTo>
                  <a:lnTo>
                    <a:pt x="1695792" y="3811765"/>
                  </a:lnTo>
                  <a:lnTo>
                    <a:pt x="7781595" y="3811765"/>
                  </a:lnTo>
                  <a:lnTo>
                    <a:pt x="7781595" y="3804945"/>
                  </a:lnTo>
                  <a:lnTo>
                    <a:pt x="1695792" y="3804945"/>
                  </a:lnTo>
                  <a:lnTo>
                    <a:pt x="1695792" y="3557879"/>
                  </a:lnTo>
                  <a:lnTo>
                    <a:pt x="7781595" y="3557879"/>
                  </a:lnTo>
                  <a:lnTo>
                    <a:pt x="7781595" y="3551059"/>
                  </a:lnTo>
                  <a:lnTo>
                    <a:pt x="1695792" y="3551059"/>
                  </a:lnTo>
                  <a:lnTo>
                    <a:pt x="1695792" y="3303981"/>
                  </a:lnTo>
                  <a:lnTo>
                    <a:pt x="7781595" y="3303981"/>
                  </a:lnTo>
                  <a:lnTo>
                    <a:pt x="7781595" y="3297161"/>
                  </a:lnTo>
                  <a:lnTo>
                    <a:pt x="1695792" y="3297161"/>
                  </a:lnTo>
                  <a:lnTo>
                    <a:pt x="1695792" y="3050095"/>
                  </a:lnTo>
                  <a:lnTo>
                    <a:pt x="7781595" y="3050095"/>
                  </a:lnTo>
                  <a:lnTo>
                    <a:pt x="7781595" y="3043275"/>
                  </a:lnTo>
                  <a:lnTo>
                    <a:pt x="1695792" y="3043275"/>
                  </a:lnTo>
                  <a:lnTo>
                    <a:pt x="1695792" y="2796197"/>
                  </a:lnTo>
                  <a:lnTo>
                    <a:pt x="7781595" y="2796197"/>
                  </a:lnTo>
                  <a:lnTo>
                    <a:pt x="7781595" y="2789390"/>
                  </a:lnTo>
                  <a:lnTo>
                    <a:pt x="1695792" y="2789390"/>
                  </a:lnTo>
                  <a:lnTo>
                    <a:pt x="1695792" y="2542311"/>
                  </a:lnTo>
                  <a:lnTo>
                    <a:pt x="7781595" y="2542311"/>
                  </a:lnTo>
                  <a:lnTo>
                    <a:pt x="7781595" y="2535491"/>
                  </a:lnTo>
                  <a:lnTo>
                    <a:pt x="1695792" y="2535491"/>
                  </a:lnTo>
                  <a:lnTo>
                    <a:pt x="1695792" y="2288425"/>
                  </a:lnTo>
                  <a:lnTo>
                    <a:pt x="7781595" y="2288425"/>
                  </a:lnTo>
                  <a:lnTo>
                    <a:pt x="7781595" y="2281605"/>
                  </a:lnTo>
                  <a:lnTo>
                    <a:pt x="1695792" y="2281605"/>
                  </a:lnTo>
                  <a:lnTo>
                    <a:pt x="1695792" y="2034527"/>
                  </a:lnTo>
                  <a:lnTo>
                    <a:pt x="7781595" y="2034527"/>
                  </a:lnTo>
                  <a:lnTo>
                    <a:pt x="7781595" y="2027707"/>
                  </a:lnTo>
                  <a:lnTo>
                    <a:pt x="1695792" y="2027707"/>
                  </a:lnTo>
                  <a:lnTo>
                    <a:pt x="1695792" y="1780641"/>
                  </a:lnTo>
                  <a:lnTo>
                    <a:pt x="7781595" y="1780641"/>
                  </a:lnTo>
                  <a:lnTo>
                    <a:pt x="7781595" y="1773821"/>
                  </a:lnTo>
                  <a:lnTo>
                    <a:pt x="1695792" y="1773821"/>
                  </a:lnTo>
                  <a:lnTo>
                    <a:pt x="1695792" y="1526743"/>
                  </a:lnTo>
                  <a:lnTo>
                    <a:pt x="7781595" y="1526743"/>
                  </a:lnTo>
                  <a:lnTo>
                    <a:pt x="7781595" y="1519936"/>
                  </a:lnTo>
                  <a:lnTo>
                    <a:pt x="1695792" y="1519936"/>
                  </a:lnTo>
                  <a:lnTo>
                    <a:pt x="1695792" y="1272857"/>
                  </a:lnTo>
                  <a:lnTo>
                    <a:pt x="7781595" y="1272857"/>
                  </a:lnTo>
                  <a:lnTo>
                    <a:pt x="7781595" y="1266037"/>
                  </a:lnTo>
                  <a:lnTo>
                    <a:pt x="1695792" y="1266037"/>
                  </a:lnTo>
                  <a:lnTo>
                    <a:pt x="1695792" y="1018971"/>
                  </a:lnTo>
                  <a:lnTo>
                    <a:pt x="7781595" y="1018971"/>
                  </a:lnTo>
                  <a:lnTo>
                    <a:pt x="7781595" y="1012151"/>
                  </a:lnTo>
                  <a:lnTo>
                    <a:pt x="1695792" y="1012151"/>
                  </a:lnTo>
                  <a:lnTo>
                    <a:pt x="1695792" y="765073"/>
                  </a:lnTo>
                  <a:lnTo>
                    <a:pt x="7781595" y="765073"/>
                  </a:lnTo>
                  <a:lnTo>
                    <a:pt x="7781595" y="758253"/>
                  </a:lnTo>
                  <a:lnTo>
                    <a:pt x="1695792" y="758253"/>
                  </a:lnTo>
                  <a:lnTo>
                    <a:pt x="1695792" y="511187"/>
                  </a:lnTo>
                  <a:lnTo>
                    <a:pt x="7781595" y="511187"/>
                  </a:lnTo>
                  <a:lnTo>
                    <a:pt x="7781595" y="504367"/>
                  </a:lnTo>
                  <a:lnTo>
                    <a:pt x="1695792" y="504367"/>
                  </a:lnTo>
                  <a:lnTo>
                    <a:pt x="1695792" y="257302"/>
                  </a:lnTo>
                  <a:lnTo>
                    <a:pt x="7781595" y="257302"/>
                  </a:lnTo>
                  <a:lnTo>
                    <a:pt x="7781595" y="250482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3583" y="1029761"/>
              <a:ext cx="6854707" cy="4587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7273" y="4490927"/>
              <a:ext cx="7602493" cy="4474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28136" y="1261014"/>
            <a:ext cx="8760273" cy="3501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000" spc="-114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Name: Nguyen Thu Hang</a:t>
            </a:r>
            <a:endParaRPr lang="en-US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Age: 25 (1998)</a:t>
            </a:r>
          </a:p>
          <a:p>
            <a:pPr marL="469900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From: HCM City</a:t>
            </a:r>
          </a:p>
          <a:p>
            <a:pPr marL="469900" marR="5080" indent="-457200" algn="just">
              <a:lnSpc>
                <a:spcPct val="1151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5710" y="2353405"/>
            <a:ext cx="16237364" cy="7617882"/>
            <a:chOff x="1085710" y="2353405"/>
            <a:chExt cx="16237364" cy="7617882"/>
          </a:xfrm>
        </p:grpSpPr>
        <p:sp>
          <p:nvSpPr>
            <p:cNvPr id="13" name="object 13"/>
            <p:cNvSpPr/>
            <p:nvPr/>
          </p:nvSpPr>
          <p:spPr>
            <a:xfrm>
              <a:off x="6692523" y="7471819"/>
              <a:ext cx="3558540" cy="1374140"/>
            </a:xfrm>
            <a:custGeom>
              <a:avLst/>
              <a:gdLst/>
              <a:ahLst/>
              <a:cxnLst/>
              <a:rect l="l" t="t" r="r" b="b"/>
              <a:pathLst>
                <a:path w="3558540" h="1374140">
                  <a:moveTo>
                    <a:pt x="3376736" y="1372810"/>
                  </a:moveTo>
                  <a:lnTo>
                    <a:pt x="3307620" y="1362506"/>
                  </a:lnTo>
                  <a:lnTo>
                    <a:pt x="3263664" y="1304899"/>
                  </a:lnTo>
                  <a:lnTo>
                    <a:pt x="3259659" y="1268326"/>
                  </a:lnTo>
                  <a:lnTo>
                    <a:pt x="3269236" y="1232485"/>
                  </a:lnTo>
                  <a:lnTo>
                    <a:pt x="3292243" y="1200155"/>
                  </a:lnTo>
                  <a:lnTo>
                    <a:pt x="3301362" y="1192317"/>
                  </a:lnTo>
                  <a:lnTo>
                    <a:pt x="3311082" y="1184943"/>
                  </a:lnTo>
                  <a:lnTo>
                    <a:pt x="3320006" y="1177215"/>
                  </a:lnTo>
                  <a:lnTo>
                    <a:pt x="3342928" y="1134135"/>
                  </a:lnTo>
                  <a:lnTo>
                    <a:pt x="3350858" y="1098540"/>
                  </a:lnTo>
                  <a:lnTo>
                    <a:pt x="3345333" y="1046979"/>
                  </a:lnTo>
                  <a:lnTo>
                    <a:pt x="3328857" y="1000185"/>
                  </a:lnTo>
                  <a:lnTo>
                    <a:pt x="3304670" y="956798"/>
                  </a:lnTo>
                  <a:lnTo>
                    <a:pt x="3276012" y="915459"/>
                  </a:lnTo>
                  <a:lnTo>
                    <a:pt x="3246123" y="874806"/>
                  </a:lnTo>
                  <a:lnTo>
                    <a:pt x="3218053" y="831600"/>
                  </a:lnTo>
                  <a:lnTo>
                    <a:pt x="3195846" y="788085"/>
                  </a:lnTo>
                  <a:lnTo>
                    <a:pt x="3179367" y="744399"/>
                  </a:lnTo>
                  <a:lnTo>
                    <a:pt x="3168481" y="700678"/>
                  </a:lnTo>
                  <a:lnTo>
                    <a:pt x="3163052" y="657057"/>
                  </a:lnTo>
                  <a:lnTo>
                    <a:pt x="3162944" y="613672"/>
                  </a:lnTo>
                  <a:lnTo>
                    <a:pt x="3168021" y="570661"/>
                  </a:lnTo>
                  <a:lnTo>
                    <a:pt x="3178149" y="528158"/>
                  </a:lnTo>
                  <a:lnTo>
                    <a:pt x="3193191" y="486301"/>
                  </a:lnTo>
                  <a:lnTo>
                    <a:pt x="3213012" y="445225"/>
                  </a:lnTo>
                  <a:lnTo>
                    <a:pt x="3237476" y="405066"/>
                  </a:lnTo>
                  <a:lnTo>
                    <a:pt x="3266466" y="367856"/>
                  </a:lnTo>
                  <a:lnTo>
                    <a:pt x="3300325" y="335892"/>
                  </a:lnTo>
                  <a:lnTo>
                    <a:pt x="3339415" y="310003"/>
                  </a:lnTo>
                  <a:lnTo>
                    <a:pt x="3384099" y="291022"/>
                  </a:lnTo>
                  <a:lnTo>
                    <a:pt x="3429210" y="286971"/>
                  </a:lnTo>
                  <a:lnTo>
                    <a:pt x="3472224" y="300777"/>
                  </a:lnTo>
                  <a:lnTo>
                    <a:pt x="3506372" y="329174"/>
                  </a:lnTo>
                  <a:lnTo>
                    <a:pt x="3524884" y="368893"/>
                  </a:lnTo>
                  <a:lnTo>
                    <a:pt x="3526029" y="403673"/>
                  </a:lnTo>
                  <a:lnTo>
                    <a:pt x="3516010" y="434620"/>
                  </a:lnTo>
                  <a:lnTo>
                    <a:pt x="3495419" y="460630"/>
                  </a:lnTo>
                  <a:lnTo>
                    <a:pt x="3464850" y="480601"/>
                  </a:lnTo>
                  <a:lnTo>
                    <a:pt x="3425015" y="505445"/>
                  </a:lnTo>
                  <a:lnTo>
                    <a:pt x="3394537" y="537406"/>
                  </a:lnTo>
                  <a:lnTo>
                    <a:pt x="3374296" y="574844"/>
                  </a:lnTo>
                  <a:lnTo>
                    <a:pt x="3365171" y="616120"/>
                  </a:lnTo>
                  <a:lnTo>
                    <a:pt x="3368040" y="659593"/>
                  </a:lnTo>
                  <a:lnTo>
                    <a:pt x="3383783" y="703625"/>
                  </a:lnTo>
                  <a:lnTo>
                    <a:pt x="3409896" y="748419"/>
                  </a:lnTo>
                  <a:lnTo>
                    <a:pt x="3439089" y="791624"/>
                  </a:lnTo>
                  <a:lnTo>
                    <a:pt x="3468616" y="834688"/>
                  </a:lnTo>
                  <a:lnTo>
                    <a:pt x="3495730" y="879061"/>
                  </a:lnTo>
                  <a:lnTo>
                    <a:pt x="3518810" y="925321"/>
                  </a:lnTo>
                  <a:lnTo>
                    <a:pt x="3537253" y="972393"/>
                  </a:lnTo>
                  <a:lnTo>
                    <a:pt x="3550381" y="1020260"/>
                  </a:lnTo>
                  <a:lnTo>
                    <a:pt x="3557519" y="1068902"/>
                  </a:lnTo>
                  <a:lnTo>
                    <a:pt x="3557991" y="1118299"/>
                  </a:lnTo>
                  <a:lnTo>
                    <a:pt x="3551121" y="1168433"/>
                  </a:lnTo>
                  <a:lnTo>
                    <a:pt x="3536233" y="1219285"/>
                  </a:lnTo>
                  <a:lnTo>
                    <a:pt x="3515117" y="1262086"/>
                  </a:lnTo>
                  <a:lnTo>
                    <a:pt x="3486734" y="1299252"/>
                  </a:lnTo>
                  <a:lnTo>
                    <a:pt x="3452238" y="1331256"/>
                  </a:lnTo>
                  <a:lnTo>
                    <a:pt x="3412784" y="1358571"/>
                  </a:lnTo>
                  <a:lnTo>
                    <a:pt x="3376736" y="1372810"/>
                  </a:lnTo>
                  <a:close/>
                </a:path>
                <a:path w="3558540" h="1374140">
                  <a:moveTo>
                    <a:pt x="143237" y="456810"/>
                  </a:moveTo>
                  <a:lnTo>
                    <a:pt x="98990" y="464693"/>
                  </a:lnTo>
                  <a:lnTo>
                    <a:pt x="58991" y="455623"/>
                  </a:lnTo>
                  <a:lnTo>
                    <a:pt x="27449" y="431434"/>
                  </a:lnTo>
                  <a:lnTo>
                    <a:pt x="6930" y="395109"/>
                  </a:lnTo>
                  <a:lnTo>
                    <a:pt x="0" y="349631"/>
                  </a:lnTo>
                  <a:lnTo>
                    <a:pt x="4439" y="301438"/>
                  </a:lnTo>
                  <a:lnTo>
                    <a:pt x="15932" y="254392"/>
                  </a:lnTo>
                  <a:lnTo>
                    <a:pt x="33878" y="209205"/>
                  </a:lnTo>
                  <a:lnTo>
                    <a:pt x="57679" y="166589"/>
                  </a:lnTo>
                  <a:lnTo>
                    <a:pt x="86732" y="127258"/>
                  </a:lnTo>
                  <a:lnTo>
                    <a:pt x="120438" y="91925"/>
                  </a:lnTo>
                  <a:lnTo>
                    <a:pt x="158198" y="61301"/>
                  </a:lnTo>
                  <a:lnTo>
                    <a:pt x="199410" y="36099"/>
                  </a:lnTo>
                  <a:lnTo>
                    <a:pt x="243475" y="17033"/>
                  </a:lnTo>
                  <a:lnTo>
                    <a:pt x="289792" y="4814"/>
                  </a:lnTo>
                  <a:lnTo>
                    <a:pt x="341516" y="0"/>
                  </a:lnTo>
                  <a:lnTo>
                    <a:pt x="392244" y="3569"/>
                  </a:lnTo>
                  <a:lnTo>
                    <a:pt x="442010" y="14081"/>
                  </a:lnTo>
                  <a:lnTo>
                    <a:pt x="490849" y="30092"/>
                  </a:lnTo>
                  <a:lnTo>
                    <a:pt x="524052" y="49726"/>
                  </a:lnTo>
                  <a:lnTo>
                    <a:pt x="556712" y="111168"/>
                  </a:lnTo>
                  <a:lnTo>
                    <a:pt x="554329" y="147209"/>
                  </a:lnTo>
                  <a:lnTo>
                    <a:pt x="544385" y="169300"/>
                  </a:lnTo>
                  <a:lnTo>
                    <a:pt x="302550" y="213145"/>
                  </a:lnTo>
                  <a:lnTo>
                    <a:pt x="265540" y="232237"/>
                  </a:lnTo>
                  <a:lnTo>
                    <a:pt x="237093" y="262486"/>
                  </a:lnTo>
                  <a:lnTo>
                    <a:pt x="218523" y="302905"/>
                  </a:lnTo>
                  <a:lnTo>
                    <a:pt x="211149" y="352509"/>
                  </a:lnTo>
                  <a:lnTo>
                    <a:pt x="201914" y="398120"/>
                  </a:lnTo>
                  <a:lnTo>
                    <a:pt x="178411" y="433753"/>
                  </a:lnTo>
                  <a:lnTo>
                    <a:pt x="143237" y="456810"/>
                  </a:lnTo>
                  <a:close/>
                </a:path>
                <a:path w="3558540" h="1374140">
                  <a:moveTo>
                    <a:pt x="479746" y="219273"/>
                  </a:moveTo>
                  <a:lnTo>
                    <a:pt x="439473" y="220871"/>
                  </a:lnTo>
                  <a:lnTo>
                    <a:pt x="428772" y="219347"/>
                  </a:lnTo>
                  <a:lnTo>
                    <a:pt x="418122" y="217316"/>
                  </a:lnTo>
                  <a:lnTo>
                    <a:pt x="407527" y="214939"/>
                  </a:lnTo>
                  <a:lnTo>
                    <a:pt x="396990" y="212374"/>
                  </a:lnTo>
                  <a:lnTo>
                    <a:pt x="346806" y="206196"/>
                  </a:lnTo>
                  <a:lnTo>
                    <a:pt x="302550" y="213145"/>
                  </a:lnTo>
                  <a:lnTo>
                    <a:pt x="544385" y="169300"/>
                  </a:lnTo>
                  <a:lnTo>
                    <a:pt x="539050" y="181151"/>
                  </a:lnTo>
                  <a:lnTo>
                    <a:pt x="513564" y="205603"/>
                  </a:lnTo>
                  <a:lnTo>
                    <a:pt x="479746" y="219273"/>
                  </a:lnTo>
                  <a:close/>
                </a:path>
              </a:pathLst>
            </a:custGeom>
            <a:solidFill>
              <a:srgbClr val="EB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13786" y="7353182"/>
              <a:ext cx="1467485" cy="2618105"/>
            </a:xfrm>
            <a:custGeom>
              <a:avLst/>
              <a:gdLst/>
              <a:ahLst/>
              <a:cxnLst/>
              <a:rect l="l" t="t" r="r" b="b"/>
              <a:pathLst>
                <a:path w="1467484" h="2618104">
                  <a:moveTo>
                    <a:pt x="416372" y="2617586"/>
                  </a:moveTo>
                  <a:lnTo>
                    <a:pt x="377672" y="2612944"/>
                  </a:lnTo>
                  <a:lnTo>
                    <a:pt x="340696" y="2591057"/>
                  </a:lnTo>
                  <a:lnTo>
                    <a:pt x="313273" y="2548529"/>
                  </a:lnTo>
                  <a:lnTo>
                    <a:pt x="309411" y="2524012"/>
                  </a:lnTo>
                  <a:lnTo>
                    <a:pt x="310825" y="2497742"/>
                  </a:lnTo>
                  <a:lnTo>
                    <a:pt x="315604" y="2444026"/>
                  </a:lnTo>
                  <a:lnTo>
                    <a:pt x="312751" y="2400128"/>
                  </a:lnTo>
                  <a:lnTo>
                    <a:pt x="301051" y="2363720"/>
                  </a:lnTo>
                  <a:lnTo>
                    <a:pt x="246249" y="2304077"/>
                  </a:lnTo>
                  <a:lnTo>
                    <a:pt x="200716" y="2276192"/>
                  </a:lnTo>
                  <a:lnTo>
                    <a:pt x="158341" y="2252398"/>
                  </a:lnTo>
                  <a:lnTo>
                    <a:pt x="118034" y="2226438"/>
                  </a:lnTo>
                  <a:lnTo>
                    <a:pt x="81502" y="2196481"/>
                  </a:lnTo>
                  <a:lnTo>
                    <a:pt x="50448" y="2160701"/>
                  </a:lnTo>
                  <a:lnTo>
                    <a:pt x="26576" y="2117270"/>
                  </a:lnTo>
                  <a:lnTo>
                    <a:pt x="10887" y="2069997"/>
                  </a:lnTo>
                  <a:lnTo>
                    <a:pt x="2280" y="2022827"/>
                  </a:lnTo>
                  <a:lnTo>
                    <a:pt x="0" y="1975813"/>
                  </a:lnTo>
                  <a:lnTo>
                    <a:pt x="3290" y="1929006"/>
                  </a:lnTo>
                  <a:lnTo>
                    <a:pt x="11394" y="1882460"/>
                  </a:lnTo>
                  <a:lnTo>
                    <a:pt x="23557" y="1836225"/>
                  </a:lnTo>
                  <a:lnTo>
                    <a:pt x="39023" y="1790356"/>
                  </a:lnTo>
                  <a:lnTo>
                    <a:pt x="66672" y="1757501"/>
                  </a:lnTo>
                  <a:lnTo>
                    <a:pt x="85799" y="1743025"/>
                  </a:lnTo>
                  <a:lnTo>
                    <a:pt x="104069" y="1728233"/>
                  </a:lnTo>
                  <a:lnTo>
                    <a:pt x="153780" y="1736538"/>
                  </a:lnTo>
                  <a:lnTo>
                    <a:pt x="193696" y="1762560"/>
                  </a:lnTo>
                  <a:lnTo>
                    <a:pt x="218933" y="1801604"/>
                  </a:lnTo>
                  <a:lnTo>
                    <a:pt x="224606" y="1848976"/>
                  </a:lnTo>
                  <a:lnTo>
                    <a:pt x="220670" y="1882197"/>
                  </a:lnTo>
                  <a:lnTo>
                    <a:pt x="216478" y="1915391"/>
                  </a:lnTo>
                  <a:lnTo>
                    <a:pt x="212000" y="1948546"/>
                  </a:lnTo>
                  <a:lnTo>
                    <a:pt x="207206" y="1981653"/>
                  </a:lnTo>
                  <a:lnTo>
                    <a:pt x="207127" y="2011864"/>
                  </a:lnTo>
                  <a:lnTo>
                    <a:pt x="216144" y="2036877"/>
                  </a:lnTo>
                  <a:lnTo>
                    <a:pt x="233218" y="2057690"/>
                  </a:lnTo>
                  <a:lnTo>
                    <a:pt x="257310" y="2075306"/>
                  </a:lnTo>
                  <a:lnTo>
                    <a:pt x="295531" y="2097906"/>
                  </a:lnTo>
                  <a:lnTo>
                    <a:pt x="333655" y="2120786"/>
                  </a:lnTo>
                  <a:lnTo>
                    <a:pt x="370824" y="2144910"/>
                  </a:lnTo>
                  <a:lnTo>
                    <a:pt x="406179" y="2171242"/>
                  </a:lnTo>
                  <a:lnTo>
                    <a:pt x="440316" y="2205153"/>
                  </a:lnTo>
                  <a:lnTo>
                    <a:pt x="469113" y="2246090"/>
                  </a:lnTo>
                  <a:lnTo>
                    <a:pt x="492171" y="2292267"/>
                  </a:lnTo>
                  <a:lnTo>
                    <a:pt x="509090" y="2341896"/>
                  </a:lnTo>
                  <a:lnTo>
                    <a:pt x="519474" y="2393191"/>
                  </a:lnTo>
                  <a:lnTo>
                    <a:pt x="522923" y="2444366"/>
                  </a:lnTo>
                  <a:lnTo>
                    <a:pt x="519038" y="2493633"/>
                  </a:lnTo>
                  <a:lnTo>
                    <a:pt x="507420" y="2539206"/>
                  </a:lnTo>
                  <a:lnTo>
                    <a:pt x="484785" y="2579601"/>
                  </a:lnTo>
                  <a:lnTo>
                    <a:pt x="453256" y="2606100"/>
                  </a:lnTo>
                  <a:lnTo>
                    <a:pt x="416372" y="2617586"/>
                  </a:lnTo>
                  <a:close/>
                </a:path>
                <a:path w="1467484" h="2618104">
                  <a:moveTo>
                    <a:pt x="1165994" y="561821"/>
                  </a:moveTo>
                  <a:lnTo>
                    <a:pt x="1095893" y="560530"/>
                  </a:lnTo>
                  <a:lnTo>
                    <a:pt x="1043663" y="513999"/>
                  </a:lnTo>
                  <a:lnTo>
                    <a:pt x="1027227" y="424879"/>
                  </a:lnTo>
                  <a:lnTo>
                    <a:pt x="1025009" y="372333"/>
                  </a:lnTo>
                  <a:lnTo>
                    <a:pt x="1027247" y="320341"/>
                  </a:lnTo>
                  <a:lnTo>
                    <a:pt x="1035335" y="269226"/>
                  </a:lnTo>
                  <a:lnTo>
                    <a:pt x="1050665" y="219314"/>
                  </a:lnTo>
                  <a:lnTo>
                    <a:pt x="1074629" y="170929"/>
                  </a:lnTo>
                  <a:lnTo>
                    <a:pt x="1102515" y="129875"/>
                  </a:lnTo>
                  <a:lnTo>
                    <a:pt x="1133815" y="93672"/>
                  </a:lnTo>
                  <a:lnTo>
                    <a:pt x="1168666" y="62738"/>
                  </a:lnTo>
                  <a:lnTo>
                    <a:pt x="1207206" y="37488"/>
                  </a:lnTo>
                  <a:lnTo>
                    <a:pt x="1249574" y="18337"/>
                  </a:lnTo>
                  <a:lnTo>
                    <a:pt x="1295909" y="5703"/>
                  </a:lnTo>
                  <a:lnTo>
                    <a:pt x="1346346" y="0"/>
                  </a:lnTo>
                  <a:lnTo>
                    <a:pt x="1394343" y="4896"/>
                  </a:lnTo>
                  <a:lnTo>
                    <a:pt x="1431317" y="22802"/>
                  </a:lnTo>
                  <a:lnTo>
                    <a:pt x="1456035" y="52178"/>
                  </a:lnTo>
                  <a:lnTo>
                    <a:pt x="1467263" y="91483"/>
                  </a:lnTo>
                  <a:lnTo>
                    <a:pt x="1462898" y="129998"/>
                  </a:lnTo>
                  <a:lnTo>
                    <a:pt x="1443450" y="162802"/>
                  </a:lnTo>
                  <a:lnTo>
                    <a:pt x="1410740" y="187872"/>
                  </a:lnTo>
                  <a:lnTo>
                    <a:pt x="1366587" y="203185"/>
                  </a:lnTo>
                  <a:lnTo>
                    <a:pt x="1358809" y="204604"/>
                  </a:lnTo>
                  <a:lnTo>
                    <a:pt x="1354926" y="205342"/>
                  </a:lnTo>
                  <a:lnTo>
                    <a:pt x="1307472" y="219625"/>
                  </a:lnTo>
                  <a:lnTo>
                    <a:pt x="1271039" y="245219"/>
                  </a:lnTo>
                  <a:lnTo>
                    <a:pt x="1245906" y="281571"/>
                  </a:lnTo>
                  <a:lnTo>
                    <a:pt x="1232348" y="328130"/>
                  </a:lnTo>
                  <a:lnTo>
                    <a:pt x="1230643" y="384344"/>
                  </a:lnTo>
                  <a:lnTo>
                    <a:pt x="1232220" y="408864"/>
                  </a:lnTo>
                  <a:lnTo>
                    <a:pt x="1233040" y="433512"/>
                  </a:lnTo>
                  <a:lnTo>
                    <a:pt x="1232430" y="458030"/>
                  </a:lnTo>
                  <a:lnTo>
                    <a:pt x="1229717" y="482160"/>
                  </a:lnTo>
                  <a:lnTo>
                    <a:pt x="1217406" y="518075"/>
                  </a:lnTo>
                  <a:lnTo>
                    <a:pt x="1195399" y="545012"/>
                  </a:lnTo>
                  <a:lnTo>
                    <a:pt x="1165994" y="561821"/>
                  </a:lnTo>
                  <a:close/>
                </a:path>
                <a:path w="1467484" h="2618104">
                  <a:moveTo>
                    <a:pt x="1362709" y="203953"/>
                  </a:moveTo>
                  <a:lnTo>
                    <a:pt x="1358809" y="204604"/>
                  </a:lnTo>
                  <a:lnTo>
                    <a:pt x="1366033" y="203294"/>
                  </a:lnTo>
                  <a:lnTo>
                    <a:pt x="1362709" y="203953"/>
                  </a:lnTo>
                  <a:close/>
                </a:path>
              </a:pathLst>
            </a:custGeom>
            <a:solidFill>
              <a:srgbClr val="C8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0012" y="7665317"/>
              <a:ext cx="3051175" cy="2147570"/>
            </a:xfrm>
            <a:custGeom>
              <a:avLst/>
              <a:gdLst/>
              <a:ahLst/>
              <a:cxnLst/>
              <a:rect l="l" t="t" r="r" b="b"/>
              <a:pathLst>
                <a:path w="3051175" h="2147570">
                  <a:moveTo>
                    <a:pt x="401989" y="1835521"/>
                  </a:moveTo>
                  <a:lnTo>
                    <a:pt x="354105" y="1841323"/>
                  </a:lnTo>
                  <a:lnTo>
                    <a:pt x="307766" y="1841320"/>
                  </a:lnTo>
                  <a:lnTo>
                    <a:pt x="263322" y="1835758"/>
                  </a:lnTo>
                  <a:lnTo>
                    <a:pt x="221122" y="1824883"/>
                  </a:lnTo>
                  <a:lnTo>
                    <a:pt x="181516" y="1808941"/>
                  </a:lnTo>
                  <a:lnTo>
                    <a:pt x="144854" y="1788177"/>
                  </a:lnTo>
                  <a:lnTo>
                    <a:pt x="111484" y="1762838"/>
                  </a:lnTo>
                  <a:lnTo>
                    <a:pt x="81758" y="1733169"/>
                  </a:lnTo>
                  <a:lnTo>
                    <a:pt x="56023" y="1699417"/>
                  </a:lnTo>
                  <a:lnTo>
                    <a:pt x="34631" y="1661826"/>
                  </a:lnTo>
                  <a:lnTo>
                    <a:pt x="17923" y="1620619"/>
                  </a:lnTo>
                  <a:lnTo>
                    <a:pt x="6269" y="1576115"/>
                  </a:lnTo>
                  <a:lnTo>
                    <a:pt x="0" y="1528486"/>
                  </a:lnTo>
                  <a:lnTo>
                    <a:pt x="1420" y="1473248"/>
                  </a:lnTo>
                  <a:lnTo>
                    <a:pt x="13520" y="1420064"/>
                  </a:lnTo>
                  <a:lnTo>
                    <a:pt x="36251" y="1370107"/>
                  </a:lnTo>
                  <a:lnTo>
                    <a:pt x="69565" y="1324551"/>
                  </a:lnTo>
                  <a:lnTo>
                    <a:pt x="100767" y="1299417"/>
                  </a:lnTo>
                  <a:lnTo>
                    <a:pt x="134691" y="1288970"/>
                  </a:lnTo>
                  <a:lnTo>
                    <a:pt x="169822" y="1292658"/>
                  </a:lnTo>
                  <a:lnTo>
                    <a:pt x="204648" y="1309926"/>
                  </a:lnTo>
                  <a:lnTo>
                    <a:pt x="240684" y="1362378"/>
                  </a:lnTo>
                  <a:lnTo>
                    <a:pt x="233512" y="1433254"/>
                  </a:lnTo>
                  <a:lnTo>
                    <a:pt x="224448" y="1458105"/>
                  </a:lnTo>
                  <a:lnTo>
                    <a:pt x="216144" y="1483530"/>
                  </a:lnTo>
                  <a:lnTo>
                    <a:pt x="210527" y="1509018"/>
                  </a:lnTo>
                  <a:lnTo>
                    <a:pt x="209523" y="1534055"/>
                  </a:lnTo>
                  <a:lnTo>
                    <a:pt x="223133" y="1583414"/>
                  </a:lnTo>
                  <a:lnTo>
                    <a:pt x="253396" y="1617663"/>
                  </a:lnTo>
                  <a:lnTo>
                    <a:pt x="297821" y="1635314"/>
                  </a:lnTo>
                  <a:lnTo>
                    <a:pt x="353917" y="1634879"/>
                  </a:lnTo>
                  <a:lnTo>
                    <a:pt x="691887" y="1573605"/>
                  </a:lnTo>
                  <a:lnTo>
                    <a:pt x="716493" y="1575929"/>
                  </a:lnTo>
                  <a:lnTo>
                    <a:pt x="761292" y="1585754"/>
                  </a:lnTo>
                  <a:lnTo>
                    <a:pt x="804304" y="1600995"/>
                  </a:lnTo>
                  <a:lnTo>
                    <a:pt x="845001" y="1621598"/>
                  </a:lnTo>
                  <a:lnTo>
                    <a:pt x="882860" y="1647507"/>
                  </a:lnTo>
                  <a:lnTo>
                    <a:pt x="917355" y="1678667"/>
                  </a:lnTo>
                  <a:lnTo>
                    <a:pt x="947961" y="1715021"/>
                  </a:lnTo>
                  <a:lnTo>
                    <a:pt x="952023" y="1721167"/>
                  </a:lnTo>
                  <a:lnTo>
                    <a:pt x="635370" y="1778576"/>
                  </a:lnTo>
                  <a:lnTo>
                    <a:pt x="588385" y="1788327"/>
                  </a:lnTo>
                  <a:lnTo>
                    <a:pt x="541658" y="1799447"/>
                  </a:lnTo>
                  <a:lnTo>
                    <a:pt x="401989" y="1835521"/>
                  </a:lnTo>
                  <a:close/>
                </a:path>
                <a:path w="3051175" h="2147570">
                  <a:moveTo>
                    <a:pt x="691887" y="1573605"/>
                  </a:moveTo>
                  <a:lnTo>
                    <a:pt x="353917" y="1634879"/>
                  </a:lnTo>
                  <a:lnTo>
                    <a:pt x="398454" y="1626718"/>
                  </a:lnTo>
                  <a:lnTo>
                    <a:pt x="442752" y="1616814"/>
                  </a:lnTo>
                  <a:lnTo>
                    <a:pt x="486635" y="1605201"/>
                  </a:lnTo>
                  <a:lnTo>
                    <a:pt x="529923" y="1591917"/>
                  </a:lnTo>
                  <a:lnTo>
                    <a:pt x="576621" y="1579516"/>
                  </a:lnTo>
                  <a:lnTo>
                    <a:pt x="623632" y="1572755"/>
                  </a:lnTo>
                  <a:lnTo>
                    <a:pt x="670431" y="1571578"/>
                  </a:lnTo>
                  <a:lnTo>
                    <a:pt x="691887" y="1573605"/>
                  </a:lnTo>
                  <a:close/>
                </a:path>
                <a:path w="3051175" h="2147570">
                  <a:moveTo>
                    <a:pt x="864793" y="2147140"/>
                  </a:moveTo>
                  <a:lnTo>
                    <a:pt x="825554" y="2142668"/>
                  </a:lnTo>
                  <a:lnTo>
                    <a:pt x="788065" y="2122191"/>
                  </a:lnTo>
                  <a:lnTo>
                    <a:pt x="763238" y="2092193"/>
                  </a:lnTo>
                  <a:lnTo>
                    <a:pt x="751577" y="2055112"/>
                  </a:lnTo>
                  <a:lnTo>
                    <a:pt x="754861" y="2016262"/>
                  </a:lnTo>
                  <a:lnTo>
                    <a:pt x="774869" y="1980956"/>
                  </a:lnTo>
                  <a:lnTo>
                    <a:pt x="799337" y="1949200"/>
                  </a:lnTo>
                  <a:lnTo>
                    <a:pt x="812666" y="1917244"/>
                  </a:lnTo>
                  <a:lnTo>
                    <a:pt x="795770" y="1848520"/>
                  </a:lnTo>
                  <a:lnTo>
                    <a:pt x="763853" y="1812345"/>
                  </a:lnTo>
                  <a:lnTo>
                    <a:pt x="726054" y="1787981"/>
                  </a:lnTo>
                  <a:lnTo>
                    <a:pt x="683013" y="1776401"/>
                  </a:lnTo>
                  <a:lnTo>
                    <a:pt x="635370" y="1778576"/>
                  </a:lnTo>
                  <a:lnTo>
                    <a:pt x="952023" y="1721167"/>
                  </a:lnTo>
                  <a:lnTo>
                    <a:pt x="980475" y="1764206"/>
                  </a:lnTo>
                  <a:lnTo>
                    <a:pt x="1003990" y="1810770"/>
                  </a:lnTo>
                  <a:lnTo>
                    <a:pt x="1018698" y="1855135"/>
                  </a:lnTo>
                  <a:lnTo>
                    <a:pt x="1024873" y="1897978"/>
                  </a:lnTo>
                  <a:lnTo>
                    <a:pt x="1022733" y="1939807"/>
                  </a:lnTo>
                  <a:lnTo>
                    <a:pt x="1012509" y="1981171"/>
                  </a:lnTo>
                  <a:lnTo>
                    <a:pt x="994436" y="2022621"/>
                  </a:lnTo>
                  <a:lnTo>
                    <a:pt x="968745" y="2064707"/>
                  </a:lnTo>
                  <a:lnTo>
                    <a:pt x="935668" y="2107978"/>
                  </a:lnTo>
                  <a:lnTo>
                    <a:pt x="902568" y="2135584"/>
                  </a:lnTo>
                  <a:lnTo>
                    <a:pt x="864793" y="2147140"/>
                  </a:lnTo>
                  <a:close/>
                </a:path>
                <a:path w="3051175" h="2147570">
                  <a:moveTo>
                    <a:pt x="1873706" y="968649"/>
                  </a:moveTo>
                  <a:lnTo>
                    <a:pt x="1866420" y="959476"/>
                  </a:lnTo>
                  <a:lnTo>
                    <a:pt x="1838586" y="964204"/>
                  </a:lnTo>
                  <a:lnTo>
                    <a:pt x="1813104" y="960372"/>
                  </a:lnTo>
                  <a:lnTo>
                    <a:pt x="1775817" y="929270"/>
                  </a:lnTo>
                  <a:lnTo>
                    <a:pt x="1762422" y="881369"/>
                  </a:lnTo>
                  <a:lnTo>
                    <a:pt x="1757617" y="829313"/>
                  </a:lnTo>
                  <a:lnTo>
                    <a:pt x="1758330" y="823246"/>
                  </a:lnTo>
                  <a:lnTo>
                    <a:pt x="1761095" y="816928"/>
                  </a:lnTo>
                  <a:lnTo>
                    <a:pt x="1764782" y="810529"/>
                  </a:lnTo>
                  <a:lnTo>
                    <a:pt x="1768260" y="804218"/>
                  </a:lnTo>
                  <a:lnTo>
                    <a:pt x="1786444" y="758638"/>
                  </a:lnTo>
                  <a:lnTo>
                    <a:pt x="1791710" y="720873"/>
                  </a:lnTo>
                  <a:lnTo>
                    <a:pt x="1783200" y="688070"/>
                  </a:lnTo>
                  <a:lnTo>
                    <a:pt x="1760053" y="657376"/>
                  </a:lnTo>
                  <a:lnTo>
                    <a:pt x="1721411" y="625937"/>
                  </a:lnTo>
                  <a:lnTo>
                    <a:pt x="1690341" y="605065"/>
                  </a:lnTo>
                  <a:lnTo>
                    <a:pt x="1627033" y="564983"/>
                  </a:lnTo>
                  <a:lnTo>
                    <a:pt x="1595770" y="544370"/>
                  </a:lnTo>
                  <a:lnTo>
                    <a:pt x="1552782" y="511034"/>
                  </a:lnTo>
                  <a:lnTo>
                    <a:pt x="1516940" y="475095"/>
                  </a:lnTo>
                  <a:lnTo>
                    <a:pt x="1487967" y="436810"/>
                  </a:lnTo>
                  <a:lnTo>
                    <a:pt x="1465582" y="396433"/>
                  </a:lnTo>
                  <a:lnTo>
                    <a:pt x="1449508" y="354218"/>
                  </a:lnTo>
                  <a:lnTo>
                    <a:pt x="1439466" y="310421"/>
                  </a:lnTo>
                  <a:lnTo>
                    <a:pt x="1435176" y="265295"/>
                  </a:lnTo>
                  <a:lnTo>
                    <a:pt x="1436361" y="219097"/>
                  </a:lnTo>
                  <a:lnTo>
                    <a:pt x="1442742" y="172080"/>
                  </a:lnTo>
                  <a:lnTo>
                    <a:pt x="1454039" y="124500"/>
                  </a:lnTo>
                  <a:lnTo>
                    <a:pt x="1469975" y="76612"/>
                  </a:lnTo>
                  <a:lnTo>
                    <a:pt x="1508986" y="21734"/>
                  </a:lnTo>
                  <a:lnTo>
                    <a:pt x="1574934" y="0"/>
                  </a:lnTo>
                  <a:lnTo>
                    <a:pt x="1603276" y="2510"/>
                  </a:lnTo>
                  <a:lnTo>
                    <a:pt x="1650205" y="26393"/>
                  </a:lnTo>
                  <a:lnTo>
                    <a:pt x="1680423" y="72340"/>
                  </a:lnTo>
                  <a:lnTo>
                    <a:pt x="1685118" y="96808"/>
                  </a:lnTo>
                  <a:lnTo>
                    <a:pt x="1682223" y="121178"/>
                  </a:lnTo>
                  <a:lnTo>
                    <a:pt x="1671381" y="144951"/>
                  </a:lnTo>
                  <a:lnTo>
                    <a:pt x="1647247" y="192879"/>
                  </a:lnTo>
                  <a:lnTo>
                    <a:pt x="1637357" y="237396"/>
                  </a:lnTo>
                  <a:lnTo>
                    <a:pt x="1640186" y="278330"/>
                  </a:lnTo>
                  <a:lnTo>
                    <a:pt x="1654210" y="315509"/>
                  </a:lnTo>
                  <a:lnTo>
                    <a:pt x="1677904" y="348761"/>
                  </a:lnTo>
                  <a:lnTo>
                    <a:pt x="1709743" y="377915"/>
                  </a:lnTo>
                  <a:lnTo>
                    <a:pt x="1748205" y="402796"/>
                  </a:lnTo>
                  <a:lnTo>
                    <a:pt x="1790486" y="427676"/>
                  </a:lnTo>
                  <a:lnTo>
                    <a:pt x="1830846" y="455057"/>
                  </a:lnTo>
                  <a:lnTo>
                    <a:pt x="1869011" y="485231"/>
                  </a:lnTo>
                  <a:lnTo>
                    <a:pt x="1904705" y="518490"/>
                  </a:lnTo>
                  <a:lnTo>
                    <a:pt x="1937655" y="555127"/>
                  </a:lnTo>
                  <a:lnTo>
                    <a:pt x="1968011" y="599256"/>
                  </a:lnTo>
                  <a:lnTo>
                    <a:pt x="1988257" y="644807"/>
                  </a:lnTo>
                  <a:lnTo>
                    <a:pt x="1998848" y="691699"/>
                  </a:lnTo>
                  <a:lnTo>
                    <a:pt x="2000240" y="739852"/>
                  </a:lnTo>
                  <a:lnTo>
                    <a:pt x="1992886" y="789184"/>
                  </a:lnTo>
                  <a:lnTo>
                    <a:pt x="1977243" y="839615"/>
                  </a:lnTo>
                  <a:lnTo>
                    <a:pt x="1954722" y="891479"/>
                  </a:lnTo>
                  <a:lnTo>
                    <a:pt x="1928207" y="923332"/>
                  </a:lnTo>
                  <a:lnTo>
                    <a:pt x="1891991" y="953643"/>
                  </a:lnTo>
                  <a:lnTo>
                    <a:pt x="1873706" y="968649"/>
                  </a:lnTo>
                  <a:close/>
                </a:path>
                <a:path w="3051175" h="2147570">
                  <a:moveTo>
                    <a:pt x="2552308" y="1992693"/>
                  </a:moveTo>
                  <a:lnTo>
                    <a:pt x="2512009" y="1997156"/>
                  </a:lnTo>
                  <a:lnTo>
                    <a:pt x="2472295" y="1987820"/>
                  </a:lnTo>
                  <a:lnTo>
                    <a:pt x="2438137" y="1964555"/>
                  </a:lnTo>
                  <a:lnTo>
                    <a:pt x="2414509" y="1927230"/>
                  </a:lnTo>
                  <a:lnTo>
                    <a:pt x="2409427" y="1899878"/>
                  </a:lnTo>
                  <a:lnTo>
                    <a:pt x="2412830" y="1870434"/>
                  </a:lnTo>
                  <a:lnTo>
                    <a:pt x="2446047" y="1821286"/>
                  </a:lnTo>
                  <a:lnTo>
                    <a:pt x="2487076" y="1794195"/>
                  </a:lnTo>
                  <a:lnTo>
                    <a:pt x="2528646" y="1768117"/>
                  </a:lnTo>
                  <a:lnTo>
                    <a:pt x="2571319" y="1744266"/>
                  </a:lnTo>
                  <a:lnTo>
                    <a:pt x="2615659" y="1723852"/>
                  </a:lnTo>
                  <a:lnTo>
                    <a:pt x="2662226" y="1708087"/>
                  </a:lnTo>
                  <a:lnTo>
                    <a:pt x="2711583" y="1698183"/>
                  </a:lnTo>
                  <a:lnTo>
                    <a:pt x="2757478" y="1696849"/>
                  </a:lnTo>
                  <a:lnTo>
                    <a:pt x="2805539" y="1703682"/>
                  </a:lnTo>
                  <a:lnTo>
                    <a:pt x="2854015" y="1717830"/>
                  </a:lnTo>
                  <a:lnTo>
                    <a:pt x="2901153" y="1738439"/>
                  </a:lnTo>
                  <a:lnTo>
                    <a:pt x="2945198" y="1764658"/>
                  </a:lnTo>
                  <a:lnTo>
                    <a:pt x="2984400" y="1795635"/>
                  </a:lnTo>
                  <a:lnTo>
                    <a:pt x="3017004" y="1830515"/>
                  </a:lnTo>
                  <a:lnTo>
                    <a:pt x="3028596" y="1848644"/>
                  </a:lnTo>
                  <a:lnTo>
                    <a:pt x="2708588" y="1906662"/>
                  </a:lnTo>
                  <a:lnTo>
                    <a:pt x="2663659" y="1924429"/>
                  </a:lnTo>
                  <a:lnTo>
                    <a:pt x="2644074" y="1935756"/>
                  </a:lnTo>
                  <a:lnTo>
                    <a:pt x="2624954" y="1947978"/>
                  </a:lnTo>
                  <a:lnTo>
                    <a:pt x="2606326" y="1960959"/>
                  </a:lnTo>
                  <a:lnTo>
                    <a:pt x="2588219" y="1974564"/>
                  </a:lnTo>
                  <a:lnTo>
                    <a:pt x="2552308" y="1992693"/>
                  </a:lnTo>
                  <a:close/>
                </a:path>
                <a:path w="3051175" h="2147570">
                  <a:moveTo>
                    <a:pt x="2955006" y="2021989"/>
                  </a:moveTo>
                  <a:lnTo>
                    <a:pt x="2922035" y="2016141"/>
                  </a:lnTo>
                  <a:lnTo>
                    <a:pt x="2890625" y="1998590"/>
                  </a:lnTo>
                  <a:lnTo>
                    <a:pt x="2863459" y="1970311"/>
                  </a:lnTo>
                  <a:lnTo>
                    <a:pt x="2830574" y="1934877"/>
                  </a:lnTo>
                  <a:lnTo>
                    <a:pt x="2793098" y="1912229"/>
                  </a:lnTo>
                  <a:lnTo>
                    <a:pt x="2752085" y="1902709"/>
                  </a:lnTo>
                  <a:lnTo>
                    <a:pt x="2708588" y="1906662"/>
                  </a:lnTo>
                  <a:lnTo>
                    <a:pt x="3028596" y="1848644"/>
                  </a:lnTo>
                  <a:lnTo>
                    <a:pt x="3046690" y="1883990"/>
                  </a:lnTo>
                  <a:lnTo>
                    <a:pt x="3051138" y="1935289"/>
                  </a:lnTo>
                  <a:lnTo>
                    <a:pt x="3041438" y="1968682"/>
                  </a:lnTo>
                  <a:lnTo>
                    <a:pt x="3019962" y="1995040"/>
                  </a:lnTo>
                  <a:lnTo>
                    <a:pt x="2986856" y="2015157"/>
                  </a:lnTo>
                  <a:lnTo>
                    <a:pt x="2955006" y="2021989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5710" y="3731361"/>
              <a:ext cx="7588884" cy="5353685"/>
            </a:xfrm>
            <a:custGeom>
              <a:avLst/>
              <a:gdLst/>
              <a:ahLst/>
              <a:cxnLst/>
              <a:rect l="l" t="t" r="r" b="b"/>
              <a:pathLst>
                <a:path w="7588884" h="5353684">
                  <a:moveTo>
                    <a:pt x="2415235" y="683882"/>
                  </a:moveTo>
                  <a:lnTo>
                    <a:pt x="2370531" y="666572"/>
                  </a:lnTo>
                  <a:lnTo>
                    <a:pt x="2357932" y="661809"/>
                  </a:lnTo>
                  <a:lnTo>
                    <a:pt x="2345283" y="657148"/>
                  </a:lnTo>
                  <a:lnTo>
                    <a:pt x="2332812" y="652157"/>
                  </a:lnTo>
                  <a:lnTo>
                    <a:pt x="2320734" y="646404"/>
                  </a:lnTo>
                  <a:lnTo>
                    <a:pt x="2308936" y="639483"/>
                  </a:lnTo>
                  <a:lnTo>
                    <a:pt x="2297544" y="631812"/>
                  </a:lnTo>
                  <a:lnTo>
                    <a:pt x="2286317" y="623824"/>
                  </a:lnTo>
                  <a:lnTo>
                    <a:pt x="2275040" y="615924"/>
                  </a:lnTo>
                  <a:lnTo>
                    <a:pt x="2269121" y="571296"/>
                  </a:lnTo>
                  <a:lnTo>
                    <a:pt x="2265184" y="507047"/>
                  </a:lnTo>
                  <a:lnTo>
                    <a:pt x="2264892" y="483603"/>
                  </a:lnTo>
                  <a:lnTo>
                    <a:pt x="2264486" y="471919"/>
                  </a:lnTo>
                  <a:lnTo>
                    <a:pt x="2240115" y="438950"/>
                  </a:lnTo>
                  <a:lnTo>
                    <a:pt x="2203196" y="423494"/>
                  </a:lnTo>
                  <a:lnTo>
                    <a:pt x="2180729" y="411543"/>
                  </a:lnTo>
                  <a:lnTo>
                    <a:pt x="2080780" y="355688"/>
                  </a:lnTo>
                  <a:lnTo>
                    <a:pt x="2070036" y="311137"/>
                  </a:lnTo>
                  <a:lnTo>
                    <a:pt x="2064524" y="269709"/>
                  </a:lnTo>
                  <a:lnTo>
                    <a:pt x="2063026" y="243078"/>
                  </a:lnTo>
                  <a:lnTo>
                    <a:pt x="2064207" y="227177"/>
                  </a:lnTo>
                  <a:lnTo>
                    <a:pt x="2064512" y="219278"/>
                  </a:lnTo>
                  <a:lnTo>
                    <a:pt x="2037943" y="184188"/>
                  </a:lnTo>
                  <a:lnTo>
                    <a:pt x="1987486" y="164477"/>
                  </a:lnTo>
                  <a:lnTo>
                    <a:pt x="1964613" y="153390"/>
                  </a:lnTo>
                  <a:lnTo>
                    <a:pt x="1944344" y="139776"/>
                  </a:lnTo>
                  <a:lnTo>
                    <a:pt x="1928939" y="121399"/>
                  </a:lnTo>
                  <a:lnTo>
                    <a:pt x="1920671" y="96075"/>
                  </a:lnTo>
                  <a:lnTo>
                    <a:pt x="1902104" y="0"/>
                  </a:lnTo>
                  <a:lnTo>
                    <a:pt x="1855431" y="31915"/>
                  </a:lnTo>
                  <a:lnTo>
                    <a:pt x="1812036" y="62572"/>
                  </a:lnTo>
                  <a:lnTo>
                    <a:pt x="1772793" y="91668"/>
                  </a:lnTo>
                  <a:lnTo>
                    <a:pt x="1733600" y="120853"/>
                  </a:lnTo>
                  <a:lnTo>
                    <a:pt x="1694510" y="150164"/>
                  </a:lnTo>
                  <a:lnTo>
                    <a:pt x="1655533" y="179616"/>
                  </a:lnTo>
                  <a:lnTo>
                    <a:pt x="1616684" y="209245"/>
                  </a:lnTo>
                  <a:lnTo>
                    <a:pt x="1575523" y="240944"/>
                  </a:lnTo>
                  <a:lnTo>
                    <a:pt x="1534515" y="272821"/>
                  </a:lnTo>
                  <a:lnTo>
                    <a:pt x="1493583" y="304812"/>
                  </a:lnTo>
                  <a:lnTo>
                    <a:pt x="1136091" y="585673"/>
                  </a:lnTo>
                  <a:lnTo>
                    <a:pt x="1103185" y="611200"/>
                  </a:lnTo>
                  <a:lnTo>
                    <a:pt x="1003960" y="687095"/>
                  </a:lnTo>
                  <a:lnTo>
                    <a:pt x="710590" y="912444"/>
                  </a:lnTo>
                  <a:lnTo>
                    <a:pt x="681799" y="934415"/>
                  </a:lnTo>
                  <a:lnTo>
                    <a:pt x="623951" y="978039"/>
                  </a:lnTo>
                  <a:lnTo>
                    <a:pt x="578421" y="1011872"/>
                  </a:lnTo>
                  <a:lnTo>
                    <a:pt x="545071" y="1035761"/>
                  </a:lnTo>
                  <a:lnTo>
                    <a:pt x="486676" y="1076909"/>
                  </a:lnTo>
                  <a:lnTo>
                    <a:pt x="403275" y="1135380"/>
                  </a:lnTo>
                  <a:lnTo>
                    <a:pt x="361734" y="1164844"/>
                  </a:lnTo>
                  <a:lnTo>
                    <a:pt x="320459" y="1194650"/>
                  </a:lnTo>
                  <a:lnTo>
                    <a:pt x="279730" y="1225054"/>
                  </a:lnTo>
                  <a:lnTo>
                    <a:pt x="239433" y="1256055"/>
                  </a:lnTo>
                  <a:lnTo>
                    <a:pt x="199301" y="1287284"/>
                  </a:lnTo>
                  <a:lnTo>
                    <a:pt x="159067" y="1318387"/>
                  </a:lnTo>
                  <a:lnTo>
                    <a:pt x="131140" y="1339697"/>
                  </a:lnTo>
                  <a:lnTo>
                    <a:pt x="75095" y="1382077"/>
                  </a:lnTo>
                  <a:lnTo>
                    <a:pt x="42113" y="1406817"/>
                  </a:lnTo>
                  <a:lnTo>
                    <a:pt x="35928" y="1408734"/>
                  </a:lnTo>
                  <a:lnTo>
                    <a:pt x="30353" y="1411465"/>
                  </a:lnTo>
                  <a:lnTo>
                    <a:pt x="0" y="1435963"/>
                  </a:lnTo>
                  <a:lnTo>
                    <a:pt x="73215" y="1466583"/>
                  </a:lnTo>
                  <a:lnTo>
                    <a:pt x="85445" y="1479080"/>
                  </a:lnTo>
                  <a:lnTo>
                    <a:pt x="93560" y="1493520"/>
                  </a:lnTo>
                  <a:lnTo>
                    <a:pt x="98475" y="1509445"/>
                  </a:lnTo>
                  <a:lnTo>
                    <a:pt x="101155" y="1526438"/>
                  </a:lnTo>
                  <a:lnTo>
                    <a:pt x="104559" y="1580184"/>
                  </a:lnTo>
                  <a:lnTo>
                    <a:pt x="106464" y="1607032"/>
                  </a:lnTo>
                  <a:lnTo>
                    <a:pt x="115671" y="1649806"/>
                  </a:lnTo>
                  <a:lnTo>
                    <a:pt x="163499" y="1659699"/>
                  </a:lnTo>
                  <a:lnTo>
                    <a:pt x="170942" y="1661972"/>
                  </a:lnTo>
                  <a:lnTo>
                    <a:pt x="178308" y="1664601"/>
                  </a:lnTo>
                  <a:lnTo>
                    <a:pt x="185864" y="1666455"/>
                  </a:lnTo>
                  <a:lnTo>
                    <a:pt x="202399" y="1671205"/>
                  </a:lnTo>
                  <a:lnTo>
                    <a:pt x="217741" y="1677847"/>
                  </a:lnTo>
                  <a:lnTo>
                    <a:pt x="231228" y="1687474"/>
                  </a:lnTo>
                  <a:lnTo>
                    <a:pt x="242201" y="1701165"/>
                  </a:lnTo>
                  <a:lnTo>
                    <a:pt x="243103" y="1726806"/>
                  </a:lnTo>
                  <a:lnTo>
                    <a:pt x="244144" y="1752460"/>
                  </a:lnTo>
                  <a:lnTo>
                    <a:pt x="244729" y="1778076"/>
                  </a:lnTo>
                  <a:lnTo>
                    <a:pt x="244259" y="1803666"/>
                  </a:lnTo>
                  <a:lnTo>
                    <a:pt x="243522" y="1828507"/>
                  </a:lnTo>
                  <a:lnTo>
                    <a:pt x="247103" y="1842325"/>
                  </a:lnTo>
                  <a:lnTo>
                    <a:pt x="259105" y="1850136"/>
                  </a:lnTo>
                  <a:lnTo>
                    <a:pt x="283692" y="1856943"/>
                  </a:lnTo>
                  <a:lnTo>
                    <a:pt x="381050" y="1894903"/>
                  </a:lnTo>
                  <a:lnTo>
                    <a:pt x="399986" y="1907895"/>
                  </a:lnTo>
                  <a:lnTo>
                    <a:pt x="413791" y="1923846"/>
                  </a:lnTo>
                  <a:lnTo>
                    <a:pt x="421551" y="1943277"/>
                  </a:lnTo>
                  <a:lnTo>
                    <a:pt x="422351" y="1966709"/>
                  </a:lnTo>
                  <a:lnTo>
                    <a:pt x="403847" y="2050224"/>
                  </a:lnTo>
                  <a:lnTo>
                    <a:pt x="429602" y="2049741"/>
                  </a:lnTo>
                  <a:lnTo>
                    <a:pt x="491553" y="2047062"/>
                  </a:lnTo>
                  <a:lnTo>
                    <a:pt x="550100" y="2022627"/>
                  </a:lnTo>
                  <a:lnTo>
                    <a:pt x="586549" y="1995944"/>
                  </a:lnTo>
                  <a:lnTo>
                    <a:pt x="624103" y="1970697"/>
                  </a:lnTo>
                  <a:lnTo>
                    <a:pt x="661974" y="1945830"/>
                  </a:lnTo>
                  <a:lnTo>
                    <a:pt x="699338" y="1920278"/>
                  </a:lnTo>
                  <a:lnTo>
                    <a:pt x="740892" y="1890166"/>
                  </a:lnTo>
                  <a:lnTo>
                    <a:pt x="782116" y="1859572"/>
                  </a:lnTo>
                  <a:lnTo>
                    <a:pt x="823214" y="1828800"/>
                  </a:lnTo>
                  <a:lnTo>
                    <a:pt x="864400" y="1798167"/>
                  </a:lnTo>
                  <a:lnTo>
                    <a:pt x="1020991" y="1682889"/>
                  </a:lnTo>
                  <a:lnTo>
                    <a:pt x="1099464" y="1625485"/>
                  </a:lnTo>
                  <a:lnTo>
                    <a:pt x="1158214" y="1583321"/>
                  </a:lnTo>
                  <a:lnTo>
                    <a:pt x="1217434" y="1541843"/>
                  </a:lnTo>
                  <a:lnTo>
                    <a:pt x="1255864" y="1515237"/>
                  </a:lnTo>
                  <a:lnTo>
                    <a:pt x="1409788" y="1409115"/>
                  </a:lnTo>
                  <a:lnTo>
                    <a:pt x="1448181" y="1382471"/>
                  </a:lnTo>
                  <a:lnTo>
                    <a:pt x="1489773" y="1353426"/>
                  </a:lnTo>
                  <a:lnTo>
                    <a:pt x="1531264" y="1324229"/>
                  </a:lnTo>
                  <a:lnTo>
                    <a:pt x="1572602" y="1294828"/>
                  </a:lnTo>
                  <a:lnTo>
                    <a:pt x="1613750" y="1265161"/>
                  </a:lnTo>
                  <a:lnTo>
                    <a:pt x="1653603" y="1236078"/>
                  </a:lnTo>
                  <a:lnTo>
                    <a:pt x="1693379" y="1206881"/>
                  </a:lnTo>
                  <a:lnTo>
                    <a:pt x="1812531" y="1119035"/>
                  </a:lnTo>
                  <a:lnTo>
                    <a:pt x="1852320" y="1089850"/>
                  </a:lnTo>
                  <a:lnTo>
                    <a:pt x="1880730" y="1069289"/>
                  </a:lnTo>
                  <a:lnTo>
                    <a:pt x="1966468" y="1008278"/>
                  </a:lnTo>
                  <a:lnTo>
                    <a:pt x="2091029" y="918895"/>
                  </a:lnTo>
                  <a:lnTo>
                    <a:pt x="2174163" y="859447"/>
                  </a:lnTo>
                  <a:lnTo>
                    <a:pt x="2215845" y="829868"/>
                  </a:lnTo>
                  <a:lnTo>
                    <a:pt x="2242121" y="811999"/>
                  </a:lnTo>
                  <a:lnTo>
                    <a:pt x="2268766" y="794651"/>
                  </a:lnTo>
                  <a:lnTo>
                    <a:pt x="2295347" y="777214"/>
                  </a:lnTo>
                  <a:lnTo>
                    <a:pt x="2321420" y="759091"/>
                  </a:lnTo>
                  <a:lnTo>
                    <a:pt x="2344534" y="741578"/>
                  </a:lnTo>
                  <a:lnTo>
                    <a:pt x="2367470" y="723112"/>
                  </a:lnTo>
                  <a:lnTo>
                    <a:pt x="2390838" y="703846"/>
                  </a:lnTo>
                  <a:lnTo>
                    <a:pt x="2415235" y="683882"/>
                  </a:lnTo>
                  <a:close/>
                </a:path>
                <a:path w="7588884" h="5353684">
                  <a:moveTo>
                    <a:pt x="6149733" y="5027384"/>
                  </a:moveTo>
                  <a:lnTo>
                    <a:pt x="6134227" y="4978425"/>
                  </a:lnTo>
                  <a:lnTo>
                    <a:pt x="6100889" y="4920043"/>
                  </a:lnTo>
                  <a:lnTo>
                    <a:pt x="6063183" y="4865243"/>
                  </a:lnTo>
                  <a:lnTo>
                    <a:pt x="6031331" y="4830318"/>
                  </a:lnTo>
                  <a:lnTo>
                    <a:pt x="5997740" y="4798936"/>
                  </a:lnTo>
                  <a:lnTo>
                    <a:pt x="5962180" y="4771453"/>
                  </a:lnTo>
                  <a:lnTo>
                    <a:pt x="5924423" y="4748212"/>
                  </a:lnTo>
                  <a:lnTo>
                    <a:pt x="5884265" y="4729607"/>
                  </a:lnTo>
                  <a:lnTo>
                    <a:pt x="5841466" y="4715980"/>
                  </a:lnTo>
                  <a:lnTo>
                    <a:pt x="5795823" y="4707699"/>
                  </a:lnTo>
                  <a:lnTo>
                    <a:pt x="5747093" y="4705134"/>
                  </a:lnTo>
                  <a:lnTo>
                    <a:pt x="5695086" y="4708639"/>
                  </a:lnTo>
                  <a:lnTo>
                    <a:pt x="5646915" y="4725911"/>
                  </a:lnTo>
                  <a:lnTo>
                    <a:pt x="5594629" y="4749304"/>
                  </a:lnTo>
                  <a:lnTo>
                    <a:pt x="5558434" y="4775949"/>
                  </a:lnTo>
                  <a:lnTo>
                    <a:pt x="5530164" y="4810353"/>
                  </a:lnTo>
                  <a:lnTo>
                    <a:pt x="5518823" y="4843005"/>
                  </a:lnTo>
                  <a:lnTo>
                    <a:pt x="5520702" y="4876584"/>
                  </a:lnTo>
                  <a:lnTo>
                    <a:pt x="5557596" y="4934394"/>
                  </a:lnTo>
                  <a:lnTo>
                    <a:pt x="5621998" y="4956810"/>
                  </a:lnTo>
                  <a:lnTo>
                    <a:pt x="5689854" y="4935588"/>
                  </a:lnTo>
                  <a:lnTo>
                    <a:pt x="5721324" y="4917795"/>
                  </a:lnTo>
                  <a:lnTo>
                    <a:pt x="5753316" y="4909578"/>
                  </a:lnTo>
                  <a:lnTo>
                    <a:pt x="5821985" y="4924704"/>
                  </a:lnTo>
                  <a:lnTo>
                    <a:pt x="5863768" y="4951222"/>
                  </a:lnTo>
                  <a:lnTo>
                    <a:pt x="5898248" y="4983556"/>
                  </a:lnTo>
                  <a:lnTo>
                    <a:pt x="5926455" y="5021275"/>
                  </a:lnTo>
                  <a:lnTo>
                    <a:pt x="5949454" y="5063909"/>
                  </a:lnTo>
                  <a:lnTo>
                    <a:pt x="5975883" y="5103482"/>
                  </a:lnTo>
                  <a:lnTo>
                    <a:pt x="6010275" y="5128552"/>
                  </a:lnTo>
                  <a:lnTo>
                    <a:pt x="6049403" y="5137645"/>
                  </a:lnTo>
                  <a:lnTo>
                    <a:pt x="6090018" y="5129238"/>
                  </a:lnTo>
                  <a:lnTo>
                    <a:pt x="6120104" y="5107254"/>
                  </a:lnTo>
                  <a:lnTo>
                    <a:pt x="6142520" y="5071808"/>
                  </a:lnTo>
                  <a:lnTo>
                    <a:pt x="6149733" y="5027384"/>
                  </a:lnTo>
                  <a:close/>
                </a:path>
                <a:path w="7588884" h="5353684">
                  <a:moveTo>
                    <a:pt x="7588326" y="4945697"/>
                  </a:moveTo>
                  <a:lnTo>
                    <a:pt x="7586396" y="4898720"/>
                  </a:lnTo>
                  <a:lnTo>
                    <a:pt x="7581252" y="4851425"/>
                  </a:lnTo>
                  <a:lnTo>
                    <a:pt x="7570673" y="4814544"/>
                  </a:lnTo>
                  <a:lnTo>
                    <a:pt x="7524356" y="4764608"/>
                  </a:lnTo>
                  <a:lnTo>
                    <a:pt x="7460208" y="4753622"/>
                  </a:lnTo>
                  <a:lnTo>
                    <a:pt x="7430668" y="4762449"/>
                  </a:lnTo>
                  <a:lnTo>
                    <a:pt x="7388898" y="4808118"/>
                  </a:lnTo>
                  <a:lnTo>
                    <a:pt x="7377824" y="4854930"/>
                  </a:lnTo>
                  <a:lnTo>
                    <a:pt x="7376719" y="4879479"/>
                  </a:lnTo>
                  <a:lnTo>
                    <a:pt x="7378420" y="4903406"/>
                  </a:lnTo>
                  <a:lnTo>
                    <a:pt x="7381557" y="4955781"/>
                  </a:lnTo>
                  <a:lnTo>
                    <a:pt x="7374915" y="5004549"/>
                  </a:lnTo>
                  <a:lnTo>
                    <a:pt x="7355827" y="5049317"/>
                  </a:lnTo>
                  <a:lnTo>
                    <a:pt x="7321613" y="5089728"/>
                  </a:lnTo>
                  <a:lnTo>
                    <a:pt x="7296848" y="5112194"/>
                  </a:lnTo>
                  <a:lnTo>
                    <a:pt x="7247649" y="5157495"/>
                  </a:lnTo>
                  <a:lnTo>
                    <a:pt x="7222706" y="5179733"/>
                  </a:lnTo>
                  <a:lnTo>
                    <a:pt x="7200824" y="5205908"/>
                  </a:lnTo>
                  <a:lnTo>
                    <a:pt x="7188009" y="5236883"/>
                  </a:lnTo>
                  <a:lnTo>
                    <a:pt x="7185215" y="5269649"/>
                  </a:lnTo>
                  <a:lnTo>
                    <a:pt x="7193381" y="5301221"/>
                  </a:lnTo>
                  <a:lnTo>
                    <a:pt x="7211746" y="5328082"/>
                  </a:lnTo>
                  <a:lnTo>
                    <a:pt x="7237793" y="5345785"/>
                  </a:lnTo>
                  <a:lnTo>
                    <a:pt x="7271525" y="5353621"/>
                  </a:lnTo>
                  <a:lnTo>
                    <a:pt x="7312927" y="5350878"/>
                  </a:lnTo>
                  <a:lnTo>
                    <a:pt x="7349109" y="5334990"/>
                  </a:lnTo>
                  <a:lnTo>
                    <a:pt x="7387882" y="5306199"/>
                  </a:lnTo>
                  <a:lnTo>
                    <a:pt x="7424382" y="5275211"/>
                  </a:lnTo>
                  <a:lnTo>
                    <a:pt x="7458443" y="5241899"/>
                  </a:lnTo>
                  <a:lnTo>
                    <a:pt x="7489888" y="5206162"/>
                  </a:lnTo>
                  <a:lnTo>
                    <a:pt x="7518552" y="5167833"/>
                  </a:lnTo>
                  <a:lnTo>
                    <a:pt x="7544257" y="5126812"/>
                  </a:lnTo>
                  <a:lnTo>
                    <a:pt x="7565022" y="5082921"/>
                  </a:lnTo>
                  <a:lnTo>
                    <a:pt x="7578623" y="5037975"/>
                  </a:lnTo>
                  <a:lnTo>
                    <a:pt x="7586065" y="4992179"/>
                  </a:lnTo>
                  <a:lnTo>
                    <a:pt x="7588326" y="4945697"/>
                  </a:lnTo>
                  <a:close/>
                </a:path>
              </a:pathLst>
            </a:custGeom>
            <a:solidFill>
              <a:srgbClr val="CCE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58942" y="3827432"/>
              <a:ext cx="2297430" cy="1954530"/>
            </a:xfrm>
            <a:custGeom>
              <a:avLst/>
              <a:gdLst/>
              <a:ahLst/>
              <a:cxnLst/>
              <a:rect l="l" t="t" r="r" b="b"/>
              <a:pathLst>
                <a:path w="2297429" h="1954529">
                  <a:moveTo>
                    <a:pt x="307821" y="1798832"/>
                  </a:moveTo>
                  <a:lnTo>
                    <a:pt x="210463" y="1760869"/>
                  </a:lnTo>
                  <a:lnTo>
                    <a:pt x="366191" y="1640740"/>
                  </a:lnTo>
                  <a:lnTo>
                    <a:pt x="515528" y="1530758"/>
                  </a:lnTo>
                  <a:lnTo>
                    <a:pt x="1004573" y="1154972"/>
                  </a:lnTo>
                  <a:lnTo>
                    <a:pt x="2073809" y="367397"/>
                  </a:lnTo>
                  <a:lnTo>
                    <a:pt x="2077010" y="365090"/>
                  </a:lnTo>
                  <a:lnTo>
                    <a:pt x="331044" y="1774700"/>
                  </a:lnTo>
                  <a:lnTo>
                    <a:pt x="324699" y="1779953"/>
                  </a:lnTo>
                  <a:lnTo>
                    <a:pt x="318938" y="1786052"/>
                  </a:lnTo>
                  <a:lnTo>
                    <a:pt x="313425" y="1792507"/>
                  </a:lnTo>
                  <a:lnTo>
                    <a:pt x="307821" y="1798832"/>
                  </a:lnTo>
                  <a:close/>
                </a:path>
                <a:path w="2297429" h="1954529">
                  <a:moveTo>
                    <a:pt x="2191955" y="410976"/>
                  </a:moveTo>
                  <a:lnTo>
                    <a:pt x="2153406" y="437598"/>
                  </a:lnTo>
                  <a:lnTo>
                    <a:pt x="1860891" y="650113"/>
                  </a:lnTo>
                  <a:lnTo>
                    <a:pt x="1370414" y="1008357"/>
                  </a:lnTo>
                  <a:lnTo>
                    <a:pt x="944290" y="1323793"/>
                  </a:lnTo>
                  <a:lnTo>
                    <a:pt x="592260" y="1594333"/>
                  </a:lnTo>
                  <a:lnTo>
                    <a:pt x="571785" y="1609272"/>
                  </a:lnTo>
                  <a:lnTo>
                    <a:pt x="551078" y="1623873"/>
                  </a:lnTo>
                  <a:lnTo>
                    <a:pt x="331044" y="1774700"/>
                  </a:lnTo>
                  <a:lnTo>
                    <a:pt x="2077010" y="365090"/>
                  </a:lnTo>
                  <a:lnTo>
                    <a:pt x="2129971" y="327413"/>
                  </a:lnTo>
                  <a:lnTo>
                    <a:pt x="2142306" y="332514"/>
                  </a:lnTo>
                  <a:lnTo>
                    <a:pt x="2154655" y="337585"/>
                  </a:lnTo>
                  <a:lnTo>
                    <a:pt x="2189538" y="358509"/>
                  </a:lnTo>
                  <a:lnTo>
                    <a:pt x="2191668" y="387533"/>
                  </a:lnTo>
                  <a:lnTo>
                    <a:pt x="2191955" y="410976"/>
                  </a:lnTo>
                  <a:close/>
                </a:path>
                <a:path w="2297429" h="1954529">
                  <a:moveTo>
                    <a:pt x="2297309" y="570491"/>
                  </a:moveTo>
                  <a:lnTo>
                    <a:pt x="2284452" y="580795"/>
                  </a:lnTo>
                  <a:lnTo>
                    <a:pt x="2277982" y="585890"/>
                  </a:lnTo>
                  <a:lnTo>
                    <a:pt x="2271395" y="590820"/>
                  </a:lnTo>
                  <a:lnTo>
                    <a:pt x="1735035" y="974344"/>
                  </a:lnTo>
                  <a:lnTo>
                    <a:pt x="1199890" y="1370072"/>
                  </a:lnTo>
                  <a:lnTo>
                    <a:pt x="813582" y="1644710"/>
                  </a:lnTo>
                  <a:lnTo>
                    <a:pt x="776818" y="1669104"/>
                  </a:lnTo>
                  <a:lnTo>
                    <a:pt x="604974" y="1776967"/>
                  </a:lnTo>
                  <a:lnTo>
                    <a:pt x="562624" y="1804832"/>
                  </a:lnTo>
                  <a:lnTo>
                    <a:pt x="520804" y="1833756"/>
                  </a:lnTo>
                  <a:lnTo>
                    <a:pt x="479462" y="1863388"/>
                  </a:lnTo>
                  <a:lnTo>
                    <a:pt x="356376" y="1953676"/>
                  </a:lnTo>
                  <a:lnTo>
                    <a:pt x="330617" y="1954141"/>
                  </a:lnTo>
                  <a:lnTo>
                    <a:pt x="349128" y="1870638"/>
                  </a:lnTo>
                  <a:lnTo>
                    <a:pt x="493775" y="1756275"/>
                  </a:lnTo>
                  <a:lnTo>
                    <a:pt x="532197" y="1726776"/>
                  </a:lnTo>
                  <a:lnTo>
                    <a:pt x="571132" y="1697990"/>
                  </a:lnTo>
                  <a:lnTo>
                    <a:pt x="615730" y="1667069"/>
                  </a:lnTo>
                  <a:lnTo>
                    <a:pt x="752189" y="1577970"/>
                  </a:lnTo>
                  <a:lnTo>
                    <a:pt x="829473" y="1524986"/>
                  </a:lnTo>
                  <a:lnTo>
                    <a:pt x="1237759" y="1228382"/>
                  </a:lnTo>
                  <a:lnTo>
                    <a:pt x="1668865" y="905320"/>
                  </a:lnTo>
                  <a:lnTo>
                    <a:pt x="2080607" y="609108"/>
                  </a:lnTo>
                  <a:lnTo>
                    <a:pt x="2201811" y="519842"/>
                  </a:lnTo>
                  <a:lnTo>
                    <a:pt x="2213086" y="527744"/>
                  </a:lnTo>
                  <a:lnTo>
                    <a:pt x="2224313" y="535737"/>
                  </a:lnTo>
                  <a:lnTo>
                    <a:pt x="2235715" y="543405"/>
                  </a:lnTo>
                  <a:lnTo>
                    <a:pt x="2247511" y="550332"/>
                  </a:lnTo>
                  <a:lnTo>
                    <a:pt x="2259583" y="556083"/>
                  </a:lnTo>
                  <a:lnTo>
                    <a:pt x="2272247" y="561147"/>
                  </a:lnTo>
                  <a:lnTo>
                    <a:pt x="2284709" y="565738"/>
                  </a:lnTo>
                  <a:lnTo>
                    <a:pt x="2297309" y="570491"/>
                  </a:lnTo>
                  <a:close/>
                </a:path>
                <a:path w="2297429" h="1954529">
                  <a:moveTo>
                    <a:pt x="2007550" y="259617"/>
                  </a:moveTo>
                  <a:lnTo>
                    <a:pt x="1831607" y="383675"/>
                  </a:lnTo>
                  <a:lnTo>
                    <a:pt x="1602691" y="552888"/>
                  </a:lnTo>
                  <a:lnTo>
                    <a:pt x="1482615" y="637561"/>
                  </a:lnTo>
                  <a:lnTo>
                    <a:pt x="1288671" y="776475"/>
                  </a:lnTo>
                  <a:lnTo>
                    <a:pt x="1099461" y="916730"/>
                  </a:lnTo>
                  <a:lnTo>
                    <a:pt x="636838" y="1279686"/>
                  </a:lnTo>
                  <a:lnTo>
                    <a:pt x="548484" y="1346073"/>
                  </a:lnTo>
                  <a:lnTo>
                    <a:pt x="503819" y="1378583"/>
                  </a:lnTo>
                  <a:lnTo>
                    <a:pt x="461306" y="1408580"/>
                  </a:lnTo>
                  <a:lnTo>
                    <a:pt x="418374" y="1437993"/>
                  </a:lnTo>
                  <a:lnTo>
                    <a:pt x="168979" y="1605093"/>
                  </a:lnTo>
                  <a:lnTo>
                    <a:pt x="158005" y="1591396"/>
                  </a:lnTo>
                  <a:lnTo>
                    <a:pt x="144520" y="1581767"/>
                  </a:lnTo>
                  <a:lnTo>
                    <a:pt x="129179" y="1575123"/>
                  </a:lnTo>
                  <a:lnTo>
                    <a:pt x="112637" y="1570380"/>
                  </a:lnTo>
                  <a:lnTo>
                    <a:pt x="105082" y="1568526"/>
                  </a:lnTo>
                  <a:lnTo>
                    <a:pt x="97719" y="1565898"/>
                  </a:lnTo>
                  <a:lnTo>
                    <a:pt x="90269" y="1563624"/>
                  </a:lnTo>
                  <a:lnTo>
                    <a:pt x="462157" y="1294236"/>
                  </a:lnTo>
                  <a:lnTo>
                    <a:pt x="544999" y="1232012"/>
                  </a:lnTo>
                  <a:lnTo>
                    <a:pt x="667358" y="1136263"/>
                  </a:lnTo>
                  <a:lnTo>
                    <a:pt x="1018558" y="853030"/>
                  </a:lnTo>
                  <a:lnTo>
                    <a:pt x="1030272" y="843736"/>
                  </a:lnTo>
                  <a:lnTo>
                    <a:pt x="1067077" y="815140"/>
                  </a:lnTo>
                  <a:lnTo>
                    <a:pt x="1263052" y="670451"/>
                  </a:lnTo>
                  <a:lnTo>
                    <a:pt x="1611091" y="421760"/>
                  </a:lnTo>
                  <a:lnTo>
                    <a:pt x="1989796" y="147000"/>
                  </a:lnTo>
                  <a:lnTo>
                    <a:pt x="1990593" y="160311"/>
                  </a:lnTo>
                  <a:lnTo>
                    <a:pt x="1991302" y="173637"/>
                  </a:lnTo>
                  <a:lnTo>
                    <a:pt x="1992313" y="187009"/>
                  </a:lnTo>
                  <a:lnTo>
                    <a:pt x="1993964" y="200082"/>
                  </a:lnTo>
                  <a:lnTo>
                    <a:pt x="1996806" y="215057"/>
                  </a:lnTo>
                  <a:lnTo>
                    <a:pt x="2000237" y="229935"/>
                  </a:lnTo>
                  <a:lnTo>
                    <a:pt x="2003928" y="244771"/>
                  </a:lnTo>
                  <a:lnTo>
                    <a:pt x="2007550" y="259617"/>
                  </a:lnTo>
                  <a:close/>
                </a:path>
                <a:path w="2297429" h="1954529">
                  <a:moveTo>
                    <a:pt x="1018558" y="853030"/>
                  </a:moveTo>
                  <a:lnTo>
                    <a:pt x="748104" y="1071382"/>
                  </a:lnTo>
                  <a:lnTo>
                    <a:pt x="908973" y="940830"/>
                  </a:lnTo>
                  <a:lnTo>
                    <a:pt x="1018558" y="853030"/>
                  </a:lnTo>
                  <a:close/>
                </a:path>
                <a:path w="2297429" h="1954529">
                  <a:moveTo>
                    <a:pt x="1914264" y="68396"/>
                  </a:moveTo>
                  <a:lnTo>
                    <a:pt x="1779371" y="168946"/>
                  </a:lnTo>
                  <a:lnTo>
                    <a:pt x="1261732" y="545339"/>
                  </a:lnTo>
                  <a:lnTo>
                    <a:pt x="631713" y="1012643"/>
                  </a:lnTo>
                  <a:lnTo>
                    <a:pt x="569646" y="1057311"/>
                  </a:lnTo>
                  <a:lnTo>
                    <a:pt x="538231" y="1079088"/>
                  </a:lnTo>
                  <a:lnTo>
                    <a:pt x="345165" y="1208014"/>
                  </a:lnTo>
                  <a:lnTo>
                    <a:pt x="270625" y="1259124"/>
                  </a:lnTo>
                  <a:lnTo>
                    <a:pt x="27928" y="1430357"/>
                  </a:lnTo>
                  <a:lnTo>
                    <a:pt x="25254" y="1413372"/>
                  </a:lnTo>
                  <a:lnTo>
                    <a:pt x="20329" y="1397442"/>
                  </a:lnTo>
                  <a:lnTo>
                    <a:pt x="12222" y="1383005"/>
                  </a:lnTo>
                  <a:lnTo>
                    <a:pt x="0" y="1370496"/>
                  </a:lnTo>
                  <a:lnTo>
                    <a:pt x="112527" y="1274549"/>
                  </a:lnTo>
                  <a:lnTo>
                    <a:pt x="150469" y="1243124"/>
                  </a:lnTo>
                  <a:lnTo>
                    <a:pt x="189066" y="1212548"/>
                  </a:lnTo>
                  <a:lnTo>
                    <a:pt x="231906" y="1181050"/>
                  </a:lnTo>
                  <a:lnTo>
                    <a:pt x="275789" y="1150906"/>
                  </a:lnTo>
                  <a:lnTo>
                    <a:pt x="390150" y="1074071"/>
                  </a:lnTo>
                  <a:lnTo>
                    <a:pt x="402989" y="1065193"/>
                  </a:lnTo>
                  <a:lnTo>
                    <a:pt x="415652" y="1056078"/>
                  </a:lnTo>
                  <a:lnTo>
                    <a:pt x="1065287" y="568403"/>
                  </a:lnTo>
                  <a:lnTo>
                    <a:pt x="1362943" y="352534"/>
                  </a:lnTo>
                  <a:lnTo>
                    <a:pt x="1748736" y="69099"/>
                  </a:lnTo>
                  <a:lnTo>
                    <a:pt x="1773226" y="51566"/>
                  </a:lnTo>
                  <a:lnTo>
                    <a:pt x="1847439" y="0"/>
                  </a:lnTo>
                  <a:lnTo>
                    <a:pt x="1855713" y="25327"/>
                  </a:lnTo>
                  <a:lnTo>
                    <a:pt x="1871119" y="43695"/>
                  </a:lnTo>
                  <a:lnTo>
                    <a:pt x="1891391" y="57315"/>
                  </a:lnTo>
                  <a:lnTo>
                    <a:pt x="1914264" y="68396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08549" y="2353405"/>
              <a:ext cx="1914525" cy="2336800"/>
            </a:xfrm>
            <a:custGeom>
              <a:avLst/>
              <a:gdLst/>
              <a:ahLst/>
              <a:cxnLst/>
              <a:rect l="l" t="t" r="r" b="b"/>
              <a:pathLst>
                <a:path w="1914525" h="2336800">
                  <a:moveTo>
                    <a:pt x="1049301" y="835437"/>
                  </a:moveTo>
                  <a:lnTo>
                    <a:pt x="1016231" y="823042"/>
                  </a:lnTo>
                  <a:lnTo>
                    <a:pt x="1010071" y="807171"/>
                  </a:lnTo>
                  <a:lnTo>
                    <a:pt x="1008909" y="793172"/>
                  </a:lnTo>
                  <a:lnTo>
                    <a:pt x="1011915" y="780736"/>
                  </a:lnTo>
                  <a:lnTo>
                    <a:pt x="1026090" y="745361"/>
                  </a:lnTo>
                  <a:lnTo>
                    <a:pt x="1040412" y="710041"/>
                  </a:lnTo>
                  <a:lnTo>
                    <a:pt x="1064174" y="651133"/>
                  </a:lnTo>
                  <a:lnTo>
                    <a:pt x="1082693" y="603823"/>
                  </a:lnTo>
                  <a:lnTo>
                    <a:pt x="1101592" y="556656"/>
                  </a:lnTo>
                  <a:lnTo>
                    <a:pt x="1120959" y="509663"/>
                  </a:lnTo>
                  <a:lnTo>
                    <a:pt x="1140881" y="462880"/>
                  </a:lnTo>
                  <a:lnTo>
                    <a:pt x="1161447" y="416337"/>
                  </a:lnTo>
                  <a:lnTo>
                    <a:pt x="1178286" y="381960"/>
                  </a:lnTo>
                  <a:lnTo>
                    <a:pt x="1200400" y="335997"/>
                  </a:lnTo>
                  <a:lnTo>
                    <a:pt x="1223420" y="290374"/>
                  </a:lnTo>
                  <a:lnTo>
                    <a:pt x="1247433" y="245123"/>
                  </a:lnTo>
                  <a:lnTo>
                    <a:pt x="1272526" y="200278"/>
                  </a:lnTo>
                  <a:lnTo>
                    <a:pt x="1294637" y="167876"/>
                  </a:lnTo>
                  <a:lnTo>
                    <a:pt x="1324300" y="124744"/>
                  </a:lnTo>
                  <a:lnTo>
                    <a:pt x="1353843" y="95128"/>
                  </a:lnTo>
                  <a:lnTo>
                    <a:pt x="1388964" y="67603"/>
                  </a:lnTo>
                  <a:lnTo>
                    <a:pt x="1430902" y="42633"/>
                  </a:lnTo>
                  <a:lnTo>
                    <a:pt x="1482471" y="21273"/>
                  </a:lnTo>
                  <a:lnTo>
                    <a:pt x="1537218" y="1105"/>
                  </a:lnTo>
                  <a:lnTo>
                    <a:pt x="1586218" y="5907"/>
                  </a:lnTo>
                  <a:lnTo>
                    <a:pt x="1642829" y="0"/>
                  </a:lnTo>
                  <a:lnTo>
                    <a:pt x="1709202" y="24876"/>
                  </a:lnTo>
                  <a:lnTo>
                    <a:pt x="1821517" y="80534"/>
                  </a:lnTo>
                  <a:lnTo>
                    <a:pt x="1837158" y="99960"/>
                  </a:lnTo>
                  <a:lnTo>
                    <a:pt x="1857336" y="107522"/>
                  </a:lnTo>
                  <a:lnTo>
                    <a:pt x="1885183" y="145085"/>
                  </a:lnTo>
                  <a:lnTo>
                    <a:pt x="1906014" y="180018"/>
                  </a:lnTo>
                  <a:lnTo>
                    <a:pt x="1628857" y="76139"/>
                  </a:lnTo>
                  <a:lnTo>
                    <a:pt x="1584423" y="73048"/>
                  </a:lnTo>
                  <a:lnTo>
                    <a:pt x="1538013" y="82779"/>
                  </a:lnTo>
                  <a:lnTo>
                    <a:pt x="1494316" y="93526"/>
                  </a:lnTo>
                  <a:lnTo>
                    <a:pt x="1449106" y="117270"/>
                  </a:lnTo>
                  <a:lnTo>
                    <a:pt x="1417578" y="146141"/>
                  </a:lnTo>
                  <a:lnTo>
                    <a:pt x="1394487" y="164612"/>
                  </a:lnTo>
                  <a:lnTo>
                    <a:pt x="1370169" y="196186"/>
                  </a:lnTo>
                  <a:lnTo>
                    <a:pt x="1348330" y="228689"/>
                  </a:lnTo>
                  <a:lnTo>
                    <a:pt x="1321088" y="272729"/>
                  </a:lnTo>
                  <a:lnTo>
                    <a:pt x="1295967" y="317565"/>
                  </a:lnTo>
                  <a:lnTo>
                    <a:pt x="1272513" y="363025"/>
                  </a:lnTo>
                  <a:lnTo>
                    <a:pt x="1250271" y="408940"/>
                  </a:lnTo>
                  <a:lnTo>
                    <a:pt x="1233939" y="443507"/>
                  </a:lnTo>
                  <a:lnTo>
                    <a:pt x="1214095" y="490320"/>
                  </a:lnTo>
                  <a:lnTo>
                    <a:pt x="1199270" y="525452"/>
                  </a:lnTo>
                  <a:lnTo>
                    <a:pt x="1180166" y="572542"/>
                  </a:lnTo>
                  <a:lnTo>
                    <a:pt x="1160857" y="619556"/>
                  </a:lnTo>
                  <a:lnTo>
                    <a:pt x="1121351" y="713251"/>
                  </a:lnTo>
                  <a:lnTo>
                    <a:pt x="1101568" y="760087"/>
                  </a:lnTo>
                  <a:lnTo>
                    <a:pt x="1081745" y="806908"/>
                  </a:lnTo>
                  <a:lnTo>
                    <a:pt x="1064559" y="827593"/>
                  </a:lnTo>
                  <a:lnTo>
                    <a:pt x="1049301" y="835437"/>
                  </a:lnTo>
                  <a:close/>
                </a:path>
                <a:path w="1914525" h="2336800">
                  <a:moveTo>
                    <a:pt x="1365741" y="1428734"/>
                  </a:moveTo>
                  <a:lnTo>
                    <a:pt x="1238410" y="1381010"/>
                  </a:lnTo>
                  <a:lnTo>
                    <a:pt x="1258534" y="1374990"/>
                  </a:lnTo>
                  <a:lnTo>
                    <a:pt x="1274193" y="1380859"/>
                  </a:lnTo>
                  <a:lnTo>
                    <a:pt x="1292073" y="1373997"/>
                  </a:lnTo>
                  <a:lnTo>
                    <a:pt x="1305484" y="1365461"/>
                  </a:lnTo>
                  <a:lnTo>
                    <a:pt x="1337445" y="1336752"/>
                  </a:lnTo>
                  <a:lnTo>
                    <a:pt x="1372265" y="1295552"/>
                  </a:lnTo>
                  <a:lnTo>
                    <a:pt x="1401293" y="1265743"/>
                  </a:lnTo>
                  <a:lnTo>
                    <a:pt x="1433707" y="1223641"/>
                  </a:lnTo>
                  <a:lnTo>
                    <a:pt x="1464406" y="1180896"/>
                  </a:lnTo>
                  <a:lnTo>
                    <a:pt x="1489318" y="1135983"/>
                  </a:lnTo>
                  <a:lnTo>
                    <a:pt x="1511254" y="1089953"/>
                  </a:lnTo>
                  <a:lnTo>
                    <a:pt x="1533045" y="1043870"/>
                  </a:lnTo>
                  <a:lnTo>
                    <a:pt x="1554726" y="997745"/>
                  </a:lnTo>
                  <a:lnTo>
                    <a:pt x="1576332" y="951592"/>
                  </a:lnTo>
                  <a:lnTo>
                    <a:pt x="1614995" y="871144"/>
                  </a:lnTo>
                  <a:lnTo>
                    <a:pt x="1636578" y="824982"/>
                  </a:lnTo>
                  <a:lnTo>
                    <a:pt x="1658223" y="778844"/>
                  </a:lnTo>
                  <a:lnTo>
                    <a:pt x="1679963" y="732741"/>
                  </a:lnTo>
                  <a:lnTo>
                    <a:pt x="1701112" y="686417"/>
                  </a:lnTo>
                  <a:lnTo>
                    <a:pt x="1720602" y="639471"/>
                  </a:lnTo>
                  <a:lnTo>
                    <a:pt x="1738613" y="591971"/>
                  </a:lnTo>
                  <a:lnTo>
                    <a:pt x="1755327" y="543984"/>
                  </a:lnTo>
                  <a:lnTo>
                    <a:pt x="1770924" y="495579"/>
                  </a:lnTo>
                  <a:lnTo>
                    <a:pt x="1785585" y="446823"/>
                  </a:lnTo>
                  <a:lnTo>
                    <a:pt x="1799490" y="397784"/>
                  </a:lnTo>
                  <a:lnTo>
                    <a:pt x="1812820" y="348529"/>
                  </a:lnTo>
                  <a:lnTo>
                    <a:pt x="1821985" y="311276"/>
                  </a:lnTo>
                  <a:lnTo>
                    <a:pt x="1825086" y="298876"/>
                  </a:lnTo>
                  <a:lnTo>
                    <a:pt x="1832552" y="247423"/>
                  </a:lnTo>
                  <a:lnTo>
                    <a:pt x="1826284" y="204386"/>
                  </a:lnTo>
                  <a:lnTo>
                    <a:pt x="1802369" y="168297"/>
                  </a:lnTo>
                  <a:lnTo>
                    <a:pt x="1756895" y="137690"/>
                  </a:lnTo>
                  <a:lnTo>
                    <a:pt x="1715324" y="108547"/>
                  </a:lnTo>
                  <a:lnTo>
                    <a:pt x="1906014" y="180018"/>
                  </a:lnTo>
                  <a:lnTo>
                    <a:pt x="1914079" y="223729"/>
                  </a:lnTo>
                  <a:lnTo>
                    <a:pt x="1912545" y="263842"/>
                  </a:lnTo>
                  <a:lnTo>
                    <a:pt x="1902650" y="314384"/>
                  </a:lnTo>
                  <a:lnTo>
                    <a:pt x="1888037" y="376721"/>
                  </a:lnTo>
                  <a:lnTo>
                    <a:pt x="1877221" y="426918"/>
                  </a:lnTo>
                  <a:lnTo>
                    <a:pt x="1865345" y="476717"/>
                  </a:lnTo>
                  <a:lnTo>
                    <a:pt x="1852009" y="525970"/>
                  </a:lnTo>
                  <a:lnTo>
                    <a:pt x="1832358" y="586418"/>
                  </a:lnTo>
                  <a:lnTo>
                    <a:pt x="1815356" y="634297"/>
                  </a:lnTo>
                  <a:lnTo>
                    <a:pt x="1797098" y="681704"/>
                  </a:lnTo>
                  <a:lnTo>
                    <a:pt x="1777809" y="728726"/>
                  </a:lnTo>
                  <a:lnTo>
                    <a:pt x="1732601" y="833846"/>
                  </a:lnTo>
                  <a:lnTo>
                    <a:pt x="1711594" y="880224"/>
                  </a:lnTo>
                  <a:lnTo>
                    <a:pt x="1690471" y="926558"/>
                  </a:lnTo>
                  <a:lnTo>
                    <a:pt x="1669173" y="972826"/>
                  </a:lnTo>
                  <a:lnTo>
                    <a:pt x="1647412" y="1018921"/>
                  </a:lnTo>
                  <a:lnTo>
                    <a:pt x="1625047" y="1064790"/>
                  </a:lnTo>
                  <a:lnTo>
                    <a:pt x="1597482" y="1122272"/>
                  </a:lnTo>
                  <a:lnTo>
                    <a:pt x="1573491" y="1167531"/>
                  </a:lnTo>
                  <a:lnTo>
                    <a:pt x="1548477" y="1212406"/>
                  </a:lnTo>
                  <a:lnTo>
                    <a:pt x="1521311" y="1256475"/>
                  </a:lnTo>
                  <a:lnTo>
                    <a:pt x="1491025" y="1299375"/>
                  </a:lnTo>
                  <a:lnTo>
                    <a:pt x="1457302" y="1340987"/>
                  </a:lnTo>
                  <a:lnTo>
                    <a:pt x="1419828" y="1381192"/>
                  </a:lnTo>
                  <a:lnTo>
                    <a:pt x="1378287" y="1419873"/>
                  </a:lnTo>
                  <a:lnTo>
                    <a:pt x="1365741" y="1428734"/>
                  </a:lnTo>
                  <a:close/>
                </a:path>
                <a:path w="1914525" h="2336800">
                  <a:moveTo>
                    <a:pt x="1184561" y="1455766"/>
                  </a:moveTo>
                  <a:lnTo>
                    <a:pt x="1139577" y="1425343"/>
                  </a:lnTo>
                  <a:lnTo>
                    <a:pt x="1118691" y="1403953"/>
                  </a:lnTo>
                  <a:lnTo>
                    <a:pt x="1093735" y="1394599"/>
                  </a:lnTo>
                  <a:lnTo>
                    <a:pt x="1053178" y="1352273"/>
                  </a:lnTo>
                  <a:lnTo>
                    <a:pt x="1037397" y="1332795"/>
                  </a:lnTo>
                  <a:lnTo>
                    <a:pt x="1025600" y="1314811"/>
                  </a:lnTo>
                  <a:lnTo>
                    <a:pt x="1018739" y="1298677"/>
                  </a:lnTo>
                  <a:lnTo>
                    <a:pt x="1022224" y="1272858"/>
                  </a:lnTo>
                  <a:lnTo>
                    <a:pt x="1035259" y="1223492"/>
                  </a:lnTo>
                  <a:lnTo>
                    <a:pt x="1048105" y="1174056"/>
                  </a:lnTo>
                  <a:lnTo>
                    <a:pt x="1065721" y="1112845"/>
                  </a:lnTo>
                  <a:lnTo>
                    <a:pt x="1079693" y="1063831"/>
                  </a:lnTo>
                  <a:lnTo>
                    <a:pt x="1094977" y="1015309"/>
                  </a:lnTo>
                  <a:lnTo>
                    <a:pt x="1112075" y="967466"/>
                  </a:lnTo>
                  <a:lnTo>
                    <a:pt x="1130957" y="920292"/>
                  </a:lnTo>
                  <a:lnTo>
                    <a:pt x="1146671" y="885494"/>
                  </a:lnTo>
                  <a:lnTo>
                    <a:pt x="1167850" y="839181"/>
                  </a:lnTo>
                  <a:lnTo>
                    <a:pt x="1189754" y="793140"/>
                  </a:lnTo>
                  <a:lnTo>
                    <a:pt x="1212102" y="747265"/>
                  </a:lnTo>
                  <a:lnTo>
                    <a:pt x="1230152" y="713342"/>
                  </a:lnTo>
                  <a:lnTo>
                    <a:pt x="1252538" y="667481"/>
                  </a:lnTo>
                  <a:lnTo>
                    <a:pt x="1275095" y="621685"/>
                  </a:lnTo>
                  <a:lnTo>
                    <a:pt x="1297885" y="575975"/>
                  </a:lnTo>
                  <a:lnTo>
                    <a:pt x="1321007" y="530391"/>
                  </a:lnTo>
                  <a:lnTo>
                    <a:pt x="1344560" y="484968"/>
                  </a:lnTo>
                  <a:lnTo>
                    <a:pt x="1368645" y="439744"/>
                  </a:lnTo>
                  <a:lnTo>
                    <a:pt x="1393361" y="394757"/>
                  </a:lnTo>
                  <a:lnTo>
                    <a:pt x="1425927" y="352711"/>
                  </a:lnTo>
                  <a:lnTo>
                    <a:pt x="1450158" y="321105"/>
                  </a:lnTo>
                  <a:lnTo>
                    <a:pt x="1471411" y="301945"/>
                  </a:lnTo>
                  <a:lnTo>
                    <a:pt x="1496884" y="284367"/>
                  </a:lnTo>
                  <a:lnTo>
                    <a:pt x="1523153" y="280650"/>
                  </a:lnTo>
                  <a:lnTo>
                    <a:pt x="1553730" y="278547"/>
                  </a:lnTo>
                  <a:lnTo>
                    <a:pt x="1583209" y="289596"/>
                  </a:lnTo>
                  <a:lnTo>
                    <a:pt x="1623243" y="318164"/>
                  </a:lnTo>
                  <a:lnTo>
                    <a:pt x="1651425" y="355852"/>
                  </a:lnTo>
                  <a:lnTo>
                    <a:pt x="1666522" y="402198"/>
                  </a:lnTo>
                  <a:lnTo>
                    <a:pt x="1525714" y="349423"/>
                  </a:lnTo>
                  <a:lnTo>
                    <a:pt x="1508285" y="370017"/>
                  </a:lnTo>
                  <a:lnTo>
                    <a:pt x="1478811" y="399658"/>
                  </a:lnTo>
                  <a:lnTo>
                    <a:pt x="1449005" y="442737"/>
                  </a:lnTo>
                  <a:lnTo>
                    <a:pt x="1424669" y="487867"/>
                  </a:lnTo>
                  <a:lnTo>
                    <a:pt x="1400992" y="533244"/>
                  </a:lnTo>
                  <a:lnTo>
                    <a:pt x="1377817" y="578809"/>
                  </a:lnTo>
                  <a:lnTo>
                    <a:pt x="1354988" y="624503"/>
                  </a:lnTo>
                  <a:lnTo>
                    <a:pt x="1332349" y="670269"/>
                  </a:lnTo>
                  <a:lnTo>
                    <a:pt x="1292076" y="750113"/>
                  </a:lnTo>
                  <a:lnTo>
                    <a:pt x="1270197" y="796164"/>
                  </a:lnTo>
                  <a:lnTo>
                    <a:pt x="1249306" y="842585"/>
                  </a:lnTo>
                  <a:lnTo>
                    <a:pt x="1234356" y="877670"/>
                  </a:lnTo>
                  <a:lnTo>
                    <a:pt x="1216317" y="925160"/>
                  </a:lnTo>
                  <a:lnTo>
                    <a:pt x="1199161" y="972981"/>
                  </a:lnTo>
                  <a:lnTo>
                    <a:pt x="1182643" y="1021040"/>
                  </a:lnTo>
                  <a:lnTo>
                    <a:pt x="1166515" y="1069247"/>
                  </a:lnTo>
                  <a:lnTo>
                    <a:pt x="1150533" y="1117507"/>
                  </a:lnTo>
                  <a:lnTo>
                    <a:pt x="1134449" y="1165730"/>
                  </a:lnTo>
                  <a:lnTo>
                    <a:pt x="1126757" y="1189972"/>
                  </a:lnTo>
                  <a:lnTo>
                    <a:pt x="1119740" y="1214468"/>
                  </a:lnTo>
                  <a:lnTo>
                    <a:pt x="1112935" y="1239043"/>
                  </a:lnTo>
                  <a:lnTo>
                    <a:pt x="1105873" y="1263521"/>
                  </a:lnTo>
                  <a:lnTo>
                    <a:pt x="1103666" y="1276257"/>
                  </a:lnTo>
                  <a:lnTo>
                    <a:pt x="1104293" y="1290055"/>
                  </a:lnTo>
                  <a:lnTo>
                    <a:pt x="1112779" y="1293235"/>
                  </a:lnTo>
                  <a:lnTo>
                    <a:pt x="1120775" y="1309795"/>
                  </a:lnTo>
                  <a:lnTo>
                    <a:pt x="1147377" y="1333328"/>
                  </a:lnTo>
                  <a:lnTo>
                    <a:pt x="1178395" y="1344953"/>
                  </a:lnTo>
                  <a:lnTo>
                    <a:pt x="1205554" y="1368696"/>
                  </a:lnTo>
                  <a:lnTo>
                    <a:pt x="1365741" y="1428734"/>
                  </a:lnTo>
                  <a:lnTo>
                    <a:pt x="1328106" y="1455316"/>
                  </a:lnTo>
                  <a:lnTo>
                    <a:pt x="1281659" y="1465033"/>
                  </a:lnTo>
                  <a:lnTo>
                    <a:pt x="1235095" y="1461144"/>
                  </a:lnTo>
                  <a:lnTo>
                    <a:pt x="1184561" y="1455766"/>
                  </a:lnTo>
                  <a:close/>
                </a:path>
                <a:path w="1914525" h="2336800">
                  <a:moveTo>
                    <a:pt x="1538985" y="774842"/>
                  </a:moveTo>
                  <a:lnTo>
                    <a:pt x="1486744" y="755262"/>
                  </a:lnTo>
                  <a:lnTo>
                    <a:pt x="1484703" y="740934"/>
                  </a:lnTo>
                  <a:lnTo>
                    <a:pt x="1491488" y="716351"/>
                  </a:lnTo>
                  <a:lnTo>
                    <a:pt x="1501100" y="692829"/>
                  </a:lnTo>
                  <a:lnTo>
                    <a:pt x="1515887" y="657683"/>
                  </a:lnTo>
                  <a:lnTo>
                    <a:pt x="1526254" y="634443"/>
                  </a:lnTo>
                  <a:lnTo>
                    <a:pt x="1540438" y="599071"/>
                  </a:lnTo>
                  <a:lnTo>
                    <a:pt x="1553927" y="563438"/>
                  </a:lnTo>
                  <a:lnTo>
                    <a:pt x="1566984" y="527644"/>
                  </a:lnTo>
                  <a:lnTo>
                    <a:pt x="1579596" y="491683"/>
                  </a:lnTo>
                  <a:lnTo>
                    <a:pt x="1596208" y="443658"/>
                  </a:lnTo>
                  <a:lnTo>
                    <a:pt x="1595872" y="429970"/>
                  </a:lnTo>
                  <a:lnTo>
                    <a:pt x="1593454" y="401938"/>
                  </a:lnTo>
                  <a:lnTo>
                    <a:pt x="1581724" y="383979"/>
                  </a:lnTo>
                  <a:lnTo>
                    <a:pt x="1566828" y="364833"/>
                  </a:lnTo>
                  <a:lnTo>
                    <a:pt x="1666522" y="402198"/>
                  </a:lnTo>
                  <a:lnTo>
                    <a:pt x="1667300" y="456741"/>
                  </a:lnTo>
                  <a:lnTo>
                    <a:pt x="1656984" y="507125"/>
                  </a:lnTo>
                  <a:lnTo>
                    <a:pt x="1639855" y="554956"/>
                  </a:lnTo>
                  <a:lnTo>
                    <a:pt x="1621896" y="602476"/>
                  </a:lnTo>
                  <a:lnTo>
                    <a:pt x="1603430" y="649806"/>
                  </a:lnTo>
                  <a:lnTo>
                    <a:pt x="1589240" y="685175"/>
                  </a:lnTo>
                  <a:lnTo>
                    <a:pt x="1570733" y="732490"/>
                  </a:lnTo>
                  <a:lnTo>
                    <a:pt x="1566205" y="744355"/>
                  </a:lnTo>
                  <a:lnTo>
                    <a:pt x="1564579" y="743746"/>
                  </a:lnTo>
                  <a:lnTo>
                    <a:pt x="1559294" y="755328"/>
                  </a:lnTo>
                  <a:lnTo>
                    <a:pt x="1550945" y="765762"/>
                  </a:lnTo>
                  <a:lnTo>
                    <a:pt x="1538985" y="774842"/>
                  </a:lnTo>
                  <a:close/>
                </a:path>
                <a:path w="1914525" h="2336800">
                  <a:moveTo>
                    <a:pt x="38353" y="1731428"/>
                  </a:moveTo>
                  <a:lnTo>
                    <a:pt x="0" y="1717053"/>
                  </a:lnTo>
                  <a:lnTo>
                    <a:pt x="7155" y="1665484"/>
                  </a:lnTo>
                  <a:lnTo>
                    <a:pt x="14408" y="1613952"/>
                  </a:lnTo>
                  <a:lnTo>
                    <a:pt x="26215" y="1550564"/>
                  </a:lnTo>
                  <a:lnTo>
                    <a:pt x="33659" y="1499102"/>
                  </a:lnTo>
                  <a:lnTo>
                    <a:pt x="41193" y="1447675"/>
                  </a:lnTo>
                  <a:lnTo>
                    <a:pt x="48815" y="1396281"/>
                  </a:lnTo>
                  <a:lnTo>
                    <a:pt x="56523" y="1344919"/>
                  </a:lnTo>
                  <a:lnTo>
                    <a:pt x="64337" y="1293597"/>
                  </a:lnTo>
                  <a:lnTo>
                    <a:pt x="72393" y="1242366"/>
                  </a:lnTo>
                  <a:lnTo>
                    <a:pt x="85566" y="1179490"/>
                  </a:lnTo>
                  <a:lnTo>
                    <a:pt x="95362" y="1128910"/>
                  </a:lnTo>
                  <a:lnTo>
                    <a:pt x="102557" y="1090919"/>
                  </a:lnTo>
                  <a:lnTo>
                    <a:pt x="114741" y="1041234"/>
                  </a:lnTo>
                  <a:lnTo>
                    <a:pt x="127645" y="991820"/>
                  </a:lnTo>
                  <a:lnTo>
                    <a:pt x="136999" y="954638"/>
                  </a:lnTo>
                  <a:lnTo>
                    <a:pt x="151904" y="905973"/>
                  </a:lnTo>
                  <a:lnTo>
                    <a:pt x="174418" y="860161"/>
                  </a:lnTo>
                  <a:lnTo>
                    <a:pt x="205363" y="817508"/>
                  </a:lnTo>
                  <a:lnTo>
                    <a:pt x="239141" y="789480"/>
                  </a:lnTo>
                  <a:lnTo>
                    <a:pt x="283176" y="765296"/>
                  </a:lnTo>
                  <a:lnTo>
                    <a:pt x="325295" y="767519"/>
                  </a:lnTo>
                  <a:lnTo>
                    <a:pt x="371153" y="771144"/>
                  </a:lnTo>
                  <a:lnTo>
                    <a:pt x="410243" y="772232"/>
                  </a:lnTo>
                  <a:lnTo>
                    <a:pt x="445337" y="785386"/>
                  </a:lnTo>
                  <a:lnTo>
                    <a:pt x="485125" y="786736"/>
                  </a:lnTo>
                  <a:lnTo>
                    <a:pt x="634365" y="842671"/>
                  </a:lnTo>
                  <a:lnTo>
                    <a:pt x="676998" y="872213"/>
                  </a:lnTo>
                  <a:lnTo>
                    <a:pt x="707635" y="910821"/>
                  </a:lnTo>
                  <a:lnTo>
                    <a:pt x="730826" y="946638"/>
                  </a:lnTo>
                  <a:lnTo>
                    <a:pt x="734618" y="961622"/>
                  </a:lnTo>
                  <a:lnTo>
                    <a:pt x="477327" y="865189"/>
                  </a:lnTo>
                  <a:lnTo>
                    <a:pt x="431311" y="861505"/>
                  </a:lnTo>
                  <a:lnTo>
                    <a:pt x="391102" y="846435"/>
                  </a:lnTo>
                  <a:lnTo>
                    <a:pt x="348945" y="844197"/>
                  </a:lnTo>
                  <a:lnTo>
                    <a:pt x="315825" y="845346"/>
                  </a:lnTo>
                  <a:lnTo>
                    <a:pt x="263455" y="866406"/>
                  </a:lnTo>
                  <a:lnTo>
                    <a:pt x="221089" y="931904"/>
                  </a:lnTo>
                  <a:lnTo>
                    <a:pt x="204446" y="979917"/>
                  </a:lnTo>
                  <a:lnTo>
                    <a:pt x="196237" y="1017528"/>
                  </a:lnTo>
                  <a:lnTo>
                    <a:pt x="185162" y="1067628"/>
                  </a:lnTo>
                  <a:lnTo>
                    <a:pt x="178059" y="1105654"/>
                  </a:lnTo>
                  <a:lnTo>
                    <a:pt x="165761" y="1155296"/>
                  </a:lnTo>
                  <a:lnTo>
                    <a:pt x="157713" y="1192968"/>
                  </a:lnTo>
                  <a:lnTo>
                    <a:pt x="145530" y="1242652"/>
                  </a:lnTo>
                  <a:lnTo>
                    <a:pt x="138653" y="1280763"/>
                  </a:lnTo>
                  <a:lnTo>
                    <a:pt x="129392" y="1331543"/>
                  </a:lnTo>
                  <a:lnTo>
                    <a:pt x="116193" y="1394409"/>
                  </a:lnTo>
                  <a:lnTo>
                    <a:pt x="107692" y="1445474"/>
                  </a:lnTo>
                  <a:lnTo>
                    <a:pt x="99152" y="1496524"/>
                  </a:lnTo>
                  <a:lnTo>
                    <a:pt x="90295" y="1547455"/>
                  </a:lnTo>
                  <a:lnTo>
                    <a:pt x="80843" y="1598163"/>
                  </a:lnTo>
                  <a:lnTo>
                    <a:pt x="71314" y="1635280"/>
                  </a:lnTo>
                  <a:lnTo>
                    <a:pt x="51611" y="1695709"/>
                  </a:lnTo>
                  <a:lnTo>
                    <a:pt x="38353" y="1731428"/>
                  </a:lnTo>
                  <a:close/>
                </a:path>
                <a:path w="1914525" h="2336800">
                  <a:moveTo>
                    <a:pt x="408209" y="2304057"/>
                  </a:moveTo>
                  <a:lnTo>
                    <a:pt x="269201" y="2251957"/>
                  </a:lnTo>
                  <a:lnTo>
                    <a:pt x="319932" y="2243846"/>
                  </a:lnTo>
                  <a:lnTo>
                    <a:pt x="361825" y="2232422"/>
                  </a:lnTo>
                  <a:lnTo>
                    <a:pt x="399533" y="2205867"/>
                  </a:lnTo>
                  <a:lnTo>
                    <a:pt x="433254" y="2164254"/>
                  </a:lnTo>
                  <a:lnTo>
                    <a:pt x="458728" y="2119551"/>
                  </a:lnTo>
                  <a:lnTo>
                    <a:pt x="477020" y="2072156"/>
                  </a:lnTo>
                  <a:lnTo>
                    <a:pt x="490328" y="2022893"/>
                  </a:lnTo>
                  <a:lnTo>
                    <a:pt x="500552" y="1972474"/>
                  </a:lnTo>
                  <a:lnTo>
                    <a:pt x="509592" y="1921612"/>
                  </a:lnTo>
                  <a:lnTo>
                    <a:pt x="519318" y="1871006"/>
                  </a:lnTo>
                  <a:lnTo>
                    <a:pt x="529104" y="1820423"/>
                  </a:lnTo>
                  <a:lnTo>
                    <a:pt x="544255" y="1731162"/>
                  </a:lnTo>
                  <a:lnTo>
                    <a:pt x="554006" y="1680566"/>
                  </a:lnTo>
                  <a:lnTo>
                    <a:pt x="563673" y="1629939"/>
                  </a:lnTo>
                  <a:lnTo>
                    <a:pt x="573221" y="1579266"/>
                  </a:lnTo>
                  <a:lnTo>
                    <a:pt x="578156" y="1540428"/>
                  </a:lnTo>
                  <a:lnTo>
                    <a:pt x="592036" y="1477816"/>
                  </a:lnTo>
                  <a:lnTo>
                    <a:pt x="602474" y="1427478"/>
                  </a:lnTo>
                  <a:lnTo>
                    <a:pt x="613461" y="1377345"/>
                  </a:lnTo>
                  <a:lnTo>
                    <a:pt x="624532" y="1327243"/>
                  </a:lnTo>
                  <a:lnTo>
                    <a:pt x="635221" y="1276999"/>
                  </a:lnTo>
                  <a:lnTo>
                    <a:pt x="645062" y="1226436"/>
                  </a:lnTo>
                  <a:lnTo>
                    <a:pt x="653590" y="1175382"/>
                  </a:lnTo>
                  <a:lnTo>
                    <a:pt x="660337" y="1123660"/>
                  </a:lnTo>
                  <a:lnTo>
                    <a:pt x="664840" y="1071096"/>
                  </a:lnTo>
                  <a:lnTo>
                    <a:pt x="659985" y="1028589"/>
                  </a:lnTo>
                  <a:lnTo>
                    <a:pt x="648131" y="983457"/>
                  </a:lnTo>
                  <a:lnTo>
                    <a:pt x="626020" y="948045"/>
                  </a:lnTo>
                  <a:lnTo>
                    <a:pt x="594853" y="922801"/>
                  </a:lnTo>
                  <a:lnTo>
                    <a:pt x="560290" y="896284"/>
                  </a:lnTo>
                  <a:lnTo>
                    <a:pt x="734618" y="961622"/>
                  </a:lnTo>
                  <a:lnTo>
                    <a:pt x="742204" y="991591"/>
                  </a:lnTo>
                  <a:lnTo>
                    <a:pt x="741862" y="1045714"/>
                  </a:lnTo>
                  <a:lnTo>
                    <a:pt x="741494" y="1086264"/>
                  </a:lnTo>
                  <a:lnTo>
                    <a:pt x="735301" y="1138193"/>
                  </a:lnTo>
                  <a:lnTo>
                    <a:pt x="728049" y="1189726"/>
                  </a:lnTo>
                  <a:lnTo>
                    <a:pt x="720050" y="1240979"/>
                  </a:lnTo>
                  <a:lnTo>
                    <a:pt x="711614" y="1292068"/>
                  </a:lnTo>
                  <a:lnTo>
                    <a:pt x="703051" y="1343110"/>
                  </a:lnTo>
                  <a:lnTo>
                    <a:pt x="694237" y="1394057"/>
                  </a:lnTo>
                  <a:lnTo>
                    <a:pt x="684532" y="1444670"/>
                  </a:lnTo>
                  <a:lnTo>
                    <a:pt x="674451" y="1495143"/>
                  </a:lnTo>
                  <a:lnTo>
                    <a:pt x="664507" y="1545667"/>
                  </a:lnTo>
                  <a:lnTo>
                    <a:pt x="655215" y="1596435"/>
                  </a:lnTo>
                  <a:lnTo>
                    <a:pt x="646291" y="1647341"/>
                  </a:lnTo>
                  <a:lnTo>
                    <a:pt x="637560" y="1698320"/>
                  </a:lnTo>
                  <a:lnTo>
                    <a:pt x="628950" y="1749343"/>
                  </a:lnTo>
                  <a:lnTo>
                    <a:pt x="611804" y="1851419"/>
                  </a:lnTo>
                  <a:lnTo>
                    <a:pt x="603124" y="1902417"/>
                  </a:lnTo>
                  <a:lnTo>
                    <a:pt x="594277" y="1953351"/>
                  </a:lnTo>
                  <a:lnTo>
                    <a:pt x="585190" y="2004197"/>
                  </a:lnTo>
                  <a:lnTo>
                    <a:pt x="575792" y="2054925"/>
                  </a:lnTo>
                  <a:lnTo>
                    <a:pt x="567851" y="2092637"/>
                  </a:lnTo>
                  <a:lnTo>
                    <a:pt x="551248" y="2140665"/>
                  </a:lnTo>
                  <a:lnTo>
                    <a:pt x="534524" y="2175085"/>
                  </a:lnTo>
                  <a:lnTo>
                    <a:pt x="508394" y="2219542"/>
                  </a:lnTo>
                  <a:lnTo>
                    <a:pt x="481398" y="2250112"/>
                  </a:lnTo>
                  <a:lnTo>
                    <a:pt x="447497" y="2278094"/>
                  </a:lnTo>
                  <a:lnTo>
                    <a:pt x="408209" y="2304057"/>
                  </a:lnTo>
                  <a:close/>
                </a:path>
                <a:path w="1914525" h="2336800">
                  <a:moveTo>
                    <a:pt x="231991" y="2332950"/>
                  </a:moveTo>
                  <a:lnTo>
                    <a:pt x="161363" y="2306478"/>
                  </a:lnTo>
                  <a:lnTo>
                    <a:pt x="125182" y="2279355"/>
                  </a:lnTo>
                  <a:lnTo>
                    <a:pt x="96334" y="2241417"/>
                  </a:lnTo>
                  <a:lnTo>
                    <a:pt x="75180" y="2206363"/>
                  </a:lnTo>
                  <a:lnTo>
                    <a:pt x="70995" y="2164106"/>
                  </a:lnTo>
                  <a:lnTo>
                    <a:pt x="78201" y="2112556"/>
                  </a:lnTo>
                  <a:lnTo>
                    <a:pt x="79222" y="2072251"/>
                  </a:lnTo>
                  <a:lnTo>
                    <a:pt x="80364" y="2031991"/>
                  </a:lnTo>
                  <a:lnTo>
                    <a:pt x="83477" y="1992470"/>
                  </a:lnTo>
                  <a:lnTo>
                    <a:pt x="86391" y="1952873"/>
                  </a:lnTo>
                  <a:lnTo>
                    <a:pt x="93942" y="1901453"/>
                  </a:lnTo>
                  <a:lnTo>
                    <a:pt x="101753" y="1850129"/>
                  </a:lnTo>
                  <a:lnTo>
                    <a:pt x="109906" y="1798934"/>
                  </a:lnTo>
                  <a:lnTo>
                    <a:pt x="114025" y="1759790"/>
                  </a:lnTo>
                  <a:lnTo>
                    <a:pt x="123104" y="1708942"/>
                  </a:lnTo>
                  <a:lnTo>
                    <a:pt x="132768" y="1658313"/>
                  </a:lnTo>
                  <a:lnTo>
                    <a:pt x="143268" y="1607998"/>
                  </a:lnTo>
                  <a:lnTo>
                    <a:pt x="154796" y="1558067"/>
                  </a:lnTo>
                  <a:lnTo>
                    <a:pt x="162543" y="1520283"/>
                  </a:lnTo>
                  <a:lnTo>
                    <a:pt x="175071" y="1470728"/>
                  </a:lnTo>
                  <a:lnTo>
                    <a:pt x="187573" y="1421162"/>
                  </a:lnTo>
                  <a:lnTo>
                    <a:pt x="199696" y="1371455"/>
                  </a:lnTo>
                  <a:lnTo>
                    <a:pt x="209676" y="1320945"/>
                  </a:lnTo>
                  <a:lnTo>
                    <a:pt x="218598" y="1283601"/>
                  </a:lnTo>
                  <a:lnTo>
                    <a:pt x="236701" y="1209009"/>
                  </a:lnTo>
                  <a:lnTo>
                    <a:pt x="252959" y="1174415"/>
                  </a:lnTo>
                  <a:lnTo>
                    <a:pt x="275204" y="1142064"/>
                  </a:lnTo>
                  <a:lnTo>
                    <a:pt x="306946" y="1099710"/>
                  </a:lnTo>
                  <a:lnTo>
                    <a:pt x="338329" y="1070784"/>
                  </a:lnTo>
                  <a:lnTo>
                    <a:pt x="399031" y="1039285"/>
                  </a:lnTo>
                  <a:lnTo>
                    <a:pt x="432521" y="1038274"/>
                  </a:lnTo>
                  <a:lnTo>
                    <a:pt x="500547" y="1063770"/>
                  </a:lnTo>
                  <a:lnTo>
                    <a:pt x="519546" y="1098016"/>
                  </a:lnTo>
                  <a:lnTo>
                    <a:pt x="531494" y="1129620"/>
                  </a:lnTo>
                  <a:lnTo>
                    <a:pt x="531715" y="1156828"/>
                  </a:lnTo>
                  <a:lnTo>
                    <a:pt x="414918" y="1113053"/>
                  </a:lnTo>
                  <a:lnTo>
                    <a:pt x="397484" y="1120081"/>
                  </a:lnTo>
                  <a:lnTo>
                    <a:pt x="379386" y="1140423"/>
                  </a:lnTo>
                  <a:lnTo>
                    <a:pt x="367789" y="1149640"/>
                  </a:lnTo>
                  <a:lnTo>
                    <a:pt x="337169" y="1192414"/>
                  </a:lnTo>
                  <a:lnTo>
                    <a:pt x="315468" y="1238532"/>
                  </a:lnTo>
                  <a:lnTo>
                    <a:pt x="296139" y="1299100"/>
                  </a:lnTo>
                  <a:lnTo>
                    <a:pt x="286005" y="1349553"/>
                  </a:lnTo>
                  <a:lnTo>
                    <a:pt x="280322" y="1388111"/>
                  </a:lnTo>
                  <a:lnTo>
                    <a:pt x="269392" y="1438265"/>
                  </a:lnTo>
                  <a:lnTo>
                    <a:pt x="257881" y="1488202"/>
                  </a:lnTo>
                  <a:lnTo>
                    <a:pt x="250456" y="1526107"/>
                  </a:lnTo>
                  <a:lnTo>
                    <a:pt x="238412" y="1575844"/>
                  </a:lnTo>
                  <a:lnTo>
                    <a:pt x="227228" y="1625903"/>
                  </a:lnTo>
                  <a:lnTo>
                    <a:pt x="216443" y="1676112"/>
                  </a:lnTo>
                  <a:lnTo>
                    <a:pt x="206171" y="1726513"/>
                  </a:lnTo>
                  <a:lnTo>
                    <a:pt x="196526" y="1777148"/>
                  </a:lnTo>
                  <a:lnTo>
                    <a:pt x="187620" y="1828062"/>
                  </a:lnTo>
                  <a:lnTo>
                    <a:pt x="179569" y="1879295"/>
                  </a:lnTo>
                  <a:lnTo>
                    <a:pt x="168028" y="1942783"/>
                  </a:lnTo>
                  <a:lnTo>
                    <a:pt x="162026" y="1994784"/>
                  </a:lnTo>
                  <a:lnTo>
                    <a:pt x="157220" y="2047234"/>
                  </a:lnTo>
                  <a:lnTo>
                    <a:pt x="153722" y="2100174"/>
                  </a:lnTo>
                  <a:lnTo>
                    <a:pt x="156039" y="2101042"/>
                  </a:lnTo>
                  <a:lnTo>
                    <a:pt x="153856" y="2113787"/>
                  </a:lnTo>
                  <a:lnTo>
                    <a:pt x="156063" y="2114614"/>
                  </a:lnTo>
                  <a:lnTo>
                    <a:pt x="153723" y="2127300"/>
                  </a:lnTo>
                  <a:lnTo>
                    <a:pt x="161387" y="2170860"/>
                  </a:lnTo>
                  <a:lnTo>
                    <a:pt x="181334" y="2219024"/>
                  </a:lnTo>
                  <a:lnTo>
                    <a:pt x="408209" y="2304057"/>
                  </a:lnTo>
                  <a:lnTo>
                    <a:pt x="364159" y="2328235"/>
                  </a:lnTo>
                  <a:lnTo>
                    <a:pt x="324888" y="2327079"/>
                  </a:lnTo>
                  <a:lnTo>
                    <a:pt x="277652" y="2336501"/>
                  </a:lnTo>
                  <a:lnTo>
                    <a:pt x="231991" y="2332950"/>
                  </a:lnTo>
                  <a:close/>
                </a:path>
                <a:path w="1914525" h="2336800">
                  <a:moveTo>
                    <a:pt x="434948" y="1595255"/>
                  </a:moveTo>
                  <a:lnTo>
                    <a:pt x="399687" y="1582039"/>
                  </a:lnTo>
                  <a:lnTo>
                    <a:pt x="389903" y="1564809"/>
                  </a:lnTo>
                  <a:lnTo>
                    <a:pt x="383616" y="1548890"/>
                  </a:lnTo>
                  <a:lnTo>
                    <a:pt x="386219" y="1522740"/>
                  </a:lnTo>
                  <a:lnTo>
                    <a:pt x="397206" y="1472608"/>
                  </a:lnTo>
                  <a:lnTo>
                    <a:pt x="408058" y="1422424"/>
                  </a:lnTo>
                  <a:lnTo>
                    <a:pt x="414329" y="1384086"/>
                  </a:lnTo>
                  <a:lnTo>
                    <a:pt x="424947" y="1333815"/>
                  </a:lnTo>
                  <a:lnTo>
                    <a:pt x="435466" y="1283507"/>
                  </a:lnTo>
                  <a:lnTo>
                    <a:pt x="445899" y="1233166"/>
                  </a:lnTo>
                  <a:lnTo>
                    <a:pt x="451803" y="1194691"/>
                  </a:lnTo>
                  <a:lnTo>
                    <a:pt x="456266" y="1169238"/>
                  </a:lnTo>
                  <a:lnTo>
                    <a:pt x="452999" y="1154451"/>
                  </a:lnTo>
                  <a:lnTo>
                    <a:pt x="450115" y="1126245"/>
                  </a:lnTo>
                  <a:lnTo>
                    <a:pt x="531715" y="1156828"/>
                  </a:lnTo>
                  <a:lnTo>
                    <a:pt x="531826" y="1170432"/>
                  </a:lnTo>
                  <a:lnTo>
                    <a:pt x="526908" y="1222840"/>
                  </a:lnTo>
                  <a:lnTo>
                    <a:pt x="520337" y="1274628"/>
                  </a:lnTo>
                  <a:lnTo>
                    <a:pt x="512748" y="1326035"/>
                  </a:lnTo>
                  <a:lnTo>
                    <a:pt x="504773" y="1377297"/>
                  </a:lnTo>
                  <a:lnTo>
                    <a:pt x="498347" y="1415576"/>
                  </a:lnTo>
                  <a:lnTo>
                    <a:pt x="486694" y="1465460"/>
                  </a:lnTo>
                  <a:lnTo>
                    <a:pt x="479365" y="1503401"/>
                  </a:lnTo>
                  <a:lnTo>
                    <a:pt x="472539" y="1541530"/>
                  </a:lnTo>
                  <a:lnTo>
                    <a:pt x="465284" y="1565937"/>
                  </a:lnTo>
                  <a:lnTo>
                    <a:pt x="451240" y="1587799"/>
                  </a:lnTo>
                  <a:lnTo>
                    <a:pt x="434948" y="1595255"/>
                  </a:lnTo>
                  <a:close/>
                </a:path>
                <a:path w="1914525" h="2336800">
                  <a:moveTo>
                    <a:pt x="26862" y="1740684"/>
                  </a:moveTo>
                  <a:lnTo>
                    <a:pt x="3358" y="1731875"/>
                  </a:lnTo>
                  <a:lnTo>
                    <a:pt x="2834" y="1718116"/>
                  </a:lnTo>
                  <a:lnTo>
                    <a:pt x="36317" y="1730665"/>
                  </a:lnTo>
                  <a:lnTo>
                    <a:pt x="26862" y="1740684"/>
                  </a:lnTo>
                  <a:close/>
                </a:path>
                <a:path w="1914525" h="2336800">
                  <a:moveTo>
                    <a:pt x="10341" y="1748055"/>
                  </a:moveTo>
                  <a:lnTo>
                    <a:pt x="9246" y="1734081"/>
                  </a:lnTo>
                  <a:lnTo>
                    <a:pt x="20607" y="1738340"/>
                  </a:lnTo>
                  <a:lnTo>
                    <a:pt x="10341" y="1748055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1"/>
          <p:cNvSpPr txBox="1"/>
          <p:nvPr/>
        </p:nvSpPr>
        <p:spPr>
          <a:xfrm>
            <a:off x="1085710" y="5274000"/>
            <a:ext cx="8760273" cy="466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000" spc="-114" dirty="0" smtClean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Major: Nuclear Physics</a:t>
            </a:r>
            <a:endParaRPr lang="en-US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HCM University of Educa</a:t>
            </a:r>
            <a:r>
              <a:rPr lang="en-US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tion</a:t>
            </a:r>
            <a:endParaRPr lang="en-US" sz="5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Graduation: 2020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17" y="2374043"/>
            <a:ext cx="4038600" cy="605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5377" y="7936226"/>
            <a:ext cx="107442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0" b="1" spc="-900" dirty="0" smtClean="0">
                <a:solidFill>
                  <a:srgbClr val="262626"/>
                </a:solidFill>
                <a:latin typeface="Verdana"/>
                <a:cs typeface="Verdana"/>
              </a:rPr>
              <a:t>From 2018 - 2021</a:t>
            </a:r>
            <a:endParaRPr sz="9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0" y="9625031"/>
            <a:ext cx="7467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80" dirty="0" smtClean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lang="en-US" sz="3200" spc="-80" dirty="0" smtClean="0">
                <a:solidFill>
                  <a:srgbClr val="FF0000"/>
                </a:solidFill>
                <a:latin typeface="Verdana"/>
                <a:cs typeface="Verdana"/>
              </a:rPr>
              <a:t>esearch focus period of time</a:t>
            </a:r>
            <a:endParaRPr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5853" y="337726"/>
            <a:ext cx="13300347" cy="3403804"/>
            <a:chOff x="1965706" y="1900490"/>
            <a:chExt cx="14021658" cy="4858276"/>
          </a:xfrm>
        </p:grpSpPr>
        <p:sp>
          <p:nvSpPr>
            <p:cNvPr id="8" name="object 8"/>
            <p:cNvSpPr/>
            <p:nvPr/>
          </p:nvSpPr>
          <p:spPr>
            <a:xfrm>
              <a:off x="15346649" y="5304110"/>
              <a:ext cx="640715" cy="848994"/>
            </a:xfrm>
            <a:custGeom>
              <a:avLst/>
              <a:gdLst/>
              <a:ahLst/>
              <a:cxnLst/>
              <a:rect l="l" t="t" r="r" b="b"/>
              <a:pathLst>
                <a:path w="640715" h="848995">
                  <a:moveTo>
                    <a:pt x="202372" y="848732"/>
                  </a:moveTo>
                  <a:lnTo>
                    <a:pt x="163330" y="832741"/>
                  </a:lnTo>
                  <a:lnTo>
                    <a:pt x="128631" y="803734"/>
                  </a:lnTo>
                  <a:lnTo>
                    <a:pt x="105402" y="768514"/>
                  </a:lnTo>
                  <a:lnTo>
                    <a:pt x="88913" y="730019"/>
                  </a:lnTo>
                  <a:lnTo>
                    <a:pt x="74434" y="691184"/>
                  </a:lnTo>
                  <a:lnTo>
                    <a:pt x="56691" y="644124"/>
                  </a:lnTo>
                  <a:lnTo>
                    <a:pt x="40782" y="596664"/>
                  </a:lnTo>
                  <a:lnTo>
                    <a:pt x="27028" y="548785"/>
                  </a:lnTo>
                  <a:lnTo>
                    <a:pt x="15751" y="500466"/>
                  </a:lnTo>
                  <a:lnTo>
                    <a:pt x="7273" y="451685"/>
                  </a:lnTo>
                  <a:lnTo>
                    <a:pt x="1915" y="402423"/>
                  </a:lnTo>
                  <a:lnTo>
                    <a:pt x="0" y="352658"/>
                  </a:lnTo>
                  <a:lnTo>
                    <a:pt x="1848" y="302369"/>
                  </a:lnTo>
                  <a:lnTo>
                    <a:pt x="7783" y="251536"/>
                  </a:lnTo>
                  <a:lnTo>
                    <a:pt x="16540" y="205750"/>
                  </a:lnTo>
                  <a:lnTo>
                    <a:pt x="29057" y="161572"/>
                  </a:lnTo>
                  <a:lnTo>
                    <a:pt x="46700" y="119664"/>
                  </a:lnTo>
                  <a:lnTo>
                    <a:pt x="70838" y="80688"/>
                  </a:lnTo>
                  <a:lnTo>
                    <a:pt x="102837" y="45302"/>
                  </a:lnTo>
                  <a:lnTo>
                    <a:pt x="138151" y="18872"/>
                  </a:lnTo>
                  <a:lnTo>
                    <a:pt x="175846" y="3215"/>
                  </a:lnTo>
                  <a:lnTo>
                    <a:pt x="215817" y="0"/>
                  </a:lnTo>
                  <a:lnTo>
                    <a:pt x="257953" y="10893"/>
                  </a:lnTo>
                  <a:lnTo>
                    <a:pt x="291989" y="30970"/>
                  </a:lnTo>
                  <a:lnTo>
                    <a:pt x="317988" y="58127"/>
                  </a:lnTo>
                  <a:lnTo>
                    <a:pt x="335944" y="91667"/>
                  </a:lnTo>
                  <a:lnTo>
                    <a:pt x="337756" y="98843"/>
                  </a:lnTo>
                  <a:lnTo>
                    <a:pt x="202303" y="98843"/>
                  </a:lnTo>
                  <a:lnTo>
                    <a:pt x="189550" y="102389"/>
                  </a:lnTo>
                  <a:lnTo>
                    <a:pt x="152957" y="137813"/>
                  </a:lnTo>
                  <a:lnTo>
                    <a:pt x="126637" y="181947"/>
                  </a:lnTo>
                  <a:lnTo>
                    <a:pt x="103623" y="255213"/>
                  </a:lnTo>
                  <a:lnTo>
                    <a:pt x="95558" y="305043"/>
                  </a:lnTo>
                  <a:lnTo>
                    <a:pt x="92375" y="354796"/>
                  </a:lnTo>
                  <a:lnTo>
                    <a:pt x="93497" y="404461"/>
                  </a:lnTo>
                  <a:lnTo>
                    <a:pt x="98346" y="454029"/>
                  </a:lnTo>
                  <a:lnTo>
                    <a:pt x="106344" y="503487"/>
                  </a:lnTo>
                  <a:lnTo>
                    <a:pt x="116912" y="552825"/>
                  </a:lnTo>
                  <a:lnTo>
                    <a:pt x="129473" y="602032"/>
                  </a:lnTo>
                  <a:lnTo>
                    <a:pt x="141096" y="641523"/>
                  </a:lnTo>
                  <a:lnTo>
                    <a:pt x="154024" y="681051"/>
                  </a:lnTo>
                  <a:lnTo>
                    <a:pt x="167696" y="721164"/>
                  </a:lnTo>
                  <a:lnTo>
                    <a:pt x="181553" y="762409"/>
                  </a:lnTo>
                  <a:lnTo>
                    <a:pt x="374540" y="762409"/>
                  </a:lnTo>
                  <a:lnTo>
                    <a:pt x="366004" y="768345"/>
                  </a:lnTo>
                  <a:lnTo>
                    <a:pt x="325125" y="794034"/>
                  </a:lnTo>
                  <a:lnTo>
                    <a:pt x="283203" y="818282"/>
                  </a:lnTo>
                  <a:lnTo>
                    <a:pt x="240485" y="841494"/>
                  </a:lnTo>
                  <a:lnTo>
                    <a:pt x="221036" y="848496"/>
                  </a:lnTo>
                  <a:lnTo>
                    <a:pt x="202372" y="848732"/>
                  </a:lnTo>
                  <a:close/>
                </a:path>
                <a:path w="640715" h="848995">
                  <a:moveTo>
                    <a:pt x="271003" y="508674"/>
                  </a:moveTo>
                  <a:lnTo>
                    <a:pt x="250504" y="502072"/>
                  </a:lnTo>
                  <a:lnTo>
                    <a:pt x="235539" y="489444"/>
                  </a:lnTo>
                  <a:lnTo>
                    <a:pt x="227015" y="471496"/>
                  </a:lnTo>
                  <a:lnTo>
                    <a:pt x="225836" y="448934"/>
                  </a:lnTo>
                  <a:lnTo>
                    <a:pt x="228544" y="430407"/>
                  </a:lnTo>
                  <a:lnTo>
                    <a:pt x="232150" y="411978"/>
                  </a:lnTo>
                  <a:lnTo>
                    <a:pt x="240285" y="375249"/>
                  </a:lnTo>
                  <a:lnTo>
                    <a:pt x="248839" y="328878"/>
                  </a:lnTo>
                  <a:lnTo>
                    <a:pt x="254335" y="282383"/>
                  </a:lnTo>
                  <a:lnTo>
                    <a:pt x="256260" y="235810"/>
                  </a:lnTo>
                  <a:lnTo>
                    <a:pt x="254104" y="189203"/>
                  </a:lnTo>
                  <a:lnTo>
                    <a:pt x="247355" y="142606"/>
                  </a:lnTo>
                  <a:lnTo>
                    <a:pt x="224017" y="106838"/>
                  </a:lnTo>
                  <a:lnTo>
                    <a:pt x="202303" y="98843"/>
                  </a:lnTo>
                  <a:lnTo>
                    <a:pt x="337756" y="98843"/>
                  </a:lnTo>
                  <a:lnTo>
                    <a:pt x="345850" y="130892"/>
                  </a:lnTo>
                  <a:lnTo>
                    <a:pt x="358829" y="222464"/>
                  </a:lnTo>
                  <a:lnTo>
                    <a:pt x="611869" y="222464"/>
                  </a:lnTo>
                  <a:lnTo>
                    <a:pt x="618323" y="230419"/>
                  </a:lnTo>
                  <a:lnTo>
                    <a:pt x="630078" y="261528"/>
                  </a:lnTo>
                  <a:lnTo>
                    <a:pt x="506378" y="261528"/>
                  </a:lnTo>
                  <a:lnTo>
                    <a:pt x="491872" y="264619"/>
                  </a:lnTo>
                  <a:lnTo>
                    <a:pt x="456233" y="280323"/>
                  </a:lnTo>
                  <a:lnTo>
                    <a:pt x="424260" y="301441"/>
                  </a:lnTo>
                  <a:lnTo>
                    <a:pt x="389850" y="335930"/>
                  </a:lnTo>
                  <a:lnTo>
                    <a:pt x="361615" y="374437"/>
                  </a:lnTo>
                  <a:lnTo>
                    <a:pt x="340337" y="417323"/>
                  </a:lnTo>
                  <a:lnTo>
                    <a:pt x="326796" y="464949"/>
                  </a:lnTo>
                  <a:lnTo>
                    <a:pt x="319256" y="485067"/>
                  </a:lnTo>
                  <a:lnTo>
                    <a:pt x="306303" y="499549"/>
                  </a:lnTo>
                  <a:lnTo>
                    <a:pt x="289648" y="507662"/>
                  </a:lnTo>
                  <a:lnTo>
                    <a:pt x="271003" y="508674"/>
                  </a:lnTo>
                  <a:close/>
                </a:path>
                <a:path w="640715" h="848995">
                  <a:moveTo>
                    <a:pt x="611869" y="222464"/>
                  </a:moveTo>
                  <a:lnTo>
                    <a:pt x="358829" y="222464"/>
                  </a:lnTo>
                  <a:lnTo>
                    <a:pt x="384328" y="208268"/>
                  </a:lnTo>
                  <a:lnTo>
                    <a:pt x="409555" y="193457"/>
                  </a:lnTo>
                  <a:lnTo>
                    <a:pt x="435037" y="180705"/>
                  </a:lnTo>
                  <a:lnTo>
                    <a:pt x="461301" y="172686"/>
                  </a:lnTo>
                  <a:lnTo>
                    <a:pt x="513462" y="169119"/>
                  </a:lnTo>
                  <a:lnTo>
                    <a:pt x="557358" y="177941"/>
                  </a:lnTo>
                  <a:lnTo>
                    <a:pt x="592481" y="198568"/>
                  </a:lnTo>
                  <a:lnTo>
                    <a:pt x="611869" y="222464"/>
                  </a:lnTo>
                  <a:close/>
                </a:path>
                <a:path w="640715" h="848995">
                  <a:moveTo>
                    <a:pt x="374540" y="762409"/>
                  </a:moveTo>
                  <a:lnTo>
                    <a:pt x="181553" y="762409"/>
                  </a:lnTo>
                  <a:lnTo>
                    <a:pt x="196030" y="754098"/>
                  </a:lnTo>
                  <a:lnTo>
                    <a:pt x="203349" y="749968"/>
                  </a:lnTo>
                  <a:lnTo>
                    <a:pt x="251651" y="724091"/>
                  </a:lnTo>
                  <a:lnTo>
                    <a:pt x="291598" y="700934"/>
                  </a:lnTo>
                  <a:lnTo>
                    <a:pt x="330303" y="676026"/>
                  </a:lnTo>
                  <a:lnTo>
                    <a:pt x="367466" y="648876"/>
                  </a:lnTo>
                  <a:lnTo>
                    <a:pt x="402786" y="618998"/>
                  </a:lnTo>
                  <a:lnTo>
                    <a:pt x="435963" y="585902"/>
                  </a:lnTo>
                  <a:lnTo>
                    <a:pt x="465936" y="550358"/>
                  </a:lnTo>
                  <a:lnTo>
                    <a:pt x="491826" y="512876"/>
                  </a:lnTo>
                  <a:lnTo>
                    <a:pt x="513077" y="473093"/>
                  </a:lnTo>
                  <a:lnTo>
                    <a:pt x="529007" y="430990"/>
                  </a:lnTo>
                  <a:lnTo>
                    <a:pt x="539122" y="386035"/>
                  </a:lnTo>
                  <a:lnTo>
                    <a:pt x="540916" y="361798"/>
                  </a:lnTo>
                  <a:lnTo>
                    <a:pt x="539886" y="337111"/>
                  </a:lnTo>
                  <a:lnTo>
                    <a:pt x="534114" y="287617"/>
                  </a:lnTo>
                  <a:lnTo>
                    <a:pt x="506378" y="261528"/>
                  </a:lnTo>
                  <a:lnTo>
                    <a:pt x="630078" y="261528"/>
                  </a:lnTo>
                  <a:lnTo>
                    <a:pt x="634379" y="272910"/>
                  </a:lnTo>
                  <a:lnTo>
                    <a:pt x="640139" y="325457"/>
                  </a:lnTo>
                  <a:lnTo>
                    <a:pt x="637744" y="376806"/>
                  </a:lnTo>
                  <a:lnTo>
                    <a:pt x="629862" y="425981"/>
                  </a:lnTo>
                  <a:lnTo>
                    <a:pt x="616631" y="473178"/>
                  </a:lnTo>
                  <a:lnTo>
                    <a:pt x="598326" y="518254"/>
                  </a:lnTo>
                  <a:lnTo>
                    <a:pt x="575015" y="561574"/>
                  </a:lnTo>
                  <a:lnTo>
                    <a:pt x="546904" y="603164"/>
                  </a:lnTo>
                  <a:lnTo>
                    <a:pt x="514166" y="643137"/>
                  </a:lnTo>
                  <a:lnTo>
                    <a:pt x="479921" y="678613"/>
                  </a:lnTo>
                  <a:lnTo>
                    <a:pt x="443648" y="711037"/>
                  </a:lnTo>
                  <a:lnTo>
                    <a:pt x="405594" y="740814"/>
                  </a:lnTo>
                  <a:lnTo>
                    <a:pt x="374540" y="762409"/>
                  </a:lnTo>
                  <a:close/>
                </a:path>
              </a:pathLst>
            </a:custGeom>
            <a:solidFill>
              <a:srgbClr val="CCE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96525" y="5004286"/>
              <a:ext cx="648335" cy="760095"/>
            </a:xfrm>
            <a:custGeom>
              <a:avLst/>
              <a:gdLst/>
              <a:ahLst/>
              <a:cxnLst/>
              <a:rect l="l" t="t" r="r" b="b"/>
              <a:pathLst>
                <a:path w="648334" h="760095">
                  <a:moveTo>
                    <a:pt x="406925" y="127428"/>
                  </a:moveTo>
                  <a:lnTo>
                    <a:pt x="301376" y="127428"/>
                  </a:lnTo>
                  <a:lnTo>
                    <a:pt x="318306" y="89804"/>
                  </a:lnTo>
                  <a:lnTo>
                    <a:pt x="348436" y="39638"/>
                  </a:lnTo>
                  <a:lnTo>
                    <a:pt x="380452" y="13938"/>
                  </a:lnTo>
                  <a:lnTo>
                    <a:pt x="417655" y="703"/>
                  </a:lnTo>
                  <a:lnTo>
                    <a:pt x="457860" y="0"/>
                  </a:lnTo>
                  <a:lnTo>
                    <a:pt x="498882" y="11893"/>
                  </a:lnTo>
                  <a:lnTo>
                    <a:pt x="538536" y="36450"/>
                  </a:lnTo>
                  <a:lnTo>
                    <a:pt x="577912" y="75855"/>
                  </a:lnTo>
                  <a:lnTo>
                    <a:pt x="590402" y="95198"/>
                  </a:lnTo>
                  <a:lnTo>
                    <a:pt x="435302" y="95198"/>
                  </a:lnTo>
                  <a:lnTo>
                    <a:pt x="420067" y="105324"/>
                  </a:lnTo>
                  <a:lnTo>
                    <a:pt x="406925" y="127428"/>
                  </a:lnTo>
                  <a:close/>
                </a:path>
                <a:path w="648334" h="760095">
                  <a:moveTo>
                    <a:pt x="417151" y="759929"/>
                  </a:moveTo>
                  <a:lnTo>
                    <a:pt x="377262" y="748095"/>
                  </a:lnTo>
                  <a:lnTo>
                    <a:pt x="337569" y="720899"/>
                  </a:lnTo>
                  <a:lnTo>
                    <a:pt x="298463" y="693080"/>
                  </a:lnTo>
                  <a:lnTo>
                    <a:pt x="260290" y="664325"/>
                  </a:lnTo>
                  <a:lnTo>
                    <a:pt x="223399" y="634322"/>
                  </a:lnTo>
                  <a:lnTo>
                    <a:pt x="188134" y="602759"/>
                  </a:lnTo>
                  <a:lnTo>
                    <a:pt x="154843" y="569322"/>
                  </a:lnTo>
                  <a:lnTo>
                    <a:pt x="123873" y="533701"/>
                  </a:lnTo>
                  <a:lnTo>
                    <a:pt x="95570" y="495581"/>
                  </a:lnTo>
                  <a:lnTo>
                    <a:pt x="70281" y="454652"/>
                  </a:lnTo>
                  <a:lnTo>
                    <a:pt x="48352" y="410601"/>
                  </a:lnTo>
                  <a:lnTo>
                    <a:pt x="29923" y="365577"/>
                  </a:lnTo>
                  <a:lnTo>
                    <a:pt x="14821" y="319722"/>
                  </a:lnTo>
                  <a:lnTo>
                    <a:pt x="4397" y="273041"/>
                  </a:lnTo>
                  <a:lnTo>
                    <a:pt x="0" y="225537"/>
                  </a:lnTo>
                  <a:lnTo>
                    <a:pt x="2977" y="177216"/>
                  </a:lnTo>
                  <a:lnTo>
                    <a:pt x="14693" y="128054"/>
                  </a:lnTo>
                  <a:lnTo>
                    <a:pt x="35284" y="84926"/>
                  </a:lnTo>
                  <a:lnTo>
                    <a:pt x="62931" y="54097"/>
                  </a:lnTo>
                  <a:lnTo>
                    <a:pt x="132291" y="27489"/>
                  </a:lnTo>
                  <a:lnTo>
                    <a:pt x="170474" y="30749"/>
                  </a:lnTo>
                  <a:lnTo>
                    <a:pt x="208637" y="44410"/>
                  </a:lnTo>
                  <a:lnTo>
                    <a:pt x="245014" y="67994"/>
                  </a:lnTo>
                  <a:lnTo>
                    <a:pt x="273807" y="96379"/>
                  </a:lnTo>
                  <a:lnTo>
                    <a:pt x="287422" y="111896"/>
                  </a:lnTo>
                  <a:lnTo>
                    <a:pt x="300920" y="126921"/>
                  </a:lnTo>
                  <a:lnTo>
                    <a:pt x="132599" y="126921"/>
                  </a:lnTo>
                  <a:lnTo>
                    <a:pt x="121142" y="134830"/>
                  </a:lnTo>
                  <a:lnTo>
                    <a:pt x="111101" y="149319"/>
                  </a:lnTo>
                  <a:lnTo>
                    <a:pt x="103437" y="166946"/>
                  </a:lnTo>
                  <a:lnTo>
                    <a:pt x="99112" y="184269"/>
                  </a:lnTo>
                  <a:lnTo>
                    <a:pt x="96158" y="231095"/>
                  </a:lnTo>
                  <a:lnTo>
                    <a:pt x="100400" y="276748"/>
                  </a:lnTo>
                  <a:lnTo>
                    <a:pt x="110764" y="321253"/>
                  </a:lnTo>
                  <a:lnTo>
                    <a:pt x="126180" y="364635"/>
                  </a:lnTo>
                  <a:lnTo>
                    <a:pt x="145575" y="406921"/>
                  </a:lnTo>
                  <a:lnTo>
                    <a:pt x="171079" y="451305"/>
                  </a:lnTo>
                  <a:lnTo>
                    <a:pt x="200505" y="492256"/>
                  </a:lnTo>
                  <a:lnTo>
                    <a:pt x="233212" y="530421"/>
                  </a:lnTo>
                  <a:lnTo>
                    <a:pt x="268558" y="566446"/>
                  </a:lnTo>
                  <a:lnTo>
                    <a:pt x="305900" y="600978"/>
                  </a:lnTo>
                  <a:lnTo>
                    <a:pt x="344598" y="634665"/>
                  </a:lnTo>
                  <a:lnTo>
                    <a:pt x="384009" y="668153"/>
                  </a:lnTo>
                  <a:lnTo>
                    <a:pt x="507982" y="668153"/>
                  </a:lnTo>
                  <a:lnTo>
                    <a:pt x="480965" y="711414"/>
                  </a:lnTo>
                  <a:lnTo>
                    <a:pt x="453526" y="741283"/>
                  </a:lnTo>
                  <a:lnTo>
                    <a:pt x="435679" y="754140"/>
                  </a:lnTo>
                  <a:lnTo>
                    <a:pt x="417151" y="759929"/>
                  </a:lnTo>
                  <a:close/>
                </a:path>
                <a:path w="648334" h="760095">
                  <a:moveTo>
                    <a:pt x="507982" y="668153"/>
                  </a:moveTo>
                  <a:lnTo>
                    <a:pt x="384009" y="668153"/>
                  </a:lnTo>
                  <a:lnTo>
                    <a:pt x="391290" y="659991"/>
                  </a:lnTo>
                  <a:lnTo>
                    <a:pt x="397836" y="652744"/>
                  </a:lnTo>
                  <a:lnTo>
                    <a:pt x="403755" y="646001"/>
                  </a:lnTo>
                  <a:lnTo>
                    <a:pt x="438687" y="599529"/>
                  </a:lnTo>
                  <a:lnTo>
                    <a:pt x="466144" y="559029"/>
                  </a:lnTo>
                  <a:lnTo>
                    <a:pt x="490824" y="517616"/>
                  </a:lnTo>
                  <a:lnTo>
                    <a:pt x="512028" y="475055"/>
                  </a:lnTo>
                  <a:lnTo>
                    <a:pt x="529060" y="431114"/>
                  </a:lnTo>
                  <a:lnTo>
                    <a:pt x="541219" y="385558"/>
                  </a:lnTo>
                  <a:lnTo>
                    <a:pt x="547810" y="338153"/>
                  </a:lnTo>
                  <a:lnTo>
                    <a:pt x="548132" y="288666"/>
                  </a:lnTo>
                  <a:lnTo>
                    <a:pt x="541489" y="236863"/>
                  </a:lnTo>
                  <a:lnTo>
                    <a:pt x="519712" y="168528"/>
                  </a:lnTo>
                  <a:lnTo>
                    <a:pt x="475904" y="112228"/>
                  </a:lnTo>
                  <a:lnTo>
                    <a:pt x="435302" y="95198"/>
                  </a:lnTo>
                  <a:lnTo>
                    <a:pt x="590402" y="95198"/>
                  </a:lnTo>
                  <a:lnTo>
                    <a:pt x="626177" y="168538"/>
                  </a:lnTo>
                  <a:lnTo>
                    <a:pt x="638652" y="220082"/>
                  </a:lnTo>
                  <a:lnTo>
                    <a:pt x="645628" y="273041"/>
                  </a:lnTo>
                  <a:lnTo>
                    <a:pt x="647856" y="325246"/>
                  </a:lnTo>
                  <a:lnTo>
                    <a:pt x="644485" y="375636"/>
                  </a:lnTo>
                  <a:lnTo>
                    <a:pt x="635249" y="424901"/>
                  </a:lnTo>
                  <a:lnTo>
                    <a:pt x="619768" y="472831"/>
                  </a:lnTo>
                  <a:lnTo>
                    <a:pt x="597658" y="519219"/>
                  </a:lnTo>
                  <a:lnTo>
                    <a:pt x="569531" y="567864"/>
                  </a:lnTo>
                  <a:lnTo>
                    <a:pt x="540416" y="615952"/>
                  </a:lnTo>
                  <a:lnTo>
                    <a:pt x="507982" y="668153"/>
                  </a:lnTo>
                  <a:close/>
                </a:path>
                <a:path w="648334" h="760095">
                  <a:moveTo>
                    <a:pt x="341366" y="405073"/>
                  </a:moveTo>
                  <a:lnTo>
                    <a:pt x="321580" y="397880"/>
                  </a:lnTo>
                  <a:lnTo>
                    <a:pt x="305031" y="381219"/>
                  </a:lnTo>
                  <a:lnTo>
                    <a:pt x="292152" y="355574"/>
                  </a:lnTo>
                  <a:lnTo>
                    <a:pt x="282296" y="328351"/>
                  </a:lnTo>
                  <a:lnTo>
                    <a:pt x="272199" y="301198"/>
                  </a:lnTo>
                  <a:lnTo>
                    <a:pt x="249496" y="248083"/>
                  </a:lnTo>
                  <a:lnTo>
                    <a:pt x="223879" y="199884"/>
                  </a:lnTo>
                  <a:lnTo>
                    <a:pt x="192649" y="155708"/>
                  </a:lnTo>
                  <a:lnTo>
                    <a:pt x="146910" y="127117"/>
                  </a:lnTo>
                  <a:lnTo>
                    <a:pt x="132599" y="126921"/>
                  </a:lnTo>
                  <a:lnTo>
                    <a:pt x="300920" y="126921"/>
                  </a:lnTo>
                  <a:lnTo>
                    <a:pt x="301376" y="127428"/>
                  </a:lnTo>
                  <a:lnTo>
                    <a:pt x="406925" y="127428"/>
                  </a:lnTo>
                  <a:lnTo>
                    <a:pt x="406544" y="128080"/>
                  </a:lnTo>
                  <a:lnTo>
                    <a:pt x="390075" y="176204"/>
                  </a:lnTo>
                  <a:lnTo>
                    <a:pt x="383086" y="224917"/>
                  </a:lnTo>
                  <a:lnTo>
                    <a:pt x="384695" y="273041"/>
                  </a:lnTo>
                  <a:lnTo>
                    <a:pt x="384774" y="274361"/>
                  </a:lnTo>
                  <a:lnTo>
                    <a:pt x="394162" y="323823"/>
                  </a:lnTo>
                  <a:lnTo>
                    <a:pt x="397739" y="350938"/>
                  </a:lnTo>
                  <a:lnTo>
                    <a:pt x="393657" y="373874"/>
                  </a:lnTo>
                  <a:lnTo>
                    <a:pt x="382277" y="391407"/>
                  </a:lnTo>
                  <a:lnTo>
                    <a:pt x="363956" y="402311"/>
                  </a:lnTo>
                  <a:lnTo>
                    <a:pt x="341366" y="405073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00810" y="6129481"/>
              <a:ext cx="556895" cy="629285"/>
            </a:xfrm>
            <a:custGeom>
              <a:avLst/>
              <a:gdLst/>
              <a:ahLst/>
              <a:cxnLst/>
              <a:rect l="l" t="t" r="r" b="b"/>
              <a:pathLst>
                <a:path w="556894" h="629284">
                  <a:moveTo>
                    <a:pt x="259793" y="628923"/>
                  </a:moveTo>
                  <a:lnTo>
                    <a:pt x="207068" y="592911"/>
                  </a:lnTo>
                  <a:lnTo>
                    <a:pt x="174246" y="557268"/>
                  </a:lnTo>
                  <a:lnTo>
                    <a:pt x="143323" y="520453"/>
                  </a:lnTo>
                  <a:lnTo>
                    <a:pt x="114554" y="482325"/>
                  </a:lnTo>
                  <a:lnTo>
                    <a:pt x="88195" y="442743"/>
                  </a:lnTo>
                  <a:lnTo>
                    <a:pt x="64504" y="401565"/>
                  </a:lnTo>
                  <a:lnTo>
                    <a:pt x="43735" y="358650"/>
                  </a:lnTo>
                  <a:lnTo>
                    <a:pt x="26144" y="313858"/>
                  </a:lnTo>
                  <a:lnTo>
                    <a:pt x="11989" y="267046"/>
                  </a:lnTo>
                  <a:lnTo>
                    <a:pt x="2984" y="221539"/>
                  </a:lnTo>
                  <a:lnTo>
                    <a:pt x="0" y="175977"/>
                  </a:lnTo>
                  <a:lnTo>
                    <a:pt x="3908" y="130515"/>
                  </a:lnTo>
                  <a:lnTo>
                    <a:pt x="15585" y="85308"/>
                  </a:lnTo>
                  <a:lnTo>
                    <a:pt x="40304" y="42006"/>
                  </a:lnTo>
                  <a:lnTo>
                    <a:pt x="76354" y="13102"/>
                  </a:lnTo>
                  <a:lnTo>
                    <a:pt x="119418" y="0"/>
                  </a:lnTo>
                  <a:lnTo>
                    <a:pt x="165178" y="4102"/>
                  </a:lnTo>
                  <a:lnTo>
                    <a:pt x="209316" y="26815"/>
                  </a:lnTo>
                  <a:lnTo>
                    <a:pt x="226850" y="42006"/>
                  </a:lnTo>
                  <a:lnTo>
                    <a:pt x="242819" y="58160"/>
                  </a:lnTo>
                  <a:lnTo>
                    <a:pt x="257917" y="74519"/>
                  </a:lnTo>
                  <a:lnTo>
                    <a:pt x="271803" y="89251"/>
                  </a:lnTo>
                  <a:lnTo>
                    <a:pt x="142388" y="89251"/>
                  </a:lnTo>
                  <a:lnTo>
                    <a:pt x="125263" y="91459"/>
                  </a:lnTo>
                  <a:lnTo>
                    <a:pt x="96125" y="127811"/>
                  </a:lnTo>
                  <a:lnTo>
                    <a:pt x="91935" y="179419"/>
                  </a:lnTo>
                  <a:lnTo>
                    <a:pt x="92970" y="216415"/>
                  </a:lnTo>
                  <a:lnTo>
                    <a:pt x="94891" y="253463"/>
                  </a:lnTo>
                  <a:lnTo>
                    <a:pt x="96672" y="290504"/>
                  </a:lnTo>
                  <a:lnTo>
                    <a:pt x="105342" y="290504"/>
                  </a:lnTo>
                  <a:lnTo>
                    <a:pt x="125262" y="339545"/>
                  </a:lnTo>
                  <a:lnTo>
                    <a:pt x="148958" y="386776"/>
                  </a:lnTo>
                  <a:lnTo>
                    <a:pt x="175869" y="432142"/>
                  </a:lnTo>
                  <a:lnTo>
                    <a:pt x="205565" y="475911"/>
                  </a:lnTo>
                  <a:lnTo>
                    <a:pt x="237614" y="518348"/>
                  </a:lnTo>
                  <a:lnTo>
                    <a:pt x="255303" y="527939"/>
                  </a:lnTo>
                  <a:lnTo>
                    <a:pt x="413892" y="527939"/>
                  </a:lnTo>
                  <a:lnTo>
                    <a:pt x="394832" y="547544"/>
                  </a:lnTo>
                  <a:lnTo>
                    <a:pt x="359368" y="578170"/>
                  </a:lnTo>
                  <a:lnTo>
                    <a:pt x="320664" y="605439"/>
                  </a:lnTo>
                  <a:lnTo>
                    <a:pt x="286131" y="624232"/>
                  </a:lnTo>
                  <a:lnTo>
                    <a:pt x="259793" y="628923"/>
                  </a:lnTo>
                  <a:close/>
                </a:path>
                <a:path w="556894" h="629284">
                  <a:moveTo>
                    <a:pt x="513351" y="89907"/>
                  </a:moveTo>
                  <a:lnTo>
                    <a:pt x="272422" y="89907"/>
                  </a:lnTo>
                  <a:lnTo>
                    <a:pt x="289931" y="73957"/>
                  </a:lnTo>
                  <a:lnTo>
                    <a:pt x="307042" y="57771"/>
                  </a:lnTo>
                  <a:lnTo>
                    <a:pt x="324622" y="42861"/>
                  </a:lnTo>
                  <a:lnTo>
                    <a:pt x="343541" y="30740"/>
                  </a:lnTo>
                  <a:lnTo>
                    <a:pt x="391526" y="17947"/>
                  </a:lnTo>
                  <a:lnTo>
                    <a:pt x="436728" y="25977"/>
                  </a:lnTo>
                  <a:lnTo>
                    <a:pt x="476786" y="49481"/>
                  </a:lnTo>
                  <a:lnTo>
                    <a:pt x="509335" y="83107"/>
                  </a:lnTo>
                  <a:lnTo>
                    <a:pt x="513351" y="89907"/>
                  </a:lnTo>
                  <a:close/>
                </a:path>
                <a:path w="556894" h="629284">
                  <a:moveTo>
                    <a:pt x="289403" y="349467"/>
                  </a:moveTo>
                  <a:lnTo>
                    <a:pt x="244313" y="328101"/>
                  </a:lnTo>
                  <a:lnTo>
                    <a:pt x="232726" y="290185"/>
                  </a:lnTo>
                  <a:lnTo>
                    <a:pt x="230694" y="280432"/>
                  </a:lnTo>
                  <a:lnTo>
                    <a:pt x="216446" y="233782"/>
                  </a:lnTo>
                  <a:lnTo>
                    <a:pt x="204754" y="196891"/>
                  </a:lnTo>
                  <a:lnTo>
                    <a:pt x="192444" y="160238"/>
                  </a:lnTo>
                  <a:lnTo>
                    <a:pt x="178941" y="123981"/>
                  </a:lnTo>
                  <a:lnTo>
                    <a:pt x="142388" y="89251"/>
                  </a:lnTo>
                  <a:lnTo>
                    <a:pt x="271803" y="89251"/>
                  </a:lnTo>
                  <a:lnTo>
                    <a:pt x="272422" y="89907"/>
                  </a:lnTo>
                  <a:lnTo>
                    <a:pt x="513351" y="89907"/>
                  </a:lnTo>
                  <a:lnTo>
                    <a:pt x="529202" y="116747"/>
                  </a:lnTo>
                  <a:lnTo>
                    <a:pt x="388364" y="116747"/>
                  </a:lnTo>
                  <a:lnTo>
                    <a:pt x="379694" y="120334"/>
                  </a:lnTo>
                  <a:lnTo>
                    <a:pt x="351004" y="170618"/>
                  </a:lnTo>
                  <a:lnTo>
                    <a:pt x="340773" y="211580"/>
                  </a:lnTo>
                  <a:lnTo>
                    <a:pt x="334638" y="249288"/>
                  </a:lnTo>
                  <a:lnTo>
                    <a:pt x="332528" y="283667"/>
                  </a:lnTo>
                  <a:lnTo>
                    <a:pt x="330856" y="300774"/>
                  </a:lnTo>
                  <a:lnTo>
                    <a:pt x="326620" y="318255"/>
                  </a:lnTo>
                  <a:lnTo>
                    <a:pt x="318603" y="333087"/>
                  </a:lnTo>
                  <a:lnTo>
                    <a:pt x="306348" y="343936"/>
                  </a:lnTo>
                  <a:lnTo>
                    <a:pt x="289403" y="349467"/>
                  </a:lnTo>
                  <a:close/>
                </a:path>
                <a:path w="556894" h="629284">
                  <a:moveTo>
                    <a:pt x="413892" y="527939"/>
                  </a:moveTo>
                  <a:lnTo>
                    <a:pt x="255303" y="527939"/>
                  </a:lnTo>
                  <a:lnTo>
                    <a:pt x="263655" y="524988"/>
                  </a:lnTo>
                  <a:lnTo>
                    <a:pt x="272116" y="519626"/>
                  </a:lnTo>
                  <a:lnTo>
                    <a:pt x="315110" y="487241"/>
                  </a:lnTo>
                  <a:lnTo>
                    <a:pt x="353953" y="451245"/>
                  </a:lnTo>
                  <a:lnTo>
                    <a:pt x="388284" y="411444"/>
                  </a:lnTo>
                  <a:lnTo>
                    <a:pt x="417743" y="367641"/>
                  </a:lnTo>
                  <a:lnTo>
                    <a:pt x="441969" y="319643"/>
                  </a:lnTo>
                  <a:lnTo>
                    <a:pt x="456974" y="274318"/>
                  </a:lnTo>
                  <a:lnTo>
                    <a:pt x="461774" y="228994"/>
                  </a:lnTo>
                  <a:lnTo>
                    <a:pt x="453984" y="184388"/>
                  </a:lnTo>
                  <a:lnTo>
                    <a:pt x="431220" y="141213"/>
                  </a:lnTo>
                  <a:lnTo>
                    <a:pt x="399709" y="118499"/>
                  </a:lnTo>
                  <a:lnTo>
                    <a:pt x="388364" y="116747"/>
                  </a:lnTo>
                  <a:lnTo>
                    <a:pt x="529202" y="116747"/>
                  </a:lnTo>
                  <a:lnTo>
                    <a:pt x="532012" y="121504"/>
                  </a:lnTo>
                  <a:lnTo>
                    <a:pt x="548858" y="170532"/>
                  </a:lnTo>
                  <a:lnTo>
                    <a:pt x="556678" y="218299"/>
                  </a:lnTo>
                  <a:lnTo>
                    <a:pt x="556183" y="264864"/>
                  </a:lnTo>
                  <a:lnTo>
                    <a:pt x="548086" y="310285"/>
                  </a:lnTo>
                  <a:lnTo>
                    <a:pt x="533100" y="354622"/>
                  </a:lnTo>
                  <a:lnTo>
                    <a:pt x="511935" y="397933"/>
                  </a:lnTo>
                  <a:lnTo>
                    <a:pt x="485305" y="440277"/>
                  </a:lnTo>
                  <a:lnTo>
                    <a:pt x="457449" y="478122"/>
                  </a:lnTo>
                  <a:lnTo>
                    <a:pt x="427409" y="514036"/>
                  </a:lnTo>
                  <a:lnTo>
                    <a:pt x="413892" y="527939"/>
                  </a:lnTo>
                  <a:close/>
                </a:path>
                <a:path w="556894" h="629284">
                  <a:moveTo>
                    <a:pt x="105342" y="290504"/>
                  </a:moveTo>
                  <a:lnTo>
                    <a:pt x="96672" y="290504"/>
                  </a:lnTo>
                  <a:lnTo>
                    <a:pt x="105212" y="290185"/>
                  </a:lnTo>
                  <a:lnTo>
                    <a:pt x="105342" y="290504"/>
                  </a:lnTo>
                  <a:close/>
                </a:path>
              </a:pathLst>
            </a:custGeom>
            <a:solidFill>
              <a:srgbClr val="CCE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5706" y="2726450"/>
              <a:ext cx="1426210" cy="932815"/>
            </a:xfrm>
            <a:custGeom>
              <a:avLst/>
              <a:gdLst/>
              <a:ahLst/>
              <a:cxnLst/>
              <a:rect l="l" t="t" r="r" b="b"/>
              <a:pathLst>
                <a:path w="1426210" h="932814">
                  <a:moveTo>
                    <a:pt x="299700" y="775503"/>
                  </a:moveTo>
                  <a:lnTo>
                    <a:pt x="255236" y="761798"/>
                  </a:lnTo>
                  <a:lnTo>
                    <a:pt x="213142" y="743775"/>
                  </a:lnTo>
                  <a:lnTo>
                    <a:pt x="173777" y="721536"/>
                  </a:lnTo>
                  <a:lnTo>
                    <a:pt x="137503" y="695186"/>
                  </a:lnTo>
                  <a:lnTo>
                    <a:pt x="104679" y="664826"/>
                  </a:lnTo>
                  <a:lnTo>
                    <a:pt x="75664" y="630561"/>
                  </a:lnTo>
                  <a:lnTo>
                    <a:pt x="50819" y="592494"/>
                  </a:lnTo>
                  <a:lnTo>
                    <a:pt x="30504" y="550728"/>
                  </a:lnTo>
                  <a:lnTo>
                    <a:pt x="15078" y="505366"/>
                  </a:lnTo>
                  <a:lnTo>
                    <a:pt x="4168" y="452957"/>
                  </a:lnTo>
                  <a:lnTo>
                    <a:pt x="0" y="400879"/>
                  </a:lnTo>
                  <a:lnTo>
                    <a:pt x="2377" y="349164"/>
                  </a:lnTo>
                  <a:lnTo>
                    <a:pt x="11105" y="297845"/>
                  </a:lnTo>
                  <a:lnTo>
                    <a:pt x="25987" y="246953"/>
                  </a:lnTo>
                  <a:lnTo>
                    <a:pt x="45762" y="198737"/>
                  </a:lnTo>
                  <a:lnTo>
                    <a:pt x="69854" y="154733"/>
                  </a:lnTo>
                  <a:lnTo>
                    <a:pt x="98592" y="115335"/>
                  </a:lnTo>
                  <a:lnTo>
                    <a:pt x="132365" y="80888"/>
                  </a:lnTo>
                  <a:lnTo>
                    <a:pt x="171320" y="51919"/>
                  </a:lnTo>
                  <a:lnTo>
                    <a:pt x="215967" y="28684"/>
                  </a:lnTo>
                  <a:lnTo>
                    <a:pt x="266574" y="11621"/>
                  </a:lnTo>
                  <a:lnTo>
                    <a:pt x="310698" y="3191"/>
                  </a:lnTo>
                  <a:lnTo>
                    <a:pt x="356367" y="0"/>
                  </a:lnTo>
                  <a:lnTo>
                    <a:pt x="402937" y="1824"/>
                  </a:lnTo>
                  <a:lnTo>
                    <a:pt x="449769" y="8442"/>
                  </a:lnTo>
                  <a:lnTo>
                    <a:pt x="496219" y="19631"/>
                  </a:lnTo>
                  <a:lnTo>
                    <a:pt x="544516" y="36310"/>
                  </a:lnTo>
                  <a:lnTo>
                    <a:pt x="590882" y="57647"/>
                  </a:lnTo>
                  <a:lnTo>
                    <a:pt x="634542" y="83372"/>
                  </a:lnTo>
                  <a:lnTo>
                    <a:pt x="674723" y="113218"/>
                  </a:lnTo>
                  <a:lnTo>
                    <a:pt x="710653" y="146916"/>
                  </a:lnTo>
                  <a:lnTo>
                    <a:pt x="741556" y="184197"/>
                  </a:lnTo>
                  <a:lnTo>
                    <a:pt x="766661" y="224793"/>
                  </a:lnTo>
                  <a:lnTo>
                    <a:pt x="770736" y="232604"/>
                  </a:lnTo>
                  <a:lnTo>
                    <a:pt x="774260" y="239229"/>
                  </a:lnTo>
                  <a:lnTo>
                    <a:pt x="780145" y="250048"/>
                  </a:lnTo>
                  <a:lnTo>
                    <a:pt x="787224" y="262985"/>
                  </a:lnTo>
                  <a:lnTo>
                    <a:pt x="787326" y="264888"/>
                  </a:lnTo>
                  <a:lnTo>
                    <a:pt x="1400568" y="424972"/>
                  </a:lnTo>
                  <a:lnTo>
                    <a:pt x="1408239" y="443281"/>
                  </a:lnTo>
                  <a:lnTo>
                    <a:pt x="1420435" y="489284"/>
                  </a:lnTo>
                  <a:lnTo>
                    <a:pt x="1425786" y="537400"/>
                  </a:lnTo>
                  <a:lnTo>
                    <a:pt x="1423389" y="587026"/>
                  </a:lnTo>
                  <a:lnTo>
                    <a:pt x="1412339" y="637561"/>
                  </a:lnTo>
                  <a:lnTo>
                    <a:pt x="1393174" y="688694"/>
                  </a:lnTo>
                  <a:lnTo>
                    <a:pt x="1369036" y="735067"/>
                  </a:lnTo>
                  <a:lnTo>
                    <a:pt x="1340408" y="776662"/>
                  </a:lnTo>
                  <a:lnTo>
                    <a:pt x="1307777" y="813461"/>
                  </a:lnTo>
                  <a:lnTo>
                    <a:pt x="1271628" y="845447"/>
                  </a:lnTo>
                  <a:lnTo>
                    <a:pt x="1266694" y="848867"/>
                  </a:lnTo>
                  <a:lnTo>
                    <a:pt x="679927" y="695694"/>
                  </a:lnTo>
                  <a:lnTo>
                    <a:pt x="676922" y="699968"/>
                  </a:lnTo>
                  <a:lnTo>
                    <a:pt x="652108" y="715554"/>
                  </a:lnTo>
                  <a:lnTo>
                    <a:pt x="643896" y="720838"/>
                  </a:lnTo>
                  <a:lnTo>
                    <a:pt x="597693" y="747298"/>
                  </a:lnTo>
                  <a:lnTo>
                    <a:pt x="550103" y="767348"/>
                  </a:lnTo>
                  <a:lnTo>
                    <a:pt x="501141" y="781056"/>
                  </a:lnTo>
                  <a:lnTo>
                    <a:pt x="450822" y="788487"/>
                  </a:lnTo>
                  <a:lnTo>
                    <a:pt x="399162" y="789708"/>
                  </a:lnTo>
                  <a:lnTo>
                    <a:pt x="346175" y="784786"/>
                  </a:lnTo>
                  <a:lnTo>
                    <a:pt x="299700" y="775503"/>
                  </a:lnTo>
                  <a:close/>
                </a:path>
                <a:path w="1426210" h="932814">
                  <a:moveTo>
                    <a:pt x="1400568" y="424972"/>
                  </a:moveTo>
                  <a:lnTo>
                    <a:pt x="787326" y="264888"/>
                  </a:lnTo>
                  <a:lnTo>
                    <a:pt x="787224" y="262985"/>
                  </a:lnTo>
                  <a:lnTo>
                    <a:pt x="804221" y="256272"/>
                  </a:lnTo>
                  <a:lnTo>
                    <a:pt x="829899" y="241649"/>
                  </a:lnTo>
                  <a:lnTo>
                    <a:pt x="890629" y="212868"/>
                  </a:lnTo>
                  <a:lnTo>
                    <a:pt x="950189" y="199927"/>
                  </a:lnTo>
                  <a:lnTo>
                    <a:pt x="1010864" y="194371"/>
                  </a:lnTo>
                  <a:lnTo>
                    <a:pt x="1058618" y="195387"/>
                  </a:lnTo>
                  <a:lnTo>
                    <a:pt x="1106103" y="200985"/>
                  </a:lnTo>
                  <a:lnTo>
                    <a:pt x="1152818" y="211168"/>
                  </a:lnTo>
                  <a:lnTo>
                    <a:pt x="1198264" y="225943"/>
                  </a:lnTo>
                  <a:lnTo>
                    <a:pt x="1241942" y="245312"/>
                  </a:lnTo>
                  <a:lnTo>
                    <a:pt x="1276225" y="266006"/>
                  </a:lnTo>
                  <a:lnTo>
                    <a:pt x="1309086" y="292423"/>
                  </a:lnTo>
                  <a:lnTo>
                    <a:pt x="1339621" y="323961"/>
                  </a:lnTo>
                  <a:lnTo>
                    <a:pt x="1366928" y="360017"/>
                  </a:lnTo>
                  <a:lnTo>
                    <a:pt x="1390102" y="399991"/>
                  </a:lnTo>
                  <a:lnTo>
                    <a:pt x="1400568" y="424972"/>
                  </a:lnTo>
                  <a:close/>
                </a:path>
                <a:path w="1426210" h="932814">
                  <a:moveTo>
                    <a:pt x="954695" y="923779"/>
                  </a:moveTo>
                  <a:lnTo>
                    <a:pt x="904336" y="907822"/>
                  </a:lnTo>
                  <a:lnTo>
                    <a:pt x="856488" y="886875"/>
                  </a:lnTo>
                  <a:lnTo>
                    <a:pt x="813119" y="862974"/>
                  </a:lnTo>
                  <a:lnTo>
                    <a:pt x="769531" y="830685"/>
                  </a:lnTo>
                  <a:lnTo>
                    <a:pt x="733847" y="789966"/>
                  </a:lnTo>
                  <a:lnTo>
                    <a:pt x="701686" y="742682"/>
                  </a:lnTo>
                  <a:lnTo>
                    <a:pt x="676926" y="699969"/>
                  </a:lnTo>
                  <a:lnTo>
                    <a:pt x="679927" y="695694"/>
                  </a:lnTo>
                  <a:lnTo>
                    <a:pt x="1266694" y="848867"/>
                  </a:lnTo>
                  <a:lnTo>
                    <a:pt x="1232445" y="872603"/>
                  </a:lnTo>
                  <a:lnTo>
                    <a:pt x="1190714" y="894911"/>
                  </a:lnTo>
                  <a:lnTo>
                    <a:pt x="1146919" y="912354"/>
                  </a:lnTo>
                  <a:lnTo>
                    <a:pt x="1101546" y="924915"/>
                  </a:lnTo>
                  <a:lnTo>
                    <a:pt x="1055080" y="932575"/>
                  </a:lnTo>
                  <a:lnTo>
                    <a:pt x="1005599" y="932709"/>
                  </a:lnTo>
                  <a:lnTo>
                    <a:pt x="954695" y="923779"/>
                  </a:lnTo>
                  <a:close/>
                </a:path>
              </a:pathLst>
            </a:custGeom>
            <a:solidFill>
              <a:srgbClr val="EB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6814" y="2965487"/>
              <a:ext cx="728980" cy="556895"/>
            </a:xfrm>
            <a:custGeom>
              <a:avLst/>
              <a:gdLst/>
              <a:ahLst/>
              <a:cxnLst/>
              <a:rect l="l" t="t" r="r" b="b"/>
              <a:pathLst>
                <a:path w="728979" h="556895">
                  <a:moveTo>
                    <a:pt x="106730" y="154279"/>
                  </a:moveTo>
                  <a:lnTo>
                    <a:pt x="106337" y="114998"/>
                  </a:lnTo>
                  <a:lnTo>
                    <a:pt x="98171" y="76822"/>
                  </a:lnTo>
                  <a:lnTo>
                    <a:pt x="82156" y="41338"/>
                  </a:lnTo>
                  <a:lnTo>
                    <a:pt x="58229" y="10083"/>
                  </a:lnTo>
                  <a:lnTo>
                    <a:pt x="39700" y="0"/>
                  </a:lnTo>
                  <a:lnTo>
                    <a:pt x="19329" y="901"/>
                  </a:lnTo>
                  <a:lnTo>
                    <a:pt x="3848" y="12331"/>
                  </a:lnTo>
                  <a:lnTo>
                    <a:pt x="0" y="33782"/>
                  </a:lnTo>
                  <a:lnTo>
                    <a:pt x="6883" y="56146"/>
                  </a:lnTo>
                  <a:lnTo>
                    <a:pt x="17589" y="77711"/>
                  </a:lnTo>
                  <a:lnTo>
                    <a:pt x="28295" y="99733"/>
                  </a:lnTo>
                  <a:lnTo>
                    <a:pt x="35166" y="123456"/>
                  </a:lnTo>
                  <a:lnTo>
                    <a:pt x="37033" y="148399"/>
                  </a:lnTo>
                  <a:lnTo>
                    <a:pt x="35763" y="173367"/>
                  </a:lnTo>
                  <a:lnTo>
                    <a:pt x="31953" y="198132"/>
                  </a:lnTo>
                  <a:lnTo>
                    <a:pt x="26250" y="222478"/>
                  </a:lnTo>
                  <a:lnTo>
                    <a:pt x="25247" y="231165"/>
                  </a:lnTo>
                  <a:lnTo>
                    <a:pt x="26238" y="240792"/>
                  </a:lnTo>
                  <a:lnTo>
                    <a:pt x="29083" y="249643"/>
                  </a:lnTo>
                  <a:lnTo>
                    <a:pt x="33629" y="255981"/>
                  </a:lnTo>
                  <a:lnTo>
                    <a:pt x="55105" y="263410"/>
                  </a:lnTo>
                  <a:lnTo>
                    <a:pt x="73037" y="251269"/>
                  </a:lnTo>
                  <a:lnTo>
                    <a:pt x="97777" y="197319"/>
                  </a:lnTo>
                  <a:lnTo>
                    <a:pt x="105765" y="161886"/>
                  </a:lnTo>
                  <a:lnTo>
                    <a:pt x="106730" y="154279"/>
                  </a:lnTo>
                  <a:close/>
                </a:path>
                <a:path w="728979" h="556895">
                  <a:moveTo>
                    <a:pt x="209435" y="237578"/>
                  </a:moveTo>
                  <a:lnTo>
                    <a:pt x="209042" y="191477"/>
                  </a:lnTo>
                  <a:lnTo>
                    <a:pt x="205638" y="145884"/>
                  </a:lnTo>
                  <a:lnTo>
                    <a:pt x="198691" y="100799"/>
                  </a:lnTo>
                  <a:lnTo>
                    <a:pt x="187655" y="56273"/>
                  </a:lnTo>
                  <a:lnTo>
                    <a:pt x="179959" y="34671"/>
                  </a:lnTo>
                  <a:lnTo>
                    <a:pt x="171996" y="12319"/>
                  </a:lnTo>
                  <a:lnTo>
                    <a:pt x="163842" y="16840"/>
                  </a:lnTo>
                  <a:lnTo>
                    <a:pt x="156692" y="20447"/>
                  </a:lnTo>
                  <a:lnTo>
                    <a:pt x="150723" y="22910"/>
                  </a:lnTo>
                  <a:lnTo>
                    <a:pt x="146113" y="23952"/>
                  </a:lnTo>
                  <a:lnTo>
                    <a:pt x="142506" y="17348"/>
                  </a:lnTo>
                  <a:lnTo>
                    <a:pt x="147129" y="29667"/>
                  </a:lnTo>
                  <a:lnTo>
                    <a:pt x="161645" y="96647"/>
                  </a:lnTo>
                  <a:lnTo>
                    <a:pt x="161950" y="147840"/>
                  </a:lnTo>
                  <a:lnTo>
                    <a:pt x="155956" y="198945"/>
                  </a:lnTo>
                  <a:lnTo>
                    <a:pt x="146215" y="249555"/>
                  </a:lnTo>
                  <a:lnTo>
                    <a:pt x="131699" y="302704"/>
                  </a:lnTo>
                  <a:lnTo>
                    <a:pt x="111061" y="353161"/>
                  </a:lnTo>
                  <a:lnTo>
                    <a:pt x="83718" y="400431"/>
                  </a:lnTo>
                  <a:lnTo>
                    <a:pt x="49085" y="444017"/>
                  </a:lnTo>
                  <a:lnTo>
                    <a:pt x="44043" y="449453"/>
                  </a:lnTo>
                  <a:lnTo>
                    <a:pt x="39966" y="455790"/>
                  </a:lnTo>
                  <a:lnTo>
                    <a:pt x="62522" y="506577"/>
                  </a:lnTo>
                  <a:lnTo>
                    <a:pt x="92735" y="550938"/>
                  </a:lnTo>
                  <a:lnTo>
                    <a:pt x="94043" y="552881"/>
                  </a:lnTo>
                  <a:lnTo>
                    <a:pt x="95478" y="554736"/>
                  </a:lnTo>
                  <a:lnTo>
                    <a:pt x="96862" y="556641"/>
                  </a:lnTo>
                  <a:lnTo>
                    <a:pt x="99110" y="552894"/>
                  </a:lnTo>
                  <a:lnTo>
                    <a:pt x="101422" y="549198"/>
                  </a:lnTo>
                  <a:lnTo>
                    <a:pt x="104152" y="545846"/>
                  </a:lnTo>
                  <a:lnTo>
                    <a:pt x="132918" y="506831"/>
                  </a:lnTo>
                  <a:lnTo>
                    <a:pt x="157060" y="466077"/>
                  </a:lnTo>
                  <a:lnTo>
                    <a:pt x="176580" y="423506"/>
                  </a:lnTo>
                  <a:lnTo>
                    <a:pt x="191477" y="379044"/>
                  </a:lnTo>
                  <a:lnTo>
                    <a:pt x="201739" y="332613"/>
                  </a:lnTo>
                  <a:lnTo>
                    <a:pt x="207365" y="284137"/>
                  </a:lnTo>
                  <a:lnTo>
                    <a:pt x="209435" y="237578"/>
                  </a:lnTo>
                  <a:close/>
                </a:path>
                <a:path w="728979" h="556895">
                  <a:moveTo>
                    <a:pt x="691273" y="451370"/>
                  </a:moveTo>
                  <a:lnTo>
                    <a:pt x="660895" y="418642"/>
                  </a:lnTo>
                  <a:lnTo>
                    <a:pt x="650519" y="422122"/>
                  </a:lnTo>
                  <a:lnTo>
                    <a:pt x="641832" y="429475"/>
                  </a:lnTo>
                  <a:lnTo>
                    <a:pt x="636206" y="440321"/>
                  </a:lnTo>
                  <a:lnTo>
                    <a:pt x="635482" y="451002"/>
                  </a:lnTo>
                  <a:lnTo>
                    <a:pt x="639267" y="460781"/>
                  </a:lnTo>
                  <a:lnTo>
                    <a:pt x="646925" y="468604"/>
                  </a:lnTo>
                  <a:lnTo>
                    <a:pt x="657834" y="473417"/>
                  </a:lnTo>
                  <a:lnTo>
                    <a:pt x="673620" y="472871"/>
                  </a:lnTo>
                  <a:lnTo>
                    <a:pt x="685469" y="464680"/>
                  </a:lnTo>
                  <a:lnTo>
                    <a:pt x="691273" y="451370"/>
                  </a:lnTo>
                  <a:close/>
                </a:path>
                <a:path w="728979" h="556895">
                  <a:moveTo>
                    <a:pt x="728484" y="311277"/>
                  </a:moveTo>
                  <a:lnTo>
                    <a:pt x="723493" y="249669"/>
                  </a:lnTo>
                  <a:lnTo>
                    <a:pt x="705650" y="202247"/>
                  </a:lnTo>
                  <a:lnTo>
                    <a:pt x="679742" y="169100"/>
                  </a:lnTo>
                  <a:lnTo>
                    <a:pt x="641642" y="145923"/>
                  </a:lnTo>
                  <a:lnTo>
                    <a:pt x="630072" y="146240"/>
                  </a:lnTo>
                  <a:lnTo>
                    <a:pt x="620903" y="150279"/>
                  </a:lnTo>
                  <a:lnTo>
                    <a:pt x="616864" y="155346"/>
                  </a:lnTo>
                  <a:lnTo>
                    <a:pt x="615340" y="162331"/>
                  </a:lnTo>
                  <a:lnTo>
                    <a:pt x="616915" y="171272"/>
                  </a:lnTo>
                  <a:lnTo>
                    <a:pt x="622147" y="182245"/>
                  </a:lnTo>
                  <a:lnTo>
                    <a:pt x="634873" y="205803"/>
                  </a:lnTo>
                  <a:lnTo>
                    <a:pt x="645312" y="230390"/>
                  </a:lnTo>
                  <a:lnTo>
                    <a:pt x="653554" y="255816"/>
                  </a:lnTo>
                  <a:lnTo>
                    <a:pt x="659625" y="281876"/>
                  </a:lnTo>
                  <a:lnTo>
                    <a:pt x="661403" y="300850"/>
                  </a:lnTo>
                  <a:lnTo>
                    <a:pt x="661797" y="320802"/>
                  </a:lnTo>
                  <a:lnTo>
                    <a:pt x="663714" y="340385"/>
                  </a:lnTo>
                  <a:lnTo>
                    <a:pt x="670064" y="358228"/>
                  </a:lnTo>
                  <a:lnTo>
                    <a:pt x="685292" y="372046"/>
                  </a:lnTo>
                  <a:lnTo>
                    <a:pt x="703326" y="372859"/>
                  </a:lnTo>
                  <a:lnTo>
                    <a:pt x="718870" y="362419"/>
                  </a:lnTo>
                  <a:lnTo>
                    <a:pt x="726643" y="342480"/>
                  </a:lnTo>
                  <a:lnTo>
                    <a:pt x="728484" y="311277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3099" y="1900490"/>
              <a:ext cx="1181100" cy="1223645"/>
            </a:xfrm>
            <a:custGeom>
              <a:avLst/>
              <a:gdLst/>
              <a:ahLst/>
              <a:cxnLst/>
              <a:rect l="l" t="t" r="r" b="b"/>
              <a:pathLst>
                <a:path w="1181100" h="1223645">
                  <a:moveTo>
                    <a:pt x="635501" y="1216351"/>
                  </a:moveTo>
                  <a:lnTo>
                    <a:pt x="615295" y="1207343"/>
                  </a:lnTo>
                  <a:lnTo>
                    <a:pt x="595930" y="1195981"/>
                  </a:lnTo>
                  <a:lnTo>
                    <a:pt x="558110" y="1171085"/>
                  </a:lnTo>
                  <a:lnTo>
                    <a:pt x="552436" y="1167522"/>
                  </a:lnTo>
                  <a:lnTo>
                    <a:pt x="546904" y="1161124"/>
                  </a:lnTo>
                  <a:lnTo>
                    <a:pt x="544973" y="1154895"/>
                  </a:lnTo>
                  <a:lnTo>
                    <a:pt x="543315" y="1142015"/>
                  </a:lnTo>
                  <a:lnTo>
                    <a:pt x="546884" y="1132597"/>
                  </a:lnTo>
                  <a:lnTo>
                    <a:pt x="555430" y="1128287"/>
                  </a:lnTo>
                  <a:lnTo>
                    <a:pt x="568706" y="1130731"/>
                  </a:lnTo>
                  <a:lnTo>
                    <a:pt x="586456" y="1138367"/>
                  </a:lnTo>
                  <a:lnTo>
                    <a:pt x="604204" y="1146550"/>
                  </a:lnTo>
                  <a:lnTo>
                    <a:pt x="640838" y="1163934"/>
                  </a:lnTo>
                  <a:lnTo>
                    <a:pt x="643915" y="1114307"/>
                  </a:lnTo>
                  <a:lnTo>
                    <a:pt x="647776" y="1065071"/>
                  </a:lnTo>
                  <a:lnTo>
                    <a:pt x="652592" y="1016211"/>
                  </a:lnTo>
                  <a:lnTo>
                    <a:pt x="658533" y="967710"/>
                  </a:lnTo>
                  <a:lnTo>
                    <a:pt x="665768" y="919551"/>
                  </a:lnTo>
                  <a:lnTo>
                    <a:pt x="674468" y="871719"/>
                  </a:lnTo>
                  <a:lnTo>
                    <a:pt x="684802" y="824198"/>
                  </a:lnTo>
                  <a:lnTo>
                    <a:pt x="696941" y="776970"/>
                  </a:lnTo>
                  <a:lnTo>
                    <a:pt x="711054" y="730019"/>
                  </a:lnTo>
                  <a:lnTo>
                    <a:pt x="727312" y="683330"/>
                  </a:lnTo>
                  <a:lnTo>
                    <a:pt x="745884" y="636886"/>
                  </a:lnTo>
                  <a:lnTo>
                    <a:pt x="767165" y="588402"/>
                  </a:lnTo>
                  <a:lnTo>
                    <a:pt x="789460" y="540466"/>
                  </a:lnTo>
                  <a:lnTo>
                    <a:pt x="812885" y="493154"/>
                  </a:lnTo>
                  <a:lnTo>
                    <a:pt x="837558" y="446540"/>
                  </a:lnTo>
                  <a:lnTo>
                    <a:pt x="863595" y="400700"/>
                  </a:lnTo>
                  <a:lnTo>
                    <a:pt x="891115" y="355709"/>
                  </a:lnTo>
                  <a:lnTo>
                    <a:pt x="920234" y="311643"/>
                  </a:lnTo>
                  <a:lnTo>
                    <a:pt x="951069" y="268576"/>
                  </a:lnTo>
                  <a:lnTo>
                    <a:pt x="983738" y="226585"/>
                  </a:lnTo>
                  <a:lnTo>
                    <a:pt x="986437" y="223259"/>
                  </a:lnTo>
                  <a:lnTo>
                    <a:pt x="988077" y="219077"/>
                  </a:lnTo>
                  <a:lnTo>
                    <a:pt x="991858" y="212380"/>
                  </a:lnTo>
                  <a:lnTo>
                    <a:pt x="984203" y="213951"/>
                  </a:lnTo>
                  <a:lnTo>
                    <a:pt x="979926" y="214087"/>
                  </a:lnTo>
                  <a:lnTo>
                    <a:pt x="928923" y="237064"/>
                  </a:lnTo>
                  <a:lnTo>
                    <a:pt x="882373" y="259298"/>
                  </a:lnTo>
                  <a:lnTo>
                    <a:pt x="836642" y="282428"/>
                  </a:lnTo>
                  <a:lnTo>
                    <a:pt x="791727" y="306500"/>
                  </a:lnTo>
                  <a:lnTo>
                    <a:pt x="747625" y="331558"/>
                  </a:lnTo>
                  <a:lnTo>
                    <a:pt x="704334" y="357648"/>
                  </a:lnTo>
                  <a:lnTo>
                    <a:pt x="661851" y="384815"/>
                  </a:lnTo>
                  <a:lnTo>
                    <a:pt x="620172" y="413104"/>
                  </a:lnTo>
                  <a:lnTo>
                    <a:pt x="579295" y="442561"/>
                  </a:lnTo>
                  <a:lnTo>
                    <a:pt x="539217" y="473230"/>
                  </a:lnTo>
                  <a:lnTo>
                    <a:pt x="499936" y="505156"/>
                  </a:lnTo>
                  <a:lnTo>
                    <a:pt x="461447" y="538385"/>
                  </a:lnTo>
                  <a:lnTo>
                    <a:pt x="423750" y="572963"/>
                  </a:lnTo>
                  <a:lnTo>
                    <a:pt x="386839" y="608933"/>
                  </a:lnTo>
                  <a:lnTo>
                    <a:pt x="350714" y="646342"/>
                  </a:lnTo>
                  <a:lnTo>
                    <a:pt x="313493" y="687588"/>
                  </a:lnTo>
                  <a:lnTo>
                    <a:pt x="278013" y="730248"/>
                  </a:lnTo>
                  <a:lnTo>
                    <a:pt x="244498" y="774440"/>
                  </a:lnTo>
                  <a:lnTo>
                    <a:pt x="213171" y="820284"/>
                  </a:lnTo>
                  <a:lnTo>
                    <a:pt x="184254" y="867902"/>
                  </a:lnTo>
                  <a:lnTo>
                    <a:pt x="130904" y="963352"/>
                  </a:lnTo>
                  <a:lnTo>
                    <a:pt x="173857" y="955974"/>
                  </a:lnTo>
                  <a:lnTo>
                    <a:pt x="185162" y="953947"/>
                  </a:lnTo>
                  <a:lnTo>
                    <a:pt x="195900" y="952967"/>
                  </a:lnTo>
                  <a:lnTo>
                    <a:pt x="206303" y="954726"/>
                  </a:lnTo>
                  <a:lnTo>
                    <a:pt x="216606" y="960919"/>
                  </a:lnTo>
                  <a:lnTo>
                    <a:pt x="222437" y="969961"/>
                  </a:lnTo>
                  <a:lnTo>
                    <a:pt x="222344" y="979980"/>
                  </a:lnTo>
                  <a:lnTo>
                    <a:pt x="217711" y="989434"/>
                  </a:lnTo>
                  <a:lnTo>
                    <a:pt x="209918" y="996781"/>
                  </a:lnTo>
                  <a:lnTo>
                    <a:pt x="168412" y="1014204"/>
                  </a:lnTo>
                  <a:lnTo>
                    <a:pt x="124668" y="1016679"/>
                  </a:lnTo>
                  <a:lnTo>
                    <a:pt x="82321" y="1005754"/>
                  </a:lnTo>
                  <a:lnTo>
                    <a:pt x="45004" y="982975"/>
                  </a:lnTo>
                  <a:lnTo>
                    <a:pt x="16352" y="949889"/>
                  </a:lnTo>
                  <a:lnTo>
                    <a:pt x="0" y="908042"/>
                  </a:lnTo>
                  <a:lnTo>
                    <a:pt x="879" y="891723"/>
                  </a:lnTo>
                  <a:lnTo>
                    <a:pt x="9102" y="883212"/>
                  </a:lnTo>
                  <a:lnTo>
                    <a:pt x="21245" y="883164"/>
                  </a:lnTo>
                  <a:lnTo>
                    <a:pt x="33883" y="892234"/>
                  </a:lnTo>
                  <a:lnTo>
                    <a:pt x="45429" y="905702"/>
                  </a:lnTo>
                  <a:lnTo>
                    <a:pt x="82044" y="947566"/>
                  </a:lnTo>
                  <a:lnTo>
                    <a:pt x="127456" y="850288"/>
                  </a:lnTo>
                  <a:lnTo>
                    <a:pt x="153986" y="803329"/>
                  </a:lnTo>
                  <a:lnTo>
                    <a:pt x="182231" y="757543"/>
                  </a:lnTo>
                  <a:lnTo>
                    <a:pt x="212443" y="713113"/>
                  </a:lnTo>
                  <a:lnTo>
                    <a:pt x="244876" y="670219"/>
                  </a:lnTo>
                  <a:lnTo>
                    <a:pt x="279782" y="629043"/>
                  </a:lnTo>
                  <a:lnTo>
                    <a:pt x="314860" y="590726"/>
                  </a:lnTo>
                  <a:lnTo>
                    <a:pt x="350576" y="553143"/>
                  </a:lnTo>
                  <a:lnTo>
                    <a:pt x="387010" y="516394"/>
                  </a:lnTo>
                  <a:lnTo>
                    <a:pt x="424237" y="480579"/>
                  </a:lnTo>
                  <a:lnTo>
                    <a:pt x="462336" y="445798"/>
                  </a:lnTo>
                  <a:lnTo>
                    <a:pt x="501383" y="412152"/>
                  </a:lnTo>
                  <a:lnTo>
                    <a:pt x="541455" y="379740"/>
                  </a:lnTo>
                  <a:lnTo>
                    <a:pt x="582631" y="348663"/>
                  </a:lnTo>
                  <a:lnTo>
                    <a:pt x="624986" y="319021"/>
                  </a:lnTo>
                  <a:lnTo>
                    <a:pt x="668599" y="290914"/>
                  </a:lnTo>
                  <a:lnTo>
                    <a:pt x="713546" y="264442"/>
                  </a:lnTo>
                  <a:lnTo>
                    <a:pt x="758103" y="240068"/>
                  </a:lnTo>
                  <a:lnTo>
                    <a:pt x="803195" y="216886"/>
                  </a:lnTo>
                  <a:lnTo>
                    <a:pt x="848911" y="195167"/>
                  </a:lnTo>
                  <a:lnTo>
                    <a:pt x="895345" y="175182"/>
                  </a:lnTo>
                  <a:lnTo>
                    <a:pt x="942586" y="157200"/>
                  </a:lnTo>
                  <a:lnTo>
                    <a:pt x="990727" y="141492"/>
                  </a:lnTo>
                  <a:lnTo>
                    <a:pt x="1039858" y="128328"/>
                  </a:lnTo>
                  <a:lnTo>
                    <a:pt x="1090071" y="117979"/>
                  </a:lnTo>
                  <a:lnTo>
                    <a:pt x="1095544" y="117025"/>
                  </a:lnTo>
                  <a:lnTo>
                    <a:pt x="1101699" y="109678"/>
                  </a:lnTo>
                  <a:lnTo>
                    <a:pt x="1104209" y="103874"/>
                  </a:lnTo>
                  <a:lnTo>
                    <a:pt x="1113207" y="82439"/>
                  </a:lnTo>
                  <a:lnTo>
                    <a:pt x="1121915" y="60877"/>
                  </a:lnTo>
                  <a:lnTo>
                    <a:pt x="1130545" y="39282"/>
                  </a:lnTo>
                  <a:lnTo>
                    <a:pt x="1139310" y="17742"/>
                  </a:lnTo>
                  <a:lnTo>
                    <a:pt x="1144123" y="8892"/>
                  </a:lnTo>
                  <a:lnTo>
                    <a:pt x="1150563" y="2636"/>
                  </a:lnTo>
                  <a:lnTo>
                    <a:pt x="1158837" y="0"/>
                  </a:lnTo>
                  <a:lnTo>
                    <a:pt x="1169150" y="2007"/>
                  </a:lnTo>
                  <a:lnTo>
                    <a:pt x="1177599" y="7833"/>
                  </a:lnTo>
                  <a:lnTo>
                    <a:pt x="1181021" y="15518"/>
                  </a:lnTo>
                  <a:lnTo>
                    <a:pt x="1181083" y="24535"/>
                  </a:lnTo>
                  <a:lnTo>
                    <a:pt x="1179453" y="34353"/>
                  </a:lnTo>
                  <a:lnTo>
                    <a:pt x="1168614" y="88095"/>
                  </a:lnTo>
                  <a:lnTo>
                    <a:pt x="1159373" y="141984"/>
                  </a:lnTo>
                  <a:lnTo>
                    <a:pt x="1155841" y="196338"/>
                  </a:lnTo>
                  <a:lnTo>
                    <a:pt x="1162127" y="251475"/>
                  </a:lnTo>
                  <a:lnTo>
                    <a:pt x="1163910" y="258235"/>
                  </a:lnTo>
                  <a:lnTo>
                    <a:pt x="1165788" y="265024"/>
                  </a:lnTo>
                  <a:lnTo>
                    <a:pt x="1167104" y="271759"/>
                  </a:lnTo>
                  <a:lnTo>
                    <a:pt x="1148672" y="304861"/>
                  </a:lnTo>
                  <a:lnTo>
                    <a:pt x="1140294" y="303939"/>
                  </a:lnTo>
                  <a:lnTo>
                    <a:pt x="1110602" y="271888"/>
                  </a:lnTo>
                  <a:lnTo>
                    <a:pt x="1099983" y="231205"/>
                  </a:lnTo>
                  <a:lnTo>
                    <a:pt x="1096792" y="214739"/>
                  </a:lnTo>
                  <a:lnTo>
                    <a:pt x="1093357" y="197484"/>
                  </a:lnTo>
                  <a:lnTo>
                    <a:pt x="1040629" y="260373"/>
                  </a:lnTo>
                  <a:lnTo>
                    <a:pt x="1011028" y="299936"/>
                  </a:lnTo>
                  <a:lnTo>
                    <a:pt x="982722" y="340260"/>
                  </a:lnTo>
                  <a:lnTo>
                    <a:pt x="955674" y="381323"/>
                  </a:lnTo>
                  <a:lnTo>
                    <a:pt x="929845" y="423099"/>
                  </a:lnTo>
                  <a:lnTo>
                    <a:pt x="905200" y="465564"/>
                  </a:lnTo>
                  <a:lnTo>
                    <a:pt x="881701" y="508694"/>
                  </a:lnTo>
                  <a:lnTo>
                    <a:pt x="859311" y="552464"/>
                  </a:lnTo>
                  <a:lnTo>
                    <a:pt x="837992" y="596850"/>
                  </a:lnTo>
                  <a:lnTo>
                    <a:pt x="817708" y="641829"/>
                  </a:lnTo>
                  <a:lnTo>
                    <a:pt x="798422" y="687374"/>
                  </a:lnTo>
                  <a:lnTo>
                    <a:pt x="780637" y="734102"/>
                  </a:lnTo>
                  <a:lnTo>
                    <a:pt x="765318" y="781202"/>
                  </a:lnTo>
                  <a:lnTo>
                    <a:pt x="752229" y="828662"/>
                  </a:lnTo>
                  <a:lnTo>
                    <a:pt x="741138" y="876469"/>
                  </a:lnTo>
                  <a:lnTo>
                    <a:pt x="731809" y="924610"/>
                  </a:lnTo>
                  <a:lnTo>
                    <a:pt x="724010" y="973070"/>
                  </a:lnTo>
                  <a:lnTo>
                    <a:pt x="717506" y="1021838"/>
                  </a:lnTo>
                  <a:lnTo>
                    <a:pt x="709996" y="1091999"/>
                  </a:lnTo>
                  <a:lnTo>
                    <a:pt x="703974" y="1162716"/>
                  </a:lnTo>
                  <a:lnTo>
                    <a:pt x="722235" y="1154948"/>
                  </a:lnTo>
                  <a:lnTo>
                    <a:pt x="740884" y="1146435"/>
                  </a:lnTo>
                  <a:lnTo>
                    <a:pt x="759643" y="1138453"/>
                  </a:lnTo>
                  <a:lnTo>
                    <a:pt x="778233" y="1132276"/>
                  </a:lnTo>
                  <a:lnTo>
                    <a:pt x="785811" y="1131001"/>
                  </a:lnTo>
                  <a:lnTo>
                    <a:pt x="793484" y="1131204"/>
                  </a:lnTo>
                  <a:lnTo>
                    <a:pt x="800804" y="1133085"/>
                  </a:lnTo>
                  <a:lnTo>
                    <a:pt x="807320" y="1136845"/>
                  </a:lnTo>
                  <a:lnTo>
                    <a:pt x="815078" y="1157726"/>
                  </a:lnTo>
                  <a:lnTo>
                    <a:pt x="799021" y="1178890"/>
                  </a:lnTo>
                  <a:lnTo>
                    <a:pt x="773483" y="1196747"/>
                  </a:lnTo>
                  <a:lnTo>
                    <a:pt x="752794" y="1207703"/>
                  </a:lnTo>
                  <a:lnTo>
                    <a:pt x="724459" y="1218220"/>
                  </a:lnTo>
                  <a:lnTo>
                    <a:pt x="694908" y="1223626"/>
                  </a:lnTo>
                  <a:lnTo>
                    <a:pt x="664977" y="1223233"/>
                  </a:lnTo>
                  <a:lnTo>
                    <a:pt x="635501" y="1216351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Hexagon 14"/>
          <p:cNvSpPr/>
          <p:nvPr/>
        </p:nvSpPr>
        <p:spPr>
          <a:xfrm>
            <a:off x="3072493" y="1466583"/>
            <a:ext cx="8368041" cy="3070669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2019-2020 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non-destructive testing techniques with two methods of gamma transmission and gamma scattering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6493" y="4795606"/>
            <a:ext cx="4572000" cy="2895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acquainted with the laboratory and researching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Document 15"/>
          <p:cNvSpPr/>
          <p:nvPr/>
        </p:nvSpPr>
        <p:spPr>
          <a:xfrm>
            <a:off x="11277600" y="4030346"/>
            <a:ext cx="6553200" cy="411480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graduate with two majors, 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 the master’s entrance exam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have my own scientific articles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65114" y="577359"/>
            <a:ext cx="17194286" cy="9061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2420" y="4167327"/>
            <a:ext cx="7136379" cy="2544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5850" b="1" spc="-650" dirty="0" smtClean="0">
                <a:solidFill>
                  <a:srgbClr val="262626"/>
                </a:solidFill>
                <a:latin typeface="Verdana"/>
                <a:cs typeface="Verdana"/>
              </a:rPr>
              <a:t>Epidemic period 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5850" b="1" spc="-650" dirty="0" smtClean="0">
                <a:solidFill>
                  <a:srgbClr val="262626"/>
                </a:solidFill>
                <a:latin typeface="Verdana"/>
                <a:cs typeface="Verdana"/>
              </a:rPr>
              <a:t>and giving up</a:t>
            </a:r>
            <a:endParaRPr sz="585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73711" y="6949600"/>
            <a:ext cx="1652270" cy="1689100"/>
          </a:xfrm>
          <a:custGeom>
            <a:avLst/>
            <a:gdLst/>
            <a:ahLst/>
            <a:cxnLst/>
            <a:rect l="l" t="t" r="r" b="b"/>
            <a:pathLst>
              <a:path w="1652269" h="1689100">
                <a:moveTo>
                  <a:pt x="923263" y="594745"/>
                </a:moveTo>
                <a:lnTo>
                  <a:pt x="882983" y="573114"/>
                </a:lnTo>
                <a:lnTo>
                  <a:pt x="884838" y="559695"/>
                </a:lnTo>
                <a:lnTo>
                  <a:pt x="889774" y="547929"/>
                </a:lnTo>
                <a:lnTo>
                  <a:pt x="902385" y="525871"/>
                </a:lnTo>
                <a:lnTo>
                  <a:pt x="921114" y="492683"/>
                </a:lnTo>
                <a:lnTo>
                  <a:pt x="933782" y="470655"/>
                </a:lnTo>
                <a:lnTo>
                  <a:pt x="946240" y="448514"/>
                </a:lnTo>
                <a:lnTo>
                  <a:pt x="970953" y="404124"/>
                </a:lnTo>
                <a:lnTo>
                  <a:pt x="990123" y="371172"/>
                </a:lnTo>
                <a:lnTo>
                  <a:pt x="1015892" y="327349"/>
                </a:lnTo>
                <a:lnTo>
                  <a:pt x="1042378" y="283911"/>
                </a:lnTo>
                <a:lnTo>
                  <a:pt x="1069709" y="240926"/>
                </a:lnTo>
                <a:lnTo>
                  <a:pt x="1098010" y="198463"/>
                </a:lnTo>
                <a:lnTo>
                  <a:pt x="1121398" y="167777"/>
                </a:lnTo>
                <a:lnTo>
                  <a:pt x="1152019" y="126559"/>
                </a:lnTo>
                <a:lnTo>
                  <a:pt x="1184450" y="86314"/>
                </a:lnTo>
                <a:lnTo>
                  <a:pt x="1214807" y="59370"/>
                </a:lnTo>
                <a:lnTo>
                  <a:pt x="1250890" y="35501"/>
                </a:lnTo>
                <a:lnTo>
                  <a:pt x="1294489" y="15668"/>
                </a:lnTo>
                <a:lnTo>
                  <a:pt x="1348179" y="1255"/>
                </a:lnTo>
                <a:lnTo>
                  <a:pt x="1399528" y="0"/>
                </a:lnTo>
                <a:lnTo>
                  <a:pt x="1454527" y="705"/>
                </a:lnTo>
                <a:lnTo>
                  <a:pt x="1512625" y="31905"/>
                </a:lnTo>
                <a:lnTo>
                  <a:pt x="1592938" y="89451"/>
                </a:lnTo>
                <a:lnTo>
                  <a:pt x="1615237" y="101426"/>
                </a:lnTo>
                <a:lnTo>
                  <a:pt x="1616704" y="116629"/>
                </a:lnTo>
                <a:lnTo>
                  <a:pt x="1637870" y="142412"/>
                </a:lnTo>
                <a:lnTo>
                  <a:pt x="1647842" y="176598"/>
                </a:lnTo>
                <a:lnTo>
                  <a:pt x="1449073" y="69853"/>
                </a:lnTo>
                <a:lnTo>
                  <a:pt x="1401701" y="58828"/>
                </a:lnTo>
                <a:lnTo>
                  <a:pt x="1351982" y="60959"/>
                </a:lnTo>
                <a:lnTo>
                  <a:pt x="1300386" y="76497"/>
                </a:lnTo>
                <a:lnTo>
                  <a:pt x="1252450" y="108416"/>
                </a:lnTo>
                <a:lnTo>
                  <a:pt x="1214064" y="145464"/>
                </a:lnTo>
                <a:lnTo>
                  <a:pt x="1189080" y="175293"/>
                </a:lnTo>
                <a:lnTo>
                  <a:pt x="1159654" y="217152"/>
                </a:lnTo>
                <a:lnTo>
                  <a:pt x="1137470" y="248485"/>
                </a:lnTo>
                <a:lnTo>
                  <a:pt x="1116181" y="280299"/>
                </a:lnTo>
                <a:lnTo>
                  <a:pt x="1095541" y="312461"/>
                </a:lnTo>
                <a:lnTo>
                  <a:pt x="1069872" y="356338"/>
                </a:lnTo>
                <a:lnTo>
                  <a:pt x="1044630" y="400444"/>
                </a:lnTo>
                <a:lnTo>
                  <a:pt x="1025271" y="433294"/>
                </a:lnTo>
                <a:lnTo>
                  <a:pt x="986374" y="498898"/>
                </a:lnTo>
                <a:lnTo>
                  <a:pt x="960895" y="542877"/>
                </a:lnTo>
                <a:lnTo>
                  <a:pt x="941395" y="575651"/>
                </a:lnTo>
                <a:lnTo>
                  <a:pt x="933716" y="585943"/>
                </a:lnTo>
                <a:lnTo>
                  <a:pt x="923263" y="594745"/>
                </a:lnTo>
                <a:close/>
              </a:path>
              <a:path w="1652269" h="1689100">
                <a:moveTo>
                  <a:pt x="1094634" y="1090409"/>
                </a:moveTo>
                <a:lnTo>
                  <a:pt x="1013736" y="1046965"/>
                </a:lnTo>
                <a:lnTo>
                  <a:pt x="1031320" y="1041993"/>
                </a:lnTo>
                <a:lnTo>
                  <a:pt x="1047251" y="1036133"/>
                </a:lnTo>
                <a:lnTo>
                  <a:pt x="1053871" y="1039687"/>
                </a:lnTo>
                <a:lnTo>
                  <a:pt x="1085638" y="1013501"/>
                </a:lnTo>
                <a:lnTo>
                  <a:pt x="1116225" y="986680"/>
                </a:lnTo>
                <a:lnTo>
                  <a:pt x="1139816" y="970519"/>
                </a:lnTo>
                <a:lnTo>
                  <a:pt x="1168624" y="942743"/>
                </a:lnTo>
                <a:lnTo>
                  <a:pt x="1186007" y="923247"/>
                </a:lnTo>
                <a:lnTo>
                  <a:pt x="1202173" y="903098"/>
                </a:lnTo>
                <a:lnTo>
                  <a:pt x="1211260" y="893562"/>
                </a:lnTo>
                <a:lnTo>
                  <a:pt x="1225435" y="872344"/>
                </a:lnTo>
                <a:lnTo>
                  <a:pt x="1253352" y="829674"/>
                </a:lnTo>
                <a:lnTo>
                  <a:pt x="1281105" y="786916"/>
                </a:lnTo>
                <a:lnTo>
                  <a:pt x="1308747" y="744099"/>
                </a:lnTo>
                <a:lnTo>
                  <a:pt x="1357906" y="669591"/>
                </a:lnTo>
                <a:lnTo>
                  <a:pt x="1385540" y="626769"/>
                </a:lnTo>
                <a:lnTo>
                  <a:pt x="1413278" y="584003"/>
                </a:lnTo>
                <a:lnTo>
                  <a:pt x="1440306" y="540856"/>
                </a:lnTo>
                <a:lnTo>
                  <a:pt x="1471241" y="485391"/>
                </a:lnTo>
                <a:lnTo>
                  <a:pt x="1494383" y="440158"/>
                </a:lnTo>
                <a:lnTo>
                  <a:pt x="1516058" y="394135"/>
                </a:lnTo>
                <a:lnTo>
                  <a:pt x="1536581" y="347495"/>
                </a:lnTo>
                <a:lnTo>
                  <a:pt x="1562278" y="289218"/>
                </a:lnTo>
                <a:lnTo>
                  <a:pt x="1561375" y="288733"/>
                </a:lnTo>
                <a:lnTo>
                  <a:pt x="1566297" y="276960"/>
                </a:lnTo>
                <a:lnTo>
                  <a:pt x="1571185" y="265170"/>
                </a:lnTo>
                <a:lnTo>
                  <a:pt x="1570183" y="264632"/>
                </a:lnTo>
                <a:lnTo>
                  <a:pt x="1586557" y="215763"/>
                </a:lnTo>
                <a:lnTo>
                  <a:pt x="1584056" y="185589"/>
                </a:lnTo>
                <a:lnTo>
                  <a:pt x="1571804" y="150179"/>
                </a:lnTo>
                <a:lnTo>
                  <a:pt x="1540902" y="119168"/>
                </a:lnTo>
                <a:lnTo>
                  <a:pt x="1647842" y="176598"/>
                </a:lnTo>
                <a:lnTo>
                  <a:pt x="1651671" y="207485"/>
                </a:lnTo>
                <a:lnTo>
                  <a:pt x="1648404" y="234562"/>
                </a:lnTo>
                <a:lnTo>
                  <a:pt x="1631394" y="283089"/>
                </a:lnTo>
                <a:lnTo>
                  <a:pt x="1614021" y="331421"/>
                </a:lnTo>
                <a:lnTo>
                  <a:pt x="1595775" y="379284"/>
                </a:lnTo>
                <a:lnTo>
                  <a:pt x="1570136" y="437593"/>
                </a:lnTo>
                <a:lnTo>
                  <a:pt x="1548613" y="483696"/>
                </a:lnTo>
                <a:lnTo>
                  <a:pt x="1531206" y="517594"/>
                </a:lnTo>
                <a:lnTo>
                  <a:pt x="1506563" y="562022"/>
                </a:lnTo>
                <a:lnTo>
                  <a:pt x="1480961" y="605935"/>
                </a:lnTo>
                <a:lnTo>
                  <a:pt x="1454668" y="649477"/>
                </a:lnTo>
                <a:lnTo>
                  <a:pt x="1427951" y="692791"/>
                </a:lnTo>
                <a:lnTo>
                  <a:pt x="1401079" y="736022"/>
                </a:lnTo>
                <a:lnTo>
                  <a:pt x="1373929" y="779104"/>
                </a:lnTo>
                <a:lnTo>
                  <a:pt x="1346257" y="821905"/>
                </a:lnTo>
                <a:lnTo>
                  <a:pt x="1317882" y="864329"/>
                </a:lnTo>
                <a:lnTo>
                  <a:pt x="1294635" y="895091"/>
                </a:lnTo>
                <a:lnTo>
                  <a:pt x="1264320" y="936473"/>
                </a:lnTo>
                <a:lnTo>
                  <a:pt x="1225298" y="987594"/>
                </a:lnTo>
                <a:lnTo>
                  <a:pt x="1188589" y="1025542"/>
                </a:lnTo>
                <a:lnTo>
                  <a:pt x="1153737" y="1050072"/>
                </a:lnTo>
                <a:lnTo>
                  <a:pt x="1108270" y="1083317"/>
                </a:lnTo>
                <a:lnTo>
                  <a:pt x="1094634" y="1090409"/>
                </a:lnTo>
                <a:close/>
              </a:path>
              <a:path w="1652269" h="1689100">
                <a:moveTo>
                  <a:pt x="1005388" y="1114559"/>
                </a:moveTo>
                <a:lnTo>
                  <a:pt x="918819" y="1068069"/>
                </a:lnTo>
                <a:lnTo>
                  <a:pt x="906093" y="1046820"/>
                </a:lnTo>
                <a:lnTo>
                  <a:pt x="887646" y="1036913"/>
                </a:lnTo>
                <a:lnTo>
                  <a:pt x="863092" y="994896"/>
                </a:lnTo>
                <a:lnTo>
                  <a:pt x="848131" y="986861"/>
                </a:lnTo>
                <a:lnTo>
                  <a:pt x="842124" y="969220"/>
                </a:lnTo>
                <a:lnTo>
                  <a:pt x="839766" y="953538"/>
                </a:lnTo>
                <a:lnTo>
                  <a:pt x="847770" y="929005"/>
                </a:lnTo>
                <a:lnTo>
                  <a:pt x="867523" y="881951"/>
                </a:lnTo>
                <a:lnTo>
                  <a:pt x="887182" y="834847"/>
                </a:lnTo>
                <a:lnTo>
                  <a:pt x="901379" y="799225"/>
                </a:lnTo>
                <a:lnTo>
                  <a:pt x="922769" y="753050"/>
                </a:lnTo>
                <a:lnTo>
                  <a:pt x="945982" y="707854"/>
                </a:lnTo>
                <a:lnTo>
                  <a:pt x="971385" y="663834"/>
                </a:lnTo>
                <a:lnTo>
                  <a:pt x="1004502" y="609542"/>
                </a:lnTo>
                <a:lnTo>
                  <a:pt x="1032743" y="567046"/>
                </a:lnTo>
                <a:lnTo>
                  <a:pt x="1090331" y="482649"/>
                </a:lnTo>
                <a:lnTo>
                  <a:pt x="1118578" y="440156"/>
                </a:lnTo>
                <a:lnTo>
                  <a:pt x="1141086" y="408997"/>
                </a:lnTo>
                <a:lnTo>
                  <a:pt x="1169998" y="366862"/>
                </a:lnTo>
                <a:lnTo>
                  <a:pt x="1199433" y="325008"/>
                </a:lnTo>
                <a:lnTo>
                  <a:pt x="1229519" y="283503"/>
                </a:lnTo>
                <a:lnTo>
                  <a:pt x="1239958" y="274693"/>
                </a:lnTo>
                <a:lnTo>
                  <a:pt x="1258439" y="255787"/>
                </a:lnTo>
                <a:lnTo>
                  <a:pt x="1299623" y="220242"/>
                </a:lnTo>
                <a:lnTo>
                  <a:pt x="1340005" y="213097"/>
                </a:lnTo>
                <a:lnTo>
                  <a:pt x="1365322" y="212278"/>
                </a:lnTo>
                <a:lnTo>
                  <a:pt x="1387114" y="223981"/>
                </a:lnTo>
                <a:lnTo>
                  <a:pt x="1421398" y="256808"/>
                </a:lnTo>
                <a:lnTo>
                  <a:pt x="1434768" y="307234"/>
                </a:lnTo>
                <a:lnTo>
                  <a:pt x="1359374" y="266746"/>
                </a:lnTo>
                <a:lnTo>
                  <a:pt x="1343006" y="272371"/>
                </a:lnTo>
                <a:lnTo>
                  <a:pt x="1334337" y="267716"/>
                </a:lnTo>
                <a:lnTo>
                  <a:pt x="1322035" y="275524"/>
                </a:lnTo>
                <a:lnTo>
                  <a:pt x="1310133" y="283548"/>
                </a:lnTo>
                <a:lnTo>
                  <a:pt x="1292105" y="302698"/>
                </a:lnTo>
                <a:lnTo>
                  <a:pt x="1280849" y="311068"/>
                </a:lnTo>
                <a:lnTo>
                  <a:pt x="1235258" y="373078"/>
                </a:lnTo>
                <a:lnTo>
                  <a:pt x="1206007" y="415031"/>
                </a:lnTo>
                <a:lnTo>
                  <a:pt x="1177246" y="457247"/>
                </a:lnTo>
                <a:lnTo>
                  <a:pt x="1148749" y="499605"/>
                </a:lnTo>
                <a:lnTo>
                  <a:pt x="1126519" y="530914"/>
                </a:lnTo>
                <a:lnTo>
                  <a:pt x="1098416" y="573484"/>
                </a:lnTo>
                <a:lnTo>
                  <a:pt x="1077175" y="605323"/>
                </a:lnTo>
                <a:lnTo>
                  <a:pt x="1051497" y="649195"/>
                </a:lnTo>
                <a:lnTo>
                  <a:pt x="1027360" y="693894"/>
                </a:lnTo>
                <a:lnTo>
                  <a:pt x="1004111" y="739071"/>
                </a:lnTo>
                <a:lnTo>
                  <a:pt x="987444" y="773367"/>
                </a:lnTo>
                <a:lnTo>
                  <a:pt x="965027" y="818990"/>
                </a:lnTo>
                <a:lnTo>
                  <a:pt x="942556" y="864584"/>
                </a:lnTo>
                <a:lnTo>
                  <a:pt x="931441" y="887447"/>
                </a:lnTo>
                <a:lnTo>
                  <a:pt x="926836" y="899389"/>
                </a:lnTo>
                <a:lnTo>
                  <a:pt x="922386" y="911415"/>
                </a:lnTo>
                <a:lnTo>
                  <a:pt x="911738" y="934527"/>
                </a:lnTo>
                <a:lnTo>
                  <a:pt x="907393" y="946609"/>
                </a:lnTo>
                <a:lnTo>
                  <a:pt x="911152" y="948628"/>
                </a:lnTo>
                <a:lnTo>
                  <a:pt x="911416" y="963185"/>
                </a:lnTo>
                <a:lnTo>
                  <a:pt x="920622" y="968129"/>
                </a:lnTo>
                <a:lnTo>
                  <a:pt x="954494" y="1015150"/>
                </a:lnTo>
                <a:lnTo>
                  <a:pt x="1094634" y="1090409"/>
                </a:lnTo>
                <a:lnTo>
                  <a:pt x="1053725" y="1111686"/>
                </a:lnTo>
                <a:lnTo>
                  <a:pt x="1005388" y="1114559"/>
                </a:lnTo>
                <a:close/>
              </a:path>
              <a:path w="1652269" h="1689100">
                <a:moveTo>
                  <a:pt x="1302083" y="596365"/>
                </a:moveTo>
                <a:lnTo>
                  <a:pt x="1263464" y="575626"/>
                </a:lnTo>
                <a:lnTo>
                  <a:pt x="1264670" y="561858"/>
                </a:lnTo>
                <a:lnTo>
                  <a:pt x="1269104" y="549824"/>
                </a:lnTo>
                <a:lnTo>
                  <a:pt x="1281637" y="527724"/>
                </a:lnTo>
                <a:lnTo>
                  <a:pt x="1294700" y="505908"/>
                </a:lnTo>
                <a:lnTo>
                  <a:pt x="1307792" y="484107"/>
                </a:lnTo>
                <a:lnTo>
                  <a:pt x="1320410" y="462053"/>
                </a:lnTo>
                <a:lnTo>
                  <a:pt x="1338445" y="428491"/>
                </a:lnTo>
                <a:lnTo>
                  <a:pt x="1361763" y="383352"/>
                </a:lnTo>
                <a:lnTo>
                  <a:pt x="1378889" y="349303"/>
                </a:lnTo>
                <a:lnTo>
                  <a:pt x="1384995" y="309335"/>
                </a:lnTo>
                <a:lnTo>
                  <a:pt x="1373029" y="302909"/>
                </a:lnTo>
                <a:lnTo>
                  <a:pt x="1364731" y="284038"/>
                </a:lnTo>
                <a:lnTo>
                  <a:pt x="1359374" y="266746"/>
                </a:lnTo>
                <a:lnTo>
                  <a:pt x="1434768" y="307234"/>
                </a:lnTo>
                <a:lnTo>
                  <a:pt x="1437460" y="351926"/>
                </a:lnTo>
                <a:lnTo>
                  <a:pt x="1421685" y="401116"/>
                </a:lnTo>
                <a:lnTo>
                  <a:pt x="1398191" y="446162"/>
                </a:lnTo>
                <a:lnTo>
                  <a:pt x="1373833" y="490742"/>
                </a:lnTo>
                <a:lnTo>
                  <a:pt x="1355085" y="523921"/>
                </a:lnTo>
                <a:lnTo>
                  <a:pt x="1330398" y="568325"/>
                </a:lnTo>
                <a:lnTo>
                  <a:pt x="1324337" y="579486"/>
                </a:lnTo>
                <a:lnTo>
                  <a:pt x="1322523" y="578512"/>
                </a:lnTo>
                <a:lnTo>
                  <a:pt x="1313638" y="588155"/>
                </a:lnTo>
                <a:lnTo>
                  <a:pt x="1302083" y="596365"/>
                </a:lnTo>
                <a:close/>
              </a:path>
              <a:path w="1652269" h="1689100">
                <a:moveTo>
                  <a:pt x="1276721" y="597161"/>
                </a:moveTo>
                <a:lnTo>
                  <a:pt x="1271490" y="579936"/>
                </a:lnTo>
                <a:lnTo>
                  <a:pt x="1293804" y="591920"/>
                </a:lnTo>
                <a:lnTo>
                  <a:pt x="1276721" y="597161"/>
                </a:lnTo>
                <a:close/>
              </a:path>
              <a:path w="1652269" h="1689100">
                <a:moveTo>
                  <a:pt x="896982" y="595047"/>
                </a:moveTo>
                <a:lnTo>
                  <a:pt x="890832" y="577329"/>
                </a:lnTo>
                <a:lnTo>
                  <a:pt x="915279" y="590457"/>
                </a:lnTo>
                <a:lnTo>
                  <a:pt x="896982" y="595047"/>
                </a:lnTo>
                <a:close/>
              </a:path>
              <a:path w="1652269" h="1689100">
                <a:moveTo>
                  <a:pt x="25518" y="1193791"/>
                </a:moveTo>
                <a:lnTo>
                  <a:pt x="0" y="1180087"/>
                </a:lnTo>
                <a:lnTo>
                  <a:pt x="13507" y="1129679"/>
                </a:lnTo>
                <a:lnTo>
                  <a:pt x="28443" y="1080038"/>
                </a:lnTo>
                <a:lnTo>
                  <a:pt x="43473" y="1030448"/>
                </a:lnTo>
                <a:lnTo>
                  <a:pt x="58597" y="980908"/>
                </a:lnTo>
                <a:lnTo>
                  <a:pt x="73810" y="931416"/>
                </a:lnTo>
                <a:lnTo>
                  <a:pt x="83102" y="893159"/>
                </a:lnTo>
                <a:lnTo>
                  <a:pt x="99733" y="844429"/>
                </a:lnTo>
                <a:lnTo>
                  <a:pt x="110534" y="806983"/>
                </a:lnTo>
                <a:lnTo>
                  <a:pt x="121824" y="769800"/>
                </a:lnTo>
                <a:lnTo>
                  <a:pt x="133911" y="733045"/>
                </a:lnTo>
                <a:lnTo>
                  <a:pt x="152295" y="685255"/>
                </a:lnTo>
                <a:lnTo>
                  <a:pt x="171347" y="637825"/>
                </a:lnTo>
                <a:lnTo>
                  <a:pt x="185330" y="602087"/>
                </a:lnTo>
                <a:lnTo>
                  <a:pt x="206531" y="555811"/>
                </a:lnTo>
                <a:lnTo>
                  <a:pt x="228020" y="524105"/>
                </a:lnTo>
                <a:lnTo>
                  <a:pt x="255742" y="495746"/>
                </a:lnTo>
                <a:lnTo>
                  <a:pt x="288854" y="470281"/>
                </a:lnTo>
                <a:lnTo>
                  <a:pt x="323538" y="460077"/>
                </a:lnTo>
                <a:lnTo>
                  <a:pt x="357387" y="463840"/>
                </a:lnTo>
                <a:lnTo>
                  <a:pt x="394001" y="469087"/>
                </a:lnTo>
                <a:lnTo>
                  <a:pt x="419603" y="482836"/>
                </a:lnTo>
                <a:lnTo>
                  <a:pt x="451554" y="485579"/>
                </a:lnTo>
                <a:lnTo>
                  <a:pt x="587996" y="558852"/>
                </a:lnTo>
                <a:lnTo>
                  <a:pt x="624627" y="592939"/>
                </a:lnTo>
                <a:lnTo>
                  <a:pt x="646569" y="633554"/>
                </a:lnTo>
                <a:lnTo>
                  <a:pt x="651492" y="665028"/>
                </a:lnTo>
                <a:lnTo>
                  <a:pt x="401188" y="530608"/>
                </a:lnTo>
                <a:lnTo>
                  <a:pt x="367310" y="526830"/>
                </a:lnTo>
                <a:lnTo>
                  <a:pt x="317446" y="528883"/>
                </a:lnTo>
                <a:lnTo>
                  <a:pt x="279524" y="551764"/>
                </a:lnTo>
                <a:lnTo>
                  <a:pt x="257675" y="583277"/>
                </a:lnTo>
                <a:lnTo>
                  <a:pt x="240526" y="617314"/>
                </a:lnTo>
                <a:lnTo>
                  <a:pt x="226316" y="652929"/>
                </a:lnTo>
                <a:lnTo>
                  <a:pt x="219291" y="677987"/>
                </a:lnTo>
                <a:lnTo>
                  <a:pt x="200948" y="725799"/>
                </a:lnTo>
                <a:lnTo>
                  <a:pt x="187916" y="762046"/>
                </a:lnTo>
                <a:lnTo>
                  <a:pt x="168940" y="809518"/>
                </a:lnTo>
                <a:lnTo>
                  <a:pt x="156803" y="846246"/>
                </a:lnTo>
                <a:lnTo>
                  <a:pt x="140421" y="895111"/>
                </a:lnTo>
                <a:lnTo>
                  <a:pt x="124533" y="944240"/>
                </a:lnTo>
                <a:lnTo>
                  <a:pt x="108781" y="993443"/>
                </a:lnTo>
                <a:lnTo>
                  <a:pt x="92812" y="1042529"/>
                </a:lnTo>
                <a:lnTo>
                  <a:pt x="76267" y="1091306"/>
                </a:lnTo>
                <a:lnTo>
                  <a:pt x="56487" y="1138345"/>
                </a:lnTo>
                <a:lnTo>
                  <a:pt x="33032" y="1183411"/>
                </a:lnTo>
                <a:lnTo>
                  <a:pt x="25518" y="1193791"/>
                </a:lnTo>
                <a:close/>
              </a:path>
              <a:path w="1652269" h="1689100">
                <a:moveTo>
                  <a:pt x="254794" y="1677306"/>
                </a:moveTo>
                <a:lnTo>
                  <a:pt x="152895" y="1622583"/>
                </a:lnTo>
                <a:lnTo>
                  <a:pt x="202527" y="1620406"/>
                </a:lnTo>
                <a:lnTo>
                  <a:pt x="248014" y="1601588"/>
                </a:lnTo>
                <a:lnTo>
                  <a:pt x="283634" y="1577470"/>
                </a:lnTo>
                <a:lnTo>
                  <a:pt x="315680" y="1537018"/>
                </a:lnTo>
                <a:lnTo>
                  <a:pt x="334049" y="1503636"/>
                </a:lnTo>
                <a:lnTo>
                  <a:pt x="348733" y="1468275"/>
                </a:lnTo>
                <a:lnTo>
                  <a:pt x="367146" y="1420502"/>
                </a:lnTo>
                <a:lnTo>
                  <a:pt x="378675" y="1383447"/>
                </a:lnTo>
                <a:lnTo>
                  <a:pt x="394734" y="1334409"/>
                </a:lnTo>
                <a:lnTo>
                  <a:pt x="426979" y="1236401"/>
                </a:lnTo>
                <a:lnTo>
                  <a:pt x="443039" y="1187364"/>
                </a:lnTo>
                <a:lnTo>
                  <a:pt x="458974" y="1138260"/>
                </a:lnTo>
                <a:lnTo>
                  <a:pt x="474720" y="1089054"/>
                </a:lnTo>
                <a:lnTo>
                  <a:pt x="490918" y="1040091"/>
                </a:lnTo>
                <a:lnTo>
                  <a:pt x="508194" y="991707"/>
                </a:lnTo>
                <a:lnTo>
                  <a:pt x="525816" y="943508"/>
                </a:lnTo>
                <a:lnTo>
                  <a:pt x="543052" y="895103"/>
                </a:lnTo>
                <a:lnTo>
                  <a:pt x="559171" y="846097"/>
                </a:lnTo>
                <a:lnTo>
                  <a:pt x="573441" y="796099"/>
                </a:lnTo>
                <a:lnTo>
                  <a:pt x="585130" y="744714"/>
                </a:lnTo>
                <a:lnTo>
                  <a:pt x="586958" y="688034"/>
                </a:lnTo>
                <a:lnTo>
                  <a:pt x="572134" y="636826"/>
                </a:lnTo>
                <a:lnTo>
                  <a:pt x="537644" y="603889"/>
                </a:lnTo>
                <a:lnTo>
                  <a:pt x="651492" y="665028"/>
                </a:lnTo>
                <a:lnTo>
                  <a:pt x="653954" y="680766"/>
                </a:lnTo>
                <a:lnTo>
                  <a:pt x="652922" y="723459"/>
                </a:lnTo>
                <a:lnTo>
                  <a:pt x="640294" y="774339"/>
                </a:lnTo>
                <a:lnTo>
                  <a:pt x="632284" y="813284"/>
                </a:lnTo>
                <a:lnTo>
                  <a:pt x="617272" y="862883"/>
                </a:lnTo>
                <a:lnTo>
                  <a:pt x="601662" y="912162"/>
                </a:lnTo>
                <a:lnTo>
                  <a:pt x="591859" y="950145"/>
                </a:lnTo>
                <a:lnTo>
                  <a:pt x="576037" y="999309"/>
                </a:lnTo>
                <a:lnTo>
                  <a:pt x="559334" y="1048001"/>
                </a:lnTo>
                <a:lnTo>
                  <a:pt x="542494" y="1096619"/>
                </a:lnTo>
                <a:lnTo>
                  <a:pt x="526257" y="1145562"/>
                </a:lnTo>
                <a:lnTo>
                  <a:pt x="510715" y="1194877"/>
                </a:lnTo>
                <a:lnTo>
                  <a:pt x="495383" y="1244305"/>
                </a:lnTo>
                <a:lnTo>
                  <a:pt x="464898" y="1343258"/>
                </a:lnTo>
                <a:lnTo>
                  <a:pt x="449518" y="1392661"/>
                </a:lnTo>
                <a:lnTo>
                  <a:pt x="433897" y="1441933"/>
                </a:lnTo>
                <a:lnTo>
                  <a:pt x="417920" y="1491015"/>
                </a:lnTo>
                <a:lnTo>
                  <a:pt x="398428" y="1538209"/>
                </a:lnTo>
                <a:lnTo>
                  <a:pt x="379981" y="1571549"/>
                </a:lnTo>
                <a:lnTo>
                  <a:pt x="350022" y="1613122"/>
                </a:lnTo>
                <a:lnTo>
                  <a:pt x="320032" y="1640263"/>
                </a:lnTo>
                <a:lnTo>
                  <a:pt x="271711" y="1671976"/>
                </a:lnTo>
                <a:lnTo>
                  <a:pt x="254794" y="1677306"/>
                </a:lnTo>
                <a:close/>
              </a:path>
              <a:path w="1652269" h="1689100">
                <a:moveTo>
                  <a:pt x="118410" y="1676141"/>
                </a:moveTo>
                <a:lnTo>
                  <a:pt x="80903" y="1655999"/>
                </a:lnTo>
                <a:lnTo>
                  <a:pt x="42166" y="1620781"/>
                </a:lnTo>
                <a:lnTo>
                  <a:pt x="14221" y="1576942"/>
                </a:lnTo>
                <a:lnTo>
                  <a:pt x="9088" y="1530939"/>
                </a:lnTo>
                <a:lnTo>
                  <a:pt x="19261" y="1493156"/>
                </a:lnTo>
                <a:lnTo>
                  <a:pt x="22148" y="1465876"/>
                </a:lnTo>
                <a:lnTo>
                  <a:pt x="31134" y="1427455"/>
                </a:lnTo>
                <a:lnTo>
                  <a:pt x="35568" y="1401005"/>
                </a:lnTo>
                <a:lnTo>
                  <a:pt x="48813" y="1350456"/>
                </a:lnTo>
                <a:lnTo>
                  <a:pt x="62366" y="1300073"/>
                </a:lnTo>
                <a:lnTo>
                  <a:pt x="76391" y="1249942"/>
                </a:lnTo>
                <a:lnTo>
                  <a:pt x="91051" y="1200153"/>
                </a:lnTo>
                <a:lnTo>
                  <a:pt x="112519" y="1139605"/>
                </a:lnTo>
                <a:lnTo>
                  <a:pt x="124144" y="1102601"/>
                </a:lnTo>
                <a:lnTo>
                  <a:pt x="142796" y="1054956"/>
                </a:lnTo>
                <a:lnTo>
                  <a:pt x="162018" y="1007617"/>
                </a:lnTo>
                <a:lnTo>
                  <a:pt x="175352" y="971532"/>
                </a:lnTo>
                <a:lnTo>
                  <a:pt x="194368" y="924081"/>
                </a:lnTo>
                <a:lnTo>
                  <a:pt x="203651" y="900236"/>
                </a:lnTo>
                <a:lnTo>
                  <a:pt x="206592" y="887400"/>
                </a:lnTo>
                <a:lnTo>
                  <a:pt x="215320" y="863256"/>
                </a:lnTo>
                <a:lnTo>
                  <a:pt x="239056" y="803926"/>
                </a:lnTo>
                <a:lnTo>
                  <a:pt x="267914" y="761761"/>
                </a:lnTo>
                <a:lnTo>
                  <a:pt x="297132" y="734206"/>
                </a:lnTo>
                <a:lnTo>
                  <a:pt x="331355" y="709338"/>
                </a:lnTo>
                <a:lnTo>
                  <a:pt x="387083" y="681604"/>
                </a:lnTo>
                <a:lnTo>
                  <a:pt x="408545" y="693129"/>
                </a:lnTo>
                <a:lnTo>
                  <a:pt x="439074" y="695109"/>
                </a:lnTo>
                <a:lnTo>
                  <a:pt x="458833" y="720135"/>
                </a:lnTo>
                <a:lnTo>
                  <a:pt x="473458" y="742405"/>
                </a:lnTo>
                <a:lnTo>
                  <a:pt x="476863" y="773065"/>
                </a:lnTo>
                <a:lnTo>
                  <a:pt x="475920" y="786973"/>
                </a:lnTo>
                <a:lnTo>
                  <a:pt x="404960" y="748866"/>
                </a:lnTo>
                <a:lnTo>
                  <a:pt x="385259" y="752701"/>
                </a:lnTo>
                <a:lnTo>
                  <a:pt x="375666" y="747550"/>
                </a:lnTo>
                <a:lnTo>
                  <a:pt x="356860" y="766281"/>
                </a:lnTo>
                <a:lnTo>
                  <a:pt x="345573" y="774636"/>
                </a:lnTo>
                <a:lnTo>
                  <a:pt x="318092" y="803124"/>
                </a:lnTo>
                <a:lnTo>
                  <a:pt x="297203" y="835152"/>
                </a:lnTo>
                <a:lnTo>
                  <a:pt x="281363" y="869892"/>
                </a:lnTo>
                <a:lnTo>
                  <a:pt x="263017" y="917702"/>
                </a:lnTo>
                <a:lnTo>
                  <a:pt x="251998" y="955031"/>
                </a:lnTo>
                <a:lnTo>
                  <a:pt x="234118" y="1003091"/>
                </a:lnTo>
                <a:lnTo>
                  <a:pt x="221698" y="1039667"/>
                </a:lnTo>
                <a:lnTo>
                  <a:pt x="203021" y="1087299"/>
                </a:lnTo>
                <a:lnTo>
                  <a:pt x="185170" y="1135374"/>
                </a:lnTo>
                <a:lnTo>
                  <a:pt x="167812" y="1183714"/>
                </a:lnTo>
                <a:lnTo>
                  <a:pt x="151112" y="1232408"/>
                </a:lnTo>
                <a:lnTo>
                  <a:pt x="135234" y="1281543"/>
                </a:lnTo>
                <a:lnTo>
                  <a:pt x="120343" y="1331208"/>
                </a:lnTo>
                <a:lnTo>
                  <a:pt x="106602" y="1381491"/>
                </a:lnTo>
                <a:lnTo>
                  <a:pt x="94177" y="1432480"/>
                </a:lnTo>
                <a:lnTo>
                  <a:pt x="83231" y="1484263"/>
                </a:lnTo>
                <a:lnTo>
                  <a:pt x="78935" y="1496372"/>
                </a:lnTo>
                <a:lnTo>
                  <a:pt x="80616" y="1497274"/>
                </a:lnTo>
                <a:lnTo>
                  <a:pt x="76239" y="1509339"/>
                </a:lnTo>
                <a:lnTo>
                  <a:pt x="77804" y="1510180"/>
                </a:lnTo>
                <a:lnTo>
                  <a:pt x="75328" y="1552096"/>
                </a:lnTo>
                <a:lnTo>
                  <a:pt x="87941" y="1587701"/>
                </a:lnTo>
                <a:lnTo>
                  <a:pt x="254794" y="1677306"/>
                </a:lnTo>
                <a:lnTo>
                  <a:pt x="220959" y="1687966"/>
                </a:lnTo>
                <a:lnTo>
                  <a:pt x="169337" y="1689075"/>
                </a:lnTo>
                <a:lnTo>
                  <a:pt x="118410" y="1676141"/>
                </a:lnTo>
                <a:close/>
              </a:path>
              <a:path w="1652269" h="1689100">
                <a:moveTo>
                  <a:pt x="353154" y="1124678"/>
                </a:moveTo>
                <a:lnTo>
                  <a:pt x="327088" y="1110680"/>
                </a:lnTo>
                <a:lnTo>
                  <a:pt x="322569" y="1093837"/>
                </a:lnTo>
                <a:lnTo>
                  <a:pt x="320635" y="1078383"/>
                </a:lnTo>
                <a:lnTo>
                  <a:pt x="321978" y="1064689"/>
                </a:lnTo>
                <a:lnTo>
                  <a:pt x="338904" y="1016117"/>
                </a:lnTo>
                <a:lnTo>
                  <a:pt x="361649" y="956254"/>
                </a:lnTo>
                <a:lnTo>
                  <a:pt x="378220" y="907492"/>
                </a:lnTo>
                <a:lnTo>
                  <a:pt x="394654" y="858655"/>
                </a:lnTo>
                <a:lnTo>
                  <a:pt x="410974" y="809758"/>
                </a:lnTo>
                <a:lnTo>
                  <a:pt x="413692" y="796802"/>
                </a:lnTo>
                <a:lnTo>
                  <a:pt x="413991" y="782547"/>
                </a:lnTo>
                <a:lnTo>
                  <a:pt x="411278" y="766674"/>
                </a:lnTo>
                <a:lnTo>
                  <a:pt x="404960" y="748866"/>
                </a:lnTo>
                <a:lnTo>
                  <a:pt x="475920" y="786973"/>
                </a:lnTo>
                <a:lnTo>
                  <a:pt x="474976" y="800882"/>
                </a:lnTo>
                <a:lnTo>
                  <a:pt x="466494" y="839574"/>
                </a:lnTo>
                <a:lnTo>
                  <a:pt x="456791" y="877609"/>
                </a:lnTo>
                <a:lnTo>
                  <a:pt x="440325" y="926428"/>
                </a:lnTo>
                <a:lnTo>
                  <a:pt x="429584" y="963906"/>
                </a:lnTo>
                <a:lnTo>
                  <a:pt x="422701" y="989041"/>
                </a:lnTo>
                <a:lnTo>
                  <a:pt x="409240" y="1025059"/>
                </a:lnTo>
                <a:lnTo>
                  <a:pt x="395681" y="1061023"/>
                </a:lnTo>
                <a:lnTo>
                  <a:pt x="388502" y="1085999"/>
                </a:lnTo>
                <a:lnTo>
                  <a:pt x="377712" y="1109035"/>
                </a:lnTo>
                <a:lnTo>
                  <a:pt x="367912" y="1118188"/>
                </a:lnTo>
                <a:lnTo>
                  <a:pt x="353154" y="1124678"/>
                </a:lnTo>
                <a:close/>
              </a:path>
              <a:path w="1652269" h="1689100">
                <a:moveTo>
                  <a:pt x="6897" y="1198207"/>
                </a:moveTo>
                <a:lnTo>
                  <a:pt x="8005" y="1184386"/>
                </a:lnTo>
                <a:lnTo>
                  <a:pt x="17200" y="1189324"/>
                </a:lnTo>
                <a:lnTo>
                  <a:pt x="6897" y="1198207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35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71" y="5380356"/>
            <a:ext cx="4190543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938" y="0"/>
            <a:ext cx="18415" cy="274320"/>
          </a:xfrm>
          <a:custGeom>
            <a:avLst/>
            <a:gdLst/>
            <a:ahLst/>
            <a:cxnLst/>
            <a:rect l="l" t="t" r="r" b="b"/>
            <a:pathLst>
              <a:path w="18414" h="274320">
                <a:moveTo>
                  <a:pt x="17912" y="273915"/>
                </a:moveTo>
                <a:lnTo>
                  <a:pt x="0" y="273915"/>
                </a:lnTo>
                <a:lnTo>
                  <a:pt x="0" y="0"/>
                </a:lnTo>
                <a:lnTo>
                  <a:pt x="17912" y="0"/>
                </a:lnTo>
                <a:lnTo>
                  <a:pt x="17912" y="273915"/>
                </a:lnTo>
                <a:close/>
              </a:path>
            </a:pathLst>
          </a:custGeom>
          <a:solidFill>
            <a:srgbClr val="FAC26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362" y="0"/>
            <a:ext cx="18415" cy="274320"/>
          </a:xfrm>
          <a:custGeom>
            <a:avLst/>
            <a:gdLst/>
            <a:ahLst/>
            <a:cxnLst/>
            <a:rect l="l" t="t" r="r" b="b"/>
            <a:pathLst>
              <a:path w="18415" h="274320">
                <a:moveTo>
                  <a:pt x="17912" y="273915"/>
                </a:moveTo>
                <a:lnTo>
                  <a:pt x="0" y="273915"/>
                </a:lnTo>
                <a:lnTo>
                  <a:pt x="0" y="0"/>
                </a:lnTo>
                <a:lnTo>
                  <a:pt x="17912" y="0"/>
                </a:lnTo>
                <a:lnTo>
                  <a:pt x="17912" y="273915"/>
                </a:lnTo>
                <a:close/>
              </a:path>
            </a:pathLst>
          </a:custGeom>
          <a:solidFill>
            <a:srgbClr val="FAC26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786" y="0"/>
            <a:ext cx="18415" cy="274320"/>
          </a:xfrm>
          <a:custGeom>
            <a:avLst/>
            <a:gdLst/>
            <a:ahLst/>
            <a:cxnLst/>
            <a:rect l="l" t="t" r="r" b="b"/>
            <a:pathLst>
              <a:path w="18415" h="274320">
                <a:moveTo>
                  <a:pt x="17912" y="273915"/>
                </a:moveTo>
                <a:lnTo>
                  <a:pt x="0" y="273915"/>
                </a:lnTo>
                <a:lnTo>
                  <a:pt x="0" y="0"/>
                </a:lnTo>
                <a:lnTo>
                  <a:pt x="17912" y="0"/>
                </a:lnTo>
                <a:lnTo>
                  <a:pt x="17912" y="273915"/>
                </a:lnTo>
                <a:close/>
              </a:path>
            </a:pathLst>
          </a:custGeom>
          <a:solidFill>
            <a:srgbClr val="FAC26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000" cy="10288270"/>
            <a:chOff x="0" y="0"/>
            <a:chExt cx="18288000" cy="10288270"/>
          </a:xfrm>
        </p:grpSpPr>
        <p:sp>
          <p:nvSpPr>
            <p:cNvPr id="6" name="object 6"/>
            <p:cNvSpPr/>
            <p:nvPr/>
          </p:nvSpPr>
          <p:spPr>
            <a:xfrm>
              <a:off x="0" y="11"/>
              <a:ext cx="1463675" cy="4814570"/>
            </a:xfrm>
            <a:custGeom>
              <a:avLst/>
              <a:gdLst/>
              <a:ahLst/>
              <a:cxnLst/>
              <a:rect l="l" t="t" r="r" b="b"/>
              <a:pathLst>
                <a:path w="1463675" h="4814570">
                  <a:moveTo>
                    <a:pt x="1463586" y="273913"/>
                  </a:moveTo>
                  <a:lnTo>
                    <a:pt x="1150112" y="273913"/>
                  </a:lnTo>
                  <a:lnTo>
                    <a:pt x="1150112" y="0"/>
                  </a:lnTo>
                  <a:lnTo>
                    <a:pt x="1132205" y="0"/>
                  </a:lnTo>
                  <a:lnTo>
                    <a:pt x="1132205" y="4482795"/>
                  </a:lnTo>
                  <a:lnTo>
                    <a:pt x="827697" y="4482795"/>
                  </a:lnTo>
                  <a:lnTo>
                    <a:pt x="827697" y="4178325"/>
                  </a:lnTo>
                  <a:lnTo>
                    <a:pt x="1132205" y="4178325"/>
                  </a:lnTo>
                  <a:lnTo>
                    <a:pt x="1132205" y="4160418"/>
                  </a:lnTo>
                  <a:lnTo>
                    <a:pt x="827697" y="4160418"/>
                  </a:lnTo>
                  <a:lnTo>
                    <a:pt x="827697" y="3855936"/>
                  </a:lnTo>
                  <a:lnTo>
                    <a:pt x="1132205" y="3855936"/>
                  </a:lnTo>
                  <a:lnTo>
                    <a:pt x="1132205" y="3838029"/>
                  </a:lnTo>
                  <a:lnTo>
                    <a:pt x="827697" y="3838029"/>
                  </a:lnTo>
                  <a:lnTo>
                    <a:pt x="827697" y="3533559"/>
                  </a:lnTo>
                  <a:lnTo>
                    <a:pt x="1132205" y="3533559"/>
                  </a:lnTo>
                  <a:lnTo>
                    <a:pt x="1132205" y="3515639"/>
                  </a:lnTo>
                  <a:lnTo>
                    <a:pt x="827697" y="3515639"/>
                  </a:lnTo>
                  <a:lnTo>
                    <a:pt x="827697" y="3211169"/>
                  </a:lnTo>
                  <a:lnTo>
                    <a:pt x="1132205" y="3211169"/>
                  </a:lnTo>
                  <a:lnTo>
                    <a:pt x="1132205" y="3193262"/>
                  </a:lnTo>
                  <a:lnTo>
                    <a:pt x="827697" y="3193262"/>
                  </a:lnTo>
                  <a:lnTo>
                    <a:pt x="827697" y="2879852"/>
                  </a:lnTo>
                  <a:lnTo>
                    <a:pt x="1132205" y="2879852"/>
                  </a:lnTo>
                  <a:lnTo>
                    <a:pt x="1132205" y="2861932"/>
                  </a:lnTo>
                  <a:lnTo>
                    <a:pt x="827697" y="2861932"/>
                  </a:lnTo>
                  <a:lnTo>
                    <a:pt x="827697" y="2557462"/>
                  </a:lnTo>
                  <a:lnTo>
                    <a:pt x="1132205" y="2557462"/>
                  </a:lnTo>
                  <a:lnTo>
                    <a:pt x="1132205" y="2539555"/>
                  </a:lnTo>
                  <a:lnTo>
                    <a:pt x="827697" y="2539555"/>
                  </a:lnTo>
                  <a:lnTo>
                    <a:pt x="827697" y="2235073"/>
                  </a:lnTo>
                  <a:lnTo>
                    <a:pt x="1132205" y="2235073"/>
                  </a:lnTo>
                  <a:lnTo>
                    <a:pt x="1132205" y="2217166"/>
                  </a:lnTo>
                  <a:lnTo>
                    <a:pt x="827697" y="2217166"/>
                  </a:lnTo>
                  <a:lnTo>
                    <a:pt x="827697" y="1912696"/>
                  </a:lnTo>
                  <a:lnTo>
                    <a:pt x="1132205" y="1912696"/>
                  </a:lnTo>
                  <a:lnTo>
                    <a:pt x="1132205" y="1894789"/>
                  </a:lnTo>
                  <a:lnTo>
                    <a:pt x="827697" y="1894789"/>
                  </a:lnTo>
                  <a:lnTo>
                    <a:pt x="827697" y="1590306"/>
                  </a:lnTo>
                  <a:lnTo>
                    <a:pt x="1132205" y="1590306"/>
                  </a:lnTo>
                  <a:lnTo>
                    <a:pt x="1132205" y="1572399"/>
                  </a:lnTo>
                  <a:lnTo>
                    <a:pt x="827697" y="1572399"/>
                  </a:lnTo>
                  <a:lnTo>
                    <a:pt x="827697" y="1258976"/>
                  </a:lnTo>
                  <a:lnTo>
                    <a:pt x="1132205" y="1258976"/>
                  </a:lnTo>
                  <a:lnTo>
                    <a:pt x="1132205" y="1241056"/>
                  </a:lnTo>
                  <a:lnTo>
                    <a:pt x="827697" y="1241056"/>
                  </a:lnTo>
                  <a:lnTo>
                    <a:pt x="827697" y="936586"/>
                  </a:lnTo>
                  <a:lnTo>
                    <a:pt x="1132205" y="936586"/>
                  </a:lnTo>
                  <a:lnTo>
                    <a:pt x="1132205" y="918679"/>
                  </a:lnTo>
                  <a:lnTo>
                    <a:pt x="827697" y="918679"/>
                  </a:lnTo>
                  <a:lnTo>
                    <a:pt x="827697" y="614210"/>
                  </a:lnTo>
                  <a:lnTo>
                    <a:pt x="1132205" y="614210"/>
                  </a:lnTo>
                  <a:lnTo>
                    <a:pt x="1132205" y="596290"/>
                  </a:lnTo>
                  <a:lnTo>
                    <a:pt x="827697" y="596290"/>
                  </a:lnTo>
                  <a:lnTo>
                    <a:pt x="827697" y="291820"/>
                  </a:lnTo>
                  <a:lnTo>
                    <a:pt x="1132205" y="291820"/>
                  </a:lnTo>
                  <a:lnTo>
                    <a:pt x="1132205" y="273913"/>
                  </a:lnTo>
                  <a:lnTo>
                    <a:pt x="809777" y="273913"/>
                  </a:lnTo>
                  <a:lnTo>
                    <a:pt x="809777" y="291820"/>
                  </a:lnTo>
                  <a:lnTo>
                    <a:pt x="809777" y="596290"/>
                  </a:lnTo>
                  <a:lnTo>
                    <a:pt x="809777" y="4482795"/>
                  </a:lnTo>
                  <a:lnTo>
                    <a:pt x="505269" y="4482795"/>
                  </a:lnTo>
                  <a:lnTo>
                    <a:pt x="505269" y="4178325"/>
                  </a:lnTo>
                  <a:lnTo>
                    <a:pt x="809777" y="4178325"/>
                  </a:lnTo>
                  <a:lnTo>
                    <a:pt x="809777" y="4160418"/>
                  </a:lnTo>
                  <a:lnTo>
                    <a:pt x="505269" y="4160418"/>
                  </a:lnTo>
                  <a:lnTo>
                    <a:pt x="505269" y="3855936"/>
                  </a:lnTo>
                  <a:lnTo>
                    <a:pt x="809777" y="3855936"/>
                  </a:lnTo>
                  <a:lnTo>
                    <a:pt x="809777" y="3838029"/>
                  </a:lnTo>
                  <a:lnTo>
                    <a:pt x="505269" y="3838029"/>
                  </a:lnTo>
                  <a:lnTo>
                    <a:pt x="505269" y="3533559"/>
                  </a:lnTo>
                  <a:lnTo>
                    <a:pt x="809777" y="3533559"/>
                  </a:lnTo>
                  <a:lnTo>
                    <a:pt x="809777" y="3515639"/>
                  </a:lnTo>
                  <a:lnTo>
                    <a:pt x="505269" y="3515639"/>
                  </a:lnTo>
                  <a:lnTo>
                    <a:pt x="505269" y="3211169"/>
                  </a:lnTo>
                  <a:lnTo>
                    <a:pt x="809777" y="3211169"/>
                  </a:lnTo>
                  <a:lnTo>
                    <a:pt x="809777" y="3193262"/>
                  </a:lnTo>
                  <a:lnTo>
                    <a:pt x="505269" y="3193262"/>
                  </a:lnTo>
                  <a:lnTo>
                    <a:pt x="505269" y="2879852"/>
                  </a:lnTo>
                  <a:lnTo>
                    <a:pt x="809777" y="2879852"/>
                  </a:lnTo>
                  <a:lnTo>
                    <a:pt x="809777" y="2861932"/>
                  </a:lnTo>
                  <a:lnTo>
                    <a:pt x="505269" y="2861932"/>
                  </a:lnTo>
                  <a:lnTo>
                    <a:pt x="505269" y="2557462"/>
                  </a:lnTo>
                  <a:lnTo>
                    <a:pt x="809777" y="2557462"/>
                  </a:lnTo>
                  <a:lnTo>
                    <a:pt x="809777" y="2539555"/>
                  </a:lnTo>
                  <a:lnTo>
                    <a:pt x="505269" y="2539555"/>
                  </a:lnTo>
                  <a:lnTo>
                    <a:pt x="505269" y="2235073"/>
                  </a:lnTo>
                  <a:lnTo>
                    <a:pt x="809777" y="2235073"/>
                  </a:lnTo>
                  <a:lnTo>
                    <a:pt x="809777" y="2217166"/>
                  </a:lnTo>
                  <a:lnTo>
                    <a:pt x="505269" y="2217166"/>
                  </a:lnTo>
                  <a:lnTo>
                    <a:pt x="505269" y="1912696"/>
                  </a:lnTo>
                  <a:lnTo>
                    <a:pt x="809777" y="1912696"/>
                  </a:lnTo>
                  <a:lnTo>
                    <a:pt x="809777" y="1894789"/>
                  </a:lnTo>
                  <a:lnTo>
                    <a:pt x="505269" y="1894789"/>
                  </a:lnTo>
                  <a:lnTo>
                    <a:pt x="505269" y="1590306"/>
                  </a:lnTo>
                  <a:lnTo>
                    <a:pt x="809777" y="1590306"/>
                  </a:lnTo>
                  <a:lnTo>
                    <a:pt x="809777" y="1572399"/>
                  </a:lnTo>
                  <a:lnTo>
                    <a:pt x="505269" y="1572399"/>
                  </a:lnTo>
                  <a:lnTo>
                    <a:pt x="505269" y="1258976"/>
                  </a:lnTo>
                  <a:lnTo>
                    <a:pt x="809777" y="1258976"/>
                  </a:lnTo>
                  <a:lnTo>
                    <a:pt x="809777" y="1241056"/>
                  </a:lnTo>
                  <a:lnTo>
                    <a:pt x="505269" y="1241056"/>
                  </a:lnTo>
                  <a:lnTo>
                    <a:pt x="505269" y="936586"/>
                  </a:lnTo>
                  <a:lnTo>
                    <a:pt x="809777" y="936586"/>
                  </a:lnTo>
                  <a:lnTo>
                    <a:pt x="809777" y="918679"/>
                  </a:lnTo>
                  <a:lnTo>
                    <a:pt x="505269" y="918679"/>
                  </a:lnTo>
                  <a:lnTo>
                    <a:pt x="505269" y="614210"/>
                  </a:lnTo>
                  <a:lnTo>
                    <a:pt x="809777" y="614210"/>
                  </a:lnTo>
                  <a:lnTo>
                    <a:pt x="809777" y="596290"/>
                  </a:lnTo>
                  <a:lnTo>
                    <a:pt x="505269" y="596290"/>
                  </a:lnTo>
                  <a:lnTo>
                    <a:pt x="505269" y="291820"/>
                  </a:lnTo>
                  <a:lnTo>
                    <a:pt x="809777" y="291820"/>
                  </a:lnTo>
                  <a:lnTo>
                    <a:pt x="809777" y="273913"/>
                  </a:lnTo>
                  <a:lnTo>
                    <a:pt x="487362" y="273913"/>
                  </a:lnTo>
                  <a:lnTo>
                    <a:pt x="487362" y="291820"/>
                  </a:lnTo>
                  <a:lnTo>
                    <a:pt x="487362" y="596290"/>
                  </a:lnTo>
                  <a:lnTo>
                    <a:pt x="487362" y="4482795"/>
                  </a:lnTo>
                  <a:lnTo>
                    <a:pt x="182841" y="4482795"/>
                  </a:lnTo>
                  <a:lnTo>
                    <a:pt x="182841" y="4178325"/>
                  </a:lnTo>
                  <a:lnTo>
                    <a:pt x="487362" y="4178325"/>
                  </a:lnTo>
                  <a:lnTo>
                    <a:pt x="487362" y="4160418"/>
                  </a:lnTo>
                  <a:lnTo>
                    <a:pt x="182841" y="4160418"/>
                  </a:lnTo>
                  <a:lnTo>
                    <a:pt x="182841" y="3855936"/>
                  </a:lnTo>
                  <a:lnTo>
                    <a:pt x="487362" y="3855936"/>
                  </a:lnTo>
                  <a:lnTo>
                    <a:pt x="487362" y="3838029"/>
                  </a:lnTo>
                  <a:lnTo>
                    <a:pt x="182841" y="3838029"/>
                  </a:lnTo>
                  <a:lnTo>
                    <a:pt x="182841" y="3533559"/>
                  </a:lnTo>
                  <a:lnTo>
                    <a:pt x="487362" y="3533559"/>
                  </a:lnTo>
                  <a:lnTo>
                    <a:pt x="487362" y="3515639"/>
                  </a:lnTo>
                  <a:lnTo>
                    <a:pt x="182841" y="3515639"/>
                  </a:lnTo>
                  <a:lnTo>
                    <a:pt x="182841" y="3211169"/>
                  </a:lnTo>
                  <a:lnTo>
                    <a:pt x="487362" y="3211169"/>
                  </a:lnTo>
                  <a:lnTo>
                    <a:pt x="487362" y="3193262"/>
                  </a:lnTo>
                  <a:lnTo>
                    <a:pt x="182841" y="3193262"/>
                  </a:lnTo>
                  <a:lnTo>
                    <a:pt x="182841" y="2879852"/>
                  </a:lnTo>
                  <a:lnTo>
                    <a:pt x="487362" y="2879852"/>
                  </a:lnTo>
                  <a:lnTo>
                    <a:pt x="487362" y="2861932"/>
                  </a:lnTo>
                  <a:lnTo>
                    <a:pt x="182841" y="2861932"/>
                  </a:lnTo>
                  <a:lnTo>
                    <a:pt x="182841" y="2557462"/>
                  </a:lnTo>
                  <a:lnTo>
                    <a:pt x="487362" y="2557462"/>
                  </a:lnTo>
                  <a:lnTo>
                    <a:pt x="487362" y="2539555"/>
                  </a:lnTo>
                  <a:lnTo>
                    <a:pt x="182841" y="2539555"/>
                  </a:lnTo>
                  <a:lnTo>
                    <a:pt x="182841" y="2235073"/>
                  </a:lnTo>
                  <a:lnTo>
                    <a:pt x="487362" y="2235073"/>
                  </a:lnTo>
                  <a:lnTo>
                    <a:pt x="487362" y="2217166"/>
                  </a:lnTo>
                  <a:lnTo>
                    <a:pt x="182841" y="2217166"/>
                  </a:lnTo>
                  <a:lnTo>
                    <a:pt x="182841" y="1912696"/>
                  </a:lnTo>
                  <a:lnTo>
                    <a:pt x="487362" y="1912696"/>
                  </a:lnTo>
                  <a:lnTo>
                    <a:pt x="487362" y="1894789"/>
                  </a:lnTo>
                  <a:lnTo>
                    <a:pt x="182841" y="1894789"/>
                  </a:lnTo>
                  <a:lnTo>
                    <a:pt x="182841" y="1590306"/>
                  </a:lnTo>
                  <a:lnTo>
                    <a:pt x="487362" y="1590306"/>
                  </a:lnTo>
                  <a:lnTo>
                    <a:pt x="487362" y="1572399"/>
                  </a:lnTo>
                  <a:lnTo>
                    <a:pt x="182841" y="1572399"/>
                  </a:lnTo>
                  <a:lnTo>
                    <a:pt x="182841" y="1258976"/>
                  </a:lnTo>
                  <a:lnTo>
                    <a:pt x="487362" y="1258976"/>
                  </a:lnTo>
                  <a:lnTo>
                    <a:pt x="487362" y="1241056"/>
                  </a:lnTo>
                  <a:lnTo>
                    <a:pt x="182841" y="1241056"/>
                  </a:lnTo>
                  <a:lnTo>
                    <a:pt x="182841" y="936586"/>
                  </a:lnTo>
                  <a:lnTo>
                    <a:pt x="487362" y="936586"/>
                  </a:lnTo>
                  <a:lnTo>
                    <a:pt x="487362" y="918679"/>
                  </a:lnTo>
                  <a:lnTo>
                    <a:pt x="182841" y="918679"/>
                  </a:lnTo>
                  <a:lnTo>
                    <a:pt x="182841" y="614210"/>
                  </a:lnTo>
                  <a:lnTo>
                    <a:pt x="487362" y="614210"/>
                  </a:lnTo>
                  <a:lnTo>
                    <a:pt x="487362" y="596290"/>
                  </a:lnTo>
                  <a:lnTo>
                    <a:pt x="182841" y="596290"/>
                  </a:lnTo>
                  <a:lnTo>
                    <a:pt x="182841" y="291820"/>
                  </a:lnTo>
                  <a:lnTo>
                    <a:pt x="487362" y="291820"/>
                  </a:lnTo>
                  <a:lnTo>
                    <a:pt x="487362" y="273913"/>
                  </a:lnTo>
                  <a:lnTo>
                    <a:pt x="0" y="273913"/>
                  </a:lnTo>
                  <a:lnTo>
                    <a:pt x="0" y="291820"/>
                  </a:lnTo>
                  <a:lnTo>
                    <a:pt x="164934" y="291820"/>
                  </a:lnTo>
                  <a:lnTo>
                    <a:pt x="164934" y="596290"/>
                  </a:lnTo>
                  <a:lnTo>
                    <a:pt x="0" y="596290"/>
                  </a:lnTo>
                  <a:lnTo>
                    <a:pt x="0" y="614210"/>
                  </a:lnTo>
                  <a:lnTo>
                    <a:pt x="164934" y="614210"/>
                  </a:lnTo>
                  <a:lnTo>
                    <a:pt x="164934" y="918679"/>
                  </a:lnTo>
                  <a:lnTo>
                    <a:pt x="0" y="918679"/>
                  </a:lnTo>
                  <a:lnTo>
                    <a:pt x="0" y="936586"/>
                  </a:lnTo>
                  <a:lnTo>
                    <a:pt x="164934" y="936586"/>
                  </a:lnTo>
                  <a:lnTo>
                    <a:pt x="164934" y="1241056"/>
                  </a:lnTo>
                  <a:lnTo>
                    <a:pt x="0" y="1241056"/>
                  </a:lnTo>
                  <a:lnTo>
                    <a:pt x="0" y="1258976"/>
                  </a:lnTo>
                  <a:lnTo>
                    <a:pt x="164934" y="1258976"/>
                  </a:lnTo>
                  <a:lnTo>
                    <a:pt x="164934" y="1572399"/>
                  </a:lnTo>
                  <a:lnTo>
                    <a:pt x="0" y="1572399"/>
                  </a:lnTo>
                  <a:lnTo>
                    <a:pt x="0" y="1590306"/>
                  </a:lnTo>
                  <a:lnTo>
                    <a:pt x="164934" y="1590306"/>
                  </a:lnTo>
                  <a:lnTo>
                    <a:pt x="164934" y="1894789"/>
                  </a:lnTo>
                  <a:lnTo>
                    <a:pt x="0" y="1894789"/>
                  </a:lnTo>
                  <a:lnTo>
                    <a:pt x="0" y="1912696"/>
                  </a:lnTo>
                  <a:lnTo>
                    <a:pt x="164934" y="1912696"/>
                  </a:lnTo>
                  <a:lnTo>
                    <a:pt x="164934" y="2217166"/>
                  </a:lnTo>
                  <a:lnTo>
                    <a:pt x="0" y="2217166"/>
                  </a:lnTo>
                  <a:lnTo>
                    <a:pt x="0" y="2235073"/>
                  </a:lnTo>
                  <a:lnTo>
                    <a:pt x="164934" y="2235073"/>
                  </a:lnTo>
                  <a:lnTo>
                    <a:pt x="164934" y="2539555"/>
                  </a:lnTo>
                  <a:lnTo>
                    <a:pt x="0" y="2539555"/>
                  </a:lnTo>
                  <a:lnTo>
                    <a:pt x="0" y="2557462"/>
                  </a:lnTo>
                  <a:lnTo>
                    <a:pt x="164934" y="2557462"/>
                  </a:lnTo>
                  <a:lnTo>
                    <a:pt x="164934" y="2861932"/>
                  </a:lnTo>
                  <a:lnTo>
                    <a:pt x="0" y="2861932"/>
                  </a:lnTo>
                  <a:lnTo>
                    <a:pt x="0" y="2879852"/>
                  </a:lnTo>
                  <a:lnTo>
                    <a:pt x="164934" y="2879852"/>
                  </a:lnTo>
                  <a:lnTo>
                    <a:pt x="164934" y="3193262"/>
                  </a:lnTo>
                  <a:lnTo>
                    <a:pt x="0" y="3193262"/>
                  </a:lnTo>
                  <a:lnTo>
                    <a:pt x="0" y="3211169"/>
                  </a:lnTo>
                  <a:lnTo>
                    <a:pt x="164934" y="3211169"/>
                  </a:lnTo>
                  <a:lnTo>
                    <a:pt x="164934" y="3515639"/>
                  </a:lnTo>
                  <a:lnTo>
                    <a:pt x="0" y="3515639"/>
                  </a:lnTo>
                  <a:lnTo>
                    <a:pt x="0" y="3533559"/>
                  </a:lnTo>
                  <a:lnTo>
                    <a:pt x="164934" y="3533559"/>
                  </a:lnTo>
                  <a:lnTo>
                    <a:pt x="164934" y="3838029"/>
                  </a:lnTo>
                  <a:lnTo>
                    <a:pt x="0" y="3838029"/>
                  </a:lnTo>
                  <a:lnTo>
                    <a:pt x="0" y="3855936"/>
                  </a:lnTo>
                  <a:lnTo>
                    <a:pt x="164934" y="3855936"/>
                  </a:lnTo>
                  <a:lnTo>
                    <a:pt x="164934" y="4160418"/>
                  </a:lnTo>
                  <a:lnTo>
                    <a:pt x="0" y="4160418"/>
                  </a:lnTo>
                  <a:lnTo>
                    <a:pt x="0" y="4178325"/>
                  </a:lnTo>
                  <a:lnTo>
                    <a:pt x="164934" y="4178325"/>
                  </a:lnTo>
                  <a:lnTo>
                    <a:pt x="164934" y="4482795"/>
                  </a:lnTo>
                  <a:lnTo>
                    <a:pt x="0" y="4482795"/>
                  </a:lnTo>
                  <a:lnTo>
                    <a:pt x="0" y="4500702"/>
                  </a:lnTo>
                  <a:lnTo>
                    <a:pt x="164934" y="4500702"/>
                  </a:lnTo>
                  <a:lnTo>
                    <a:pt x="164934" y="4814138"/>
                  </a:lnTo>
                  <a:lnTo>
                    <a:pt x="182841" y="4814138"/>
                  </a:lnTo>
                  <a:lnTo>
                    <a:pt x="182841" y="4500702"/>
                  </a:lnTo>
                  <a:lnTo>
                    <a:pt x="487362" y="4500702"/>
                  </a:lnTo>
                  <a:lnTo>
                    <a:pt x="487362" y="4814138"/>
                  </a:lnTo>
                  <a:lnTo>
                    <a:pt x="505269" y="4814138"/>
                  </a:lnTo>
                  <a:lnTo>
                    <a:pt x="505269" y="4500702"/>
                  </a:lnTo>
                  <a:lnTo>
                    <a:pt x="809777" y="4500702"/>
                  </a:lnTo>
                  <a:lnTo>
                    <a:pt x="809777" y="4814138"/>
                  </a:lnTo>
                  <a:lnTo>
                    <a:pt x="827697" y="4814138"/>
                  </a:lnTo>
                  <a:lnTo>
                    <a:pt x="827697" y="4500702"/>
                  </a:lnTo>
                  <a:lnTo>
                    <a:pt x="1132205" y="4500702"/>
                  </a:lnTo>
                  <a:lnTo>
                    <a:pt x="1132205" y="4814138"/>
                  </a:lnTo>
                  <a:lnTo>
                    <a:pt x="1150112" y="4814138"/>
                  </a:lnTo>
                  <a:lnTo>
                    <a:pt x="1150112" y="4500702"/>
                  </a:lnTo>
                  <a:lnTo>
                    <a:pt x="1463586" y="4500702"/>
                  </a:lnTo>
                  <a:lnTo>
                    <a:pt x="1463586" y="4482795"/>
                  </a:lnTo>
                  <a:lnTo>
                    <a:pt x="1150112" y="4482795"/>
                  </a:lnTo>
                  <a:lnTo>
                    <a:pt x="1150112" y="4178325"/>
                  </a:lnTo>
                  <a:lnTo>
                    <a:pt x="1463586" y="4178325"/>
                  </a:lnTo>
                  <a:lnTo>
                    <a:pt x="1463586" y="4160418"/>
                  </a:lnTo>
                  <a:lnTo>
                    <a:pt x="1150112" y="4160418"/>
                  </a:lnTo>
                  <a:lnTo>
                    <a:pt x="1150112" y="3855936"/>
                  </a:lnTo>
                  <a:lnTo>
                    <a:pt x="1463586" y="3855936"/>
                  </a:lnTo>
                  <a:lnTo>
                    <a:pt x="1463586" y="3838029"/>
                  </a:lnTo>
                  <a:lnTo>
                    <a:pt x="1150112" y="3838029"/>
                  </a:lnTo>
                  <a:lnTo>
                    <a:pt x="1150112" y="3533559"/>
                  </a:lnTo>
                  <a:lnTo>
                    <a:pt x="1463586" y="3533559"/>
                  </a:lnTo>
                  <a:lnTo>
                    <a:pt x="1463586" y="3515639"/>
                  </a:lnTo>
                  <a:lnTo>
                    <a:pt x="1150112" y="3515639"/>
                  </a:lnTo>
                  <a:lnTo>
                    <a:pt x="1150112" y="3211169"/>
                  </a:lnTo>
                  <a:lnTo>
                    <a:pt x="1463586" y="3211169"/>
                  </a:lnTo>
                  <a:lnTo>
                    <a:pt x="1463586" y="3193262"/>
                  </a:lnTo>
                  <a:lnTo>
                    <a:pt x="1150112" y="3193262"/>
                  </a:lnTo>
                  <a:lnTo>
                    <a:pt x="1150112" y="2879852"/>
                  </a:lnTo>
                  <a:lnTo>
                    <a:pt x="1463586" y="2879852"/>
                  </a:lnTo>
                  <a:lnTo>
                    <a:pt x="1463586" y="2861932"/>
                  </a:lnTo>
                  <a:lnTo>
                    <a:pt x="1150112" y="2861932"/>
                  </a:lnTo>
                  <a:lnTo>
                    <a:pt x="1150112" y="2557462"/>
                  </a:lnTo>
                  <a:lnTo>
                    <a:pt x="1463586" y="2557462"/>
                  </a:lnTo>
                  <a:lnTo>
                    <a:pt x="1463586" y="2539555"/>
                  </a:lnTo>
                  <a:lnTo>
                    <a:pt x="1150112" y="2539555"/>
                  </a:lnTo>
                  <a:lnTo>
                    <a:pt x="1150112" y="2235073"/>
                  </a:lnTo>
                  <a:lnTo>
                    <a:pt x="1463586" y="2235073"/>
                  </a:lnTo>
                  <a:lnTo>
                    <a:pt x="1463586" y="2217166"/>
                  </a:lnTo>
                  <a:lnTo>
                    <a:pt x="1150112" y="2217166"/>
                  </a:lnTo>
                  <a:lnTo>
                    <a:pt x="1150112" y="1912696"/>
                  </a:lnTo>
                  <a:lnTo>
                    <a:pt x="1463586" y="1912696"/>
                  </a:lnTo>
                  <a:lnTo>
                    <a:pt x="1463586" y="1894789"/>
                  </a:lnTo>
                  <a:lnTo>
                    <a:pt x="1150112" y="1894789"/>
                  </a:lnTo>
                  <a:lnTo>
                    <a:pt x="1150112" y="1590306"/>
                  </a:lnTo>
                  <a:lnTo>
                    <a:pt x="1463586" y="1590306"/>
                  </a:lnTo>
                  <a:lnTo>
                    <a:pt x="1463586" y="1572399"/>
                  </a:lnTo>
                  <a:lnTo>
                    <a:pt x="1150112" y="1572399"/>
                  </a:lnTo>
                  <a:lnTo>
                    <a:pt x="1150112" y="1258976"/>
                  </a:lnTo>
                  <a:lnTo>
                    <a:pt x="1463586" y="1258976"/>
                  </a:lnTo>
                  <a:lnTo>
                    <a:pt x="1463586" y="1241056"/>
                  </a:lnTo>
                  <a:lnTo>
                    <a:pt x="1150112" y="1241056"/>
                  </a:lnTo>
                  <a:lnTo>
                    <a:pt x="1150112" y="936586"/>
                  </a:lnTo>
                  <a:lnTo>
                    <a:pt x="1463586" y="936586"/>
                  </a:lnTo>
                  <a:lnTo>
                    <a:pt x="1463586" y="918679"/>
                  </a:lnTo>
                  <a:lnTo>
                    <a:pt x="1150112" y="918679"/>
                  </a:lnTo>
                  <a:lnTo>
                    <a:pt x="1150112" y="614210"/>
                  </a:lnTo>
                  <a:lnTo>
                    <a:pt x="1463586" y="614210"/>
                  </a:lnTo>
                  <a:lnTo>
                    <a:pt x="1463586" y="596290"/>
                  </a:lnTo>
                  <a:lnTo>
                    <a:pt x="1150112" y="596290"/>
                  </a:lnTo>
                  <a:lnTo>
                    <a:pt x="1150112" y="291820"/>
                  </a:lnTo>
                  <a:lnTo>
                    <a:pt x="1463586" y="291820"/>
                  </a:lnTo>
                  <a:lnTo>
                    <a:pt x="1463586" y="273913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500714"/>
              <a:ext cx="1463675" cy="4845050"/>
            </a:xfrm>
            <a:custGeom>
              <a:avLst/>
              <a:gdLst/>
              <a:ahLst/>
              <a:cxnLst/>
              <a:rect l="l" t="t" r="r" b="b"/>
              <a:pathLst>
                <a:path w="1463675" h="4845050">
                  <a:moveTo>
                    <a:pt x="1150112" y="0"/>
                  </a:moveTo>
                  <a:lnTo>
                    <a:pt x="1132205" y="0"/>
                  </a:lnTo>
                  <a:lnTo>
                    <a:pt x="1132205" y="313436"/>
                  </a:lnTo>
                  <a:lnTo>
                    <a:pt x="1150112" y="313436"/>
                  </a:lnTo>
                  <a:lnTo>
                    <a:pt x="1150112" y="0"/>
                  </a:lnTo>
                  <a:close/>
                </a:path>
                <a:path w="1463675" h="4845050">
                  <a:moveTo>
                    <a:pt x="1463586" y="313448"/>
                  </a:moveTo>
                  <a:lnTo>
                    <a:pt x="1132205" y="313448"/>
                  </a:lnTo>
                  <a:lnTo>
                    <a:pt x="1132205" y="331368"/>
                  </a:lnTo>
                  <a:lnTo>
                    <a:pt x="1132205" y="635838"/>
                  </a:lnTo>
                  <a:lnTo>
                    <a:pt x="1132205" y="4522343"/>
                  </a:lnTo>
                  <a:lnTo>
                    <a:pt x="827697" y="4522343"/>
                  </a:lnTo>
                  <a:lnTo>
                    <a:pt x="827697" y="4217860"/>
                  </a:lnTo>
                  <a:lnTo>
                    <a:pt x="1132205" y="4217860"/>
                  </a:lnTo>
                  <a:lnTo>
                    <a:pt x="1132205" y="4199953"/>
                  </a:lnTo>
                  <a:lnTo>
                    <a:pt x="827697" y="4199953"/>
                  </a:lnTo>
                  <a:lnTo>
                    <a:pt x="827697" y="3895483"/>
                  </a:lnTo>
                  <a:lnTo>
                    <a:pt x="1132205" y="3895483"/>
                  </a:lnTo>
                  <a:lnTo>
                    <a:pt x="1132205" y="3877564"/>
                  </a:lnTo>
                  <a:lnTo>
                    <a:pt x="827697" y="3877564"/>
                  </a:lnTo>
                  <a:lnTo>
                    <a:pt x="827697" y="3573094"/>
                  </a:lnTo>
                  <a:lnTo>
                    <a:pt x="1132205" y="3573094"/>
                  </a:lnTo>
                  <a:lnTo>
                    <a:pt x="1132205" y="3555187"/>
                  </a:lnTo>
                  <a:lnTo>
                    <a:pt x="827697" y="3555187"/>
                  </a:lnTo>
                  <a:lnTo>
                    <a:pt x="827697" y="3241764"/>
                  </a:lnTo>
                  <a:lnTo>
                    <a:pt x="1132205" y="3241764"/>
                  </a:lnTo>
                  <a:lnTo>
                    <a:pt x="1132205" y="3223857"/>
                  </a:lnTo>
                  <a:lnTo>
                    <a:pt x="827697" y="3223857"/>
                  </a:lnTo>
                  <a:lnTo>
                    <a:pt x="827697" y="2919387"/>
                  </a:lnTo>
                  <a:lnTo>
                    <a:pt x="1132205" y="2919387"/>
                  </a:lnTo>
                  <a:lnTo>
                    <a:pt x="1132205" y="2901467"/>
                  </a:lnTo>
                  <a:lnTo>
                    <a:pt x="827697" y="2901467"/>
                  </a:lnTo>
                  <a:lnTo>
                    <a:pt x="827697" y="2596997"/>
                  </a:lnTo>
                  <a:lnTo>
                    <a:pt x="1132205" y="2596997"/>
                  </a:lnTo>
                  <a:lnTo>
                    <a:pt x="1132205" y="2579090"/>
                  </a:lnTo>
                  <a:lnTo>
                    <a:pt x="827697" y="2579090"/>
                  </a:lnTo>
                  <a:lnTo>
                    <a:pt x="827697" y="2274620"/>
                  </a:lnTo>
                  <a:lnTo>
                    <a:pt x="1132205" y="2274620"/>
                  </a:lnTo>
                  <a:lnTo>
                    <a:pt x="1132205" y="2256701"/>
                  </a:lnTo>
                  <a:lnTo>
                    <a:pt x="827697" y="2256701"/>
                  </a:lnTo>
                  <a:lnTo>
                    <a:pt x="827697" y="1952231"/>
                  </a:lnTo>
                  <a:lnTo>
                    <a:pt x="1132205" y="1952231"/>
                  </a:lnTo>
                  <a:lnTo>
                    <a:pt x="1132205" y="1934324"/>
                  </a:lnTo>
                  <a:lnTo>
                    <a:pt x="827697" y="1934324"/>
                  </a:lnTo>
                  <a:lnTo>
                    <a:pt x="827697" y="1620901"/>
                  </a:lnTo>
                  <a:lnTo>
                    <a:pt x="1132205" y="1620901"/>
                  </a:lnTo>
                  <a:lnTo>
                    <a:pt x="1132205" y="1602994"/>
                  </a:lnTo>
                  <a:lnTo>
                    <a:pt x="827697" y="1602994"/>
                  </a:lnTo>
                  <a:lnTo>
                    <a:pt x="827697" y="1298511"/>
                  </a:lnTo>
                  <a:lnTo>
                    <a:pt x="1132205" y="1298511"/>
                  </a:lnTo>
                  <a:lnTo>
                    <a:pt x="1132205" y="1280604"/>
                  </a:lnTo>
                  <a:lnTo>
                    <a:pt x="827697" y="1280604"/>
                  </a:lnTo>
                  <a:lnTo>
                    <a:pt x="827697" y="976134"/>
                  </a:lnTo>
                  <a:lnTo>
                    <a:pt x="1132205" y="976134"/>
                  </a:lnTo>
                  <a:lnTo>
                    <a:pt x="1132205" y="958227"/>
                  </a:lnTo>
                  <a:lnTo>
                    <a:pt x="827697" y="958227"/>
                  </a:lnTo>
                  <a:lnTo>
                    <a:pt x="827697" y="653745"/>
                  </a:lnTo>
                  <a:lnTo>
                    <a:pt x="1132205" y="653745"/>
                  </a:lnTo>
                  <a:lnTo>
                    <a:pt x="1132205" y="635838"/>
                  </a:lnTo>
                  <a:lnTo>
                    <a:pt x="827697" y="635838"/>
                  </a:lnTo>
                  <a:lnTo>
                    <a:pt x="827697" y="331368"/>
                  </a:lnTo>
                  <a:lnTo>
                    <a:pt x="1132205" y="331368"/>
                  </a:lnTo>
                  <a:lnTo>
                    <a:pt x="1132205" y="313448"/>
                  </a:lnTo>
                  <a:lnTo>
                    <a:pt x="809777" y="313448"/>
                  </a:lnTo>
                  <a:lnTo>
                    <a:pt x="809777" y="331368"/>
                  </a:lnTo>
                  <a:lnTo>
                    <a:pt x="809777" y="635838"/>
                  </a:lnTo>
                  <a:lnTo>
                    <a:pt x="809777" y="4522343"/>
                  </a:lnTo>
                  <a:lnTo>
                    <a:pt x="505269" y="4522343"/>
                  </a:lnTo>
                  <a:lnTo>
                    <a:pt x="505269" y="4217860"/>
                  </a:lnTo>
                  <a:lnTo>
                    <a:pt x="809777" y="4217860"/>
                  </a:lnTo>
                  <a:lnTo>
                    <a:pt x="809777" y="4199953"/>
                  </a:lnTo>
                  <a:lnTo>
                    <a:pt x="505269" y="4199953"/>
                  </a:lnTo>
                  <a:lnTo>
                    <a:pt x="505269" y="3895483"/>
                  </a:lnTo>
                  <a:lnTo>
                    <a:pt x="809777" y="3895483"/>
                  </a:lnTo>
                  <a:lnTo>
                    <a:pt x="809777" y="3877564"/>
                  </a:lnTo>
                  <a:lnTo>
                    <a:pt x="505269" y="3877564"/>
                  </a:lnTo>
                  <a:lnTo>
                    <a:pt x="505269" y="3573094"/>
                  </a:lnTo>
                  <a:lnTo>
                    <a:pt x="809777" y="3573094"/>
                  </a:lnTo>
                  <a:lnTo>
                    <a:pt x="809777" y="3555187"/>
                  </a:lnTo>
                  <a:lnTo>
                    <a:pt x="505269" y="3555187"/>
                  </a:lnTo>
                  <a:lnTo>
                    <a:pt x="505269" y="3241764"/>
                  </a:lnTo>
                  <a:lnTo>
                    <a:pt x="809777" y="3241764"/>
                  </a:lnTo>
                  <a:lnTo>
                    <a:pt x="809777" y="3223857"/>
                  </a:lnTo>
                  <a:lnTo>
                    <a:pt x="505269" y="3223857"/>
                  </a:lnTo>
                  <a:lnTo>
                    <a:pt x="505269" y="2919387"/>
                  </a:lnTo>
                  <a:lnTo>
                    <a:pt x="809777" y="2919387"/>
                  </a:lnTo>
                  <a:lnTo>
                    <a:pt x="809777" y="2901467"/>
                  </a:lnTo>
                  <a:lnTo>
                    <a:pt x="505269" y="2901467"/>
                  </a:lnTo>
                  <a:lnTo>
                    <a:pt x="505269" y="2596997"/>
                  </a:lnTo>
                  <a:lnTo>
                    <a:pt x="809777" y="2596997"/>
                  </a:lnTo>
                  <a:lnTo>
                    <a:pt x="809777" y="2579090"/>
                  </a:lnTo>
                  <a:lnTo>
                    <a:pt x="505269" y="2579090"/>
                  </a:lnTo>
                  <a:lnTo>
                    <a:pt x="505269" y="2274620"/>
                  </a:lnTo>
                  <a:lnTo>
                    <a:pt x="809777" y="2274620"/>
                  </a:lnTo>
                  <a:lnTo>
                    <a:pt x="809777" y="2256701"/>
                  </a:lnTo>
                  <a:lnTo>
                    <a:pt x="505269" y="2256701"/>
                  </a:lnTo>
                  <a:lnTo>
                    <a:pt x="505269" y="1952231"/>
                  </a:lnTo>
                  <a:lnTo>
                    <a:pt x="809777" y="1952231"/>
                  </a:lnTo>
                  <a:lnTo>
                    <a:pt x="809777" y="1934324"/>
                  </a:lnTo>
                  <a:lnTo>
                    <a:pt x="505269" y="1934324"/>
                  </a:lnTo>
                  <a:lnTo>
                    <a:pt x="505269" y="1620901"/>
                  </a:lnTo>
                  <a:lnTo>
                    <a:pt x="809777" y="1620901"/>
                  </a:lnTo>
                  <a:lnTo>
                    <a:pt x="809777" y="1602994"/>
                  </a:lnTo>
                  <a:lnTo>
                    <a:pt x="505269" y="1602994"/>
                  </a:lnTo>
                  <a:lnTo>
                    <a:pt x="505269" y="1298511"/>
                  </a:lnTo>
                  <a:lnTo>
                    <a:pt x="809777" y="1298511"/>
                  </a:lnTo>
                  <a:lnTo>
                    <a:pt x="809777" y="1280604"/>
                  </a:lnTo>
                  <a:lnTo>
                    <a:pt x="505269" y="1280604"/>
                  </a:lnTo>
                  <a:lnTo>
                    <a:pt x="505269" y="976134"/>
                  </a:lnTo>
                  <a:lnTo>
                    <a:pt x="809777" y="976134"/>
                  </a:lnTo>
                  <a:lnTo>
                    <a:pt x="809777" y="958227"/>
                  </a:lnTo>
                  <a:lnTo>
                    <a:pt x="505269" y="958227"/>
                  </a:lnTo>
                  <a:lnTo>
                    <a:pt x="505269" y="653745"/>
                  </a:lnTo>
                  <a:lnTo>
                    <a:pt x="809777" y="653745"/>
                  </a:lnTo>
                  <a:lnTo>
                    <a:pt x="809777" y="635838"/>
                  </a:lnTo>
                  <a:lnTo>
                    <a:pt x="505269" y="635838"/>
                  </a:lnTo>
                  <a:lnTo>
                    <a:pt x="505269" y="331368"/>
                  </a:lnTo>
                  <a:lnTo>
                    <a:pt x="809777" y="331368"/>
                  </a:lnTo>
                  <a:lnTo>
                    <a:pt x="809777" y="313448"/>
                  </a:lnTo>
                  <a:lnTo>
                    <a:pt x="487362" y="313448"/>
                  </a:lnTo>
                  <a:lnTo>
                    <a:pt x="487362" y="331368"/>
                  </a:lnTo>
                  <a:lnTo>
                    <a:pt x="487362" y="635838"/>
                  </a:lnTo>
                  <a:lnTo>
                    <a:pt x="487362" y="4522343"/>
                  </a:lnTo>
                  <a:lnTo>
                    <a:pt x="182841" y="4522343"/>
                  </a:lnTo>
                  <a:lnTo>
                    <a:pt x="182841" y="4217860"/>
                  </a:lnTo>
                  <a:lnTo>
                    <a:pt x="487362" y="4217860"/>
                  </a:lnTo>
                  <a:lnTo>
                    <a:pt x="487362" y="4199953"/>
                  </a:lnTo>
                  <a:lnTo>
                    <a:pt x="182841" y="4199953"/>
                  </a:lnTo>
                  <a:lnTo>
                    <a:pt x="182841" y="3895483"/>
                  </a:lnTo>
                  <a:lnTo>
                    <a:pt x="487362" y="3895483"/>
                  </a:lnTo>
                  <a:lnTo>
                    <a:pt x="487362" y="3877564"/>
                  </a:lnTo>
                  <a:lnTo>
                    <a:pt x="182841" y="3877564"/>
                  </a:lnTo>
                  <a:lnTo>
                    <a:pt x="182841" y="3573094"/>
                  </a:lnTo>
                  <a:lnTo>
                    <a:pt x="487362" y="3573094"/>
                  </a:lnTo>
                  <a:lnTo>
                    <a:pt x="487362" y="3555187"/>
                  </a:lnTo>
                  <a:lnTo>
                    <a:pt x="182841" y="3555187"/>
                  </a:lnTo>
                  <a:lnTo>
                    <a:pt x="182841" y="3241764"/>
                  </a:lnTo>
                  <a:lnTo>
                    <a:pt x="487362" y="3241764"/>
                  </a:lnTo>
                  <a:lnTo>
                    <a:pt x="487362" y="3223857"/>
                  </a:lnTo>
                  <a:lnTo>
                    <a:pt x="182841" y="3223857"/>
                  </a:lnTo>
                  <a:lnTo>
                    <a:pt x="182841" y="2919387"/>
                  </a:lnTo>
                  <a:lnTo>
                    <a:pt x="487362" y="2919387"/>
                  </a:lnTo>
                  <a:lnTo>
                    <a:pt x="487362" y="2901467"/>
                  </a:lnTo>
                  <a:lnTo>
                    <a:pt x="182841" y="2901467"/>
                  </a:lnTo>
                  <a:lnTo>
                    <a:pt x="182841" y="2596997"/>
                  </a:lnTo>
                  <a:lnTo>
                    <a:pt x="487362" y="2596997"/>
                  </a:lnTo>
                  <a:lnTo>
                    <a:pt x="487362" y="2579090"/>
                  </a:lnTo>
                  <a:lnTo>
                    <a:pt x="182841" y="2579090"/>
                  </a:lnTo>
                  <a:lnTo>
                    <a:pt x="182841" y="2274620"/>
                  </a:lnTo>
                  <a:lnTo>
                    <a:pt x="487362" y="2274620"/>
                  </a:lnTo>
                  <a:lnTo>
                    <a:pt x="487362" y="2256701"/>
                  </a:lnTo>
                  <a:lnTo>
                    <a:pt x="182841" y="2256701"/>
                  </a:lnTo>
                  <a:lnTo>
                    <a:pt x="182841" y="1952231"/>
                  </a:lnTo>
                  <a:lnTo>
                    <a:pt x="487362" y="1952231"/>
                  </a:lnTo>
                  <a:lnTo>
                    <a:pt x="487362" y="1934324"/>
                  </a:lnTo>
                  <a:lnTo>
                    <a:pt x="182841" y="1934324"/>
                  </a:lnTo>
                  <a:lnTo>
                    <a:pt x="182841" y="1620901"/>
                  </a:lnTo>
                  <a:lnTo>
                    <a:pt x="487362" y="1620901"/>
                  </a:lnTo>
                  <a:lnTo>
                    <a:pt x="487362" y="1602994"/>
                  </a:lnTo>
                  <a:lnTo>
                    <a:pt x="182841" y="1602994"/>
                  </a:lnTo>
                  <a:lnTo>
                    <a:pt x="182841" y="1298511"/>
                  </a:lnTo>
                  <a:lnTo>
                    <a:pt x="487362" y="1298511"/>
                  </a:lnTo>
                  <a:lnTo>
                    <a:pt x="487362" y="1280604"/>
                  </a:lnTo>
                  <a:lnTo>
                    <a:pt x="182841" y="1280604"/>
                  </a:lnTo>
                  <a:lnTo>
                    <a:pt x="182841" y="976134"/>
                  </a:lnTo>
                  <a:lnTo>
                    <a:pt x="487362" y="976134"/>
                  </a:lnTo>
                  <a:lnTo>
                    <a:pt x="487362" y="958227"/>
                  </a:lnTo>
                  <a:lnTo>
                    <a:pt x="182841" y="958227"/>
                  </a:lnTo>
                  <a:lnTo>
                    <a:pt x="182841" y="653745"/>
                  </a:lnTo>
                  <a:lnTo>
                    <a:pt x="487362" y="653745"/>
                  </a:lnTo>
                  <a:lnTo>
                    <a:pt x="487362" y="635838"/>
                  </a:lnTo>
                  <a:lnTo>
                    <a:pt x="182841" y="635838"/>
                  </a:lnTo>
                  <a:lnTo>
                    <a:pt x="182841" y="331368"/>
                  </a:lnTo>
                  <a:lnTo>
                    <a:pt x="487362" y="331368"/>
                  </a:lnTo>
                  <a:lnTo>
                    <a:pt x="487362" y="313448"/>
                  </a:lnTo>
                  <a:lnTo>
                    <a:pt x="0" y="313448"/>
                  </a:lnTo>
                  <a:lnTo>
                    <a:pt x="0" y="331368"/>
                  </a:lnTo>
                  <a:lnTo>
                    <a:pt x="164934" y="331368"/>
                  </a:lnTo>
                  <a:lnTo>
                    <a:pt x="164934" y="635838"/>
                  </a:lnTo>
                  <a:lnTo>
                    <a:pt x="0" y="635838"/>
                  </a:lnTo>
                  <a:lnTo>
                    <a:pt x="0" y="653745"/>
                  </a:lnTo>
                  <a:lnTo>
                    <a:pt x="164934" y="653745"/>
                  </a:lnTo>
                  <a:lnTo>
                    <a:pt x="164934" y="958227"/>
                  </a:lnTo>
                  <a:lnTo>
                    <a:pt x="0" y="958227"/>
                  </a:lnTo>
                  <a:lnTo>
                    <a:pt x="0" y="976134"/>
                  </a:lnTo>
                  <a:lnTo>
                    <a:pt x="164934" y="976134"/>
                  </a:lnTo>
                  <a:lnTo>
                    <a:pt x="164934" y="1280604"/>
                  </a:lnTo>
                  <a:lnTo>
                    <a:pt x="0" y="1280604"/>
                  </a:lnTo>
                  <a:lnTo>
                    <a:pt x="0" y="1298511"/>
                  </a:lnTo>
                  <a:lnTo>
                    <a:pt x="164934" y="1298511"/>
                  </a:lnTo>
                  <a:lnTo>
                    <a:pt x="164934" y="1602994"/>
                  </a:lnTo>
                  <a:lnTo>
                    <a:pt x="0" y="1602994"/>
                  </a:lnTo>
                  <a:lnTo>
                    <a:pt x="0" y="1620901"/>
                  </a:lnTo>
                  <a:lnTo>
                    <a:pt x="164934" y="1620901"/>
                  </a:lnTo>
                  <a:lnTo>
                    <a:pt x="164934" y="1934324"/>
                  </a:lnTo>
                  <a:lnTo>
                    <a:pt x="0" y="1934324"/>
                  </a:lnTo>
                  <a:lnTo>
                    <a:pt x="0" y="1952231"/>
                  </a:lnTo>
                  <a:lnTo>
                    <a:pt x="164934" y="1952231"/>
                  </a:lnTo>
                  <a:lnTo>
                    <a:pt x="164934" y="2256701"/>
                  </a:lnTo>
                  <a:lnTo>
                    <a:pt x="0" y="2256701"/>
                  </a:lnTo>
                  <a:lnTo>
                    <a:pt x="0" y="2274620"/>
                  </a:lnTo>
                  <a:lnTo>
                    <a:pt x="164934" y="2274620"/>
                  </a:lnTo>
                  <a:lnTo>
                    <a:pt x="164934" y="2579090"/>
                  </a:lnTo>
                  <a:lnTo>
                    <a:pt x="0" y="2579090"/>
                  </a:lnTo>
                  <a:lnTo>
                    <a:pt x="0" y="2596997"/>
                  </a:lnTo>
                  <a:lnTo>
                    <a:pt x="164934" y="2596997"/>
                  </a:lnTo>
                  <a:lnTo>
                    <a:pt x="164934" y="2901467"/>
                  </a:lnTo>
                  <a:lnTo>
                    <a:pt x="0" y="2901467"/>
                  </a:lnTo>
                  <a:lnTo>
                    <a:pt x="0" y="2919387"/>
                  </a:lnTo>
                  <a:lnTo>
                    <a:pt x="164934" y="2919387"/>
                  </a:lnTo>
                  <a:lnTo>
                    <a:pt x="164934" y="3223857"/>
                  </a:lnTo>
                  <a:lnTo>
                    <a:pt x="0" y="3223857"/>
                  </a:lnTo>
                  <a:lnTo>
                    <a:pt x="0" y="3241764"/>
                  </a:lnTo>
                  <a:lnTo>
                    <a:pt x="164934" y="3241764"/>
                  </a:lnTo>
                  <a:lnTo>
                    <a:pt x="164934" y="3555187"/>
                  </a:lnTo>
                  <a:lnTo>
                    <a:pt x="0" y="3555187"/>
                  </a:lnTo>
                  <a:lnTo>
                    <a:pt x="0" y="3573094"/>
                  </a:lnTo>
                  <a:lnTo>
                    <a:pt x="164934" y="3573094"/>
                  </a:lnTo>
                  <a:lnTo>
                    <a:pt x="164934" y="3877564"/>
                  </a:lnTo>
                  <a:lnTo>
                    <a:pt x="0" y="3877564"/>
                  </a:lnTo>
                  <a:lnTo>
                    <a:pt x="0" y="3895483"/>
                  </a:lnTo>
                  <a:lnTo>
                    <a:pt x="164934" y="3895483"/>
                  </a:lnTo>
                  <a:lnTo>
                    <a:pt x="164934" y="4199953"/>
                  </a:lnTo>
                  <a:lnTo>
                    <a:pt x="0" y="4199953"/>
                  </a:lnTo>
                  <a:lnTo>
                    <a:pt x="0" y="4217860"/>
                  </a:lnTo>
                  <a:lnTo>
                    <a:pt x="164934" y="4217860"/>
                  </a:lnTo>
                  <a:lnTo>
                    <a:pt x="164934" y="4522343"/>
                  </a:lnTo>
                  <a:lnTo>
                    <a:pt x="0" y="4522343"/>
                  </a:lnTo>
                  <a:lnTo>
                    <a:pt x="0" y="4540250"/>
                  </a:lnTo>
                  <a:lnTo>
                    <a:pt x="164934" y="4540250"/>
                  </a:lnTo>
                  <a:lnTo>
                    <a:pt x="164934" y="4844720"/>
                  </a:lnTo>
                  <a:lnTo>
                    <a:pt x="182841" y="4844720"/>
                  </a:lnTo>
                  <a:lnTo>
                    <a:pt x="182841" y="4540250"/>
                  </a:lnTo>
                  <a:lnTo>
                    <a:pt x="487362" y="4540250"/>
                  </a:lnTo>
                  <a:lnTo>
                    <a:pt x="487362" y="4844720"/>
                  </a:lnTo>
                  <a:lnTo>
                    <a:pt x="505269" y="4844720"/>
                  </a:lnTo>
                  <a:lnTo>
                    <a:pt x="505269" y="4540250"/>
                  </a:lnTo>
                  <a:lnTo>
                    <a:pt x="809777" y="4540250"/>
                  </a:lnTo>
                  <a:lnTo>
                    <a:pt x="809777" y="4844720"/>
                  </a:lnTo>
                  <a:lnTo>
                    <a:pt x="827697" y="4844720"/>
                  </a:lnTo>
                  <a:lnTo>
                    <a:pt x="827697" y="4540250"/>
                  </a:lnTo>
                  <a:lnTo>
                    <a:pt x="1132205" y="4540250"/>
                  </a:lnTo>
                  <a:lnTo>
                    <a:pt x="1132205" y="4844720"/>
                  </a:lnTo>
                  <a:lnTo>
                    <a:pt x="1150112" y="4844720"/>
                  </a:lnTo>
                  <a:lnTo>
                    <a:pt x="1150112" y="4540250"/>
                  </a:lnTo>
                  <a:lnTo>
                    <a:pt x="1463586" y="4540250"/>
                  </a:lnTo>
                  <a:lnTo>
                    <a:pt x="1463586" y="4522343"/>
                  </a:lnTo>
                  <a:lnTo>
                    <a:pt x="1150112" y="4522343"/>
                  </a:lnTo>
                  <a:lnTo>
                    <a:pt x="1150112" y="4217860"/>
                  </a:lnTo>
                  <a:lnTo>
                    <a:pt x="1463586" y="4217860"/>
                  </a:lnTo>
                  <a:lnTo>
                    <a:pt x="1463586" y="4199953"/>
                  </a:lnTo>
                  <a:lnTo>
                    <a:pt x="1150112" y="4199953"/>
                  </a:lnTo>
                  <a:lnTo>
                    <a:pt x="1150112" y="3895483"/>
                  </a:lnTo>
                  <a:lnTo>
                    <a:pt x="1463586" y="3895483"/>
                  </a:lnTo>
                  <a:lnTo>
                    <a:pt x="1463586" y="3877564"/>
                  </a:lnTo>
                  <a:lnTo>
                    <a:pt x="1150112" y="3877564"/>
                  </a:lnTo>
                  <a:lnTo>
                    <a:pt x="1150112" y="3573094"/>
                  </a:lnTo>
                  <a:lnTo>
                    <a:pt x="1463586" y="3573094"/>
                  </a:lnTo>
                  <a:lnTo>
                    <a:pt x="1463586" y="3555187"/>
                  </a:lnTo>
                  <a:lnTo>
                    <a:pt x="1150112" y="3555187"/>
                  </a:lnTo>
                  <a:lnTo>
                    <a:pt x="1150112" y="3241764"/>
                  </a:lnTo>
                  <a:lnTo>
                    <a:pt x="1463586" y="3241764"/>
                  </a:lnTo>
                  <a:lnTo>
                    <a:pt x="1463586" y="3223857"/>
                  </a:lnTo>
                  <a:lnTo>
                    <a:pt x="1150112" y="3223857"/>
                  </a:lnTo>
                  <a:lnTo>
                    <a:pt x="1150112" y="2919387"/>
                  </a:lnTo>
                  <a:lnTo>
                    <a:pt x="1463586" y="2919387"/>
                  </a:lnTo>
                  <a:lnTo>
                    <a:pt x="1463586" y="2901467"/>
                  </a:lnTo>
                  <a:lnTo>
                    <a:pt x="1150112" y="2901467"/>
                  </a:lnTo>
                  <a:lnTo>
                    <a:pt x="1150112" y="2596997"/>
                  </a:lnTo>
                  <a:lnTo>
                    <a:pt x="1463586" y="2596997"/>
                  </a:lnTo>
                  <a:lnTo>
                    <a:pt x="1463586" y="2579090"/>
                  </a:lnTo>
                  <a:lnTo>
                    <a:pt x="1150112" y="2579090"/>
                  </a:lnTo>
                  <a:lnTo>
                    <a:pt x="1150112" y="2274620"/>
                  </a:lnTo>
                  <a:lnTo>
                    <a:pt x="1463586" y="2274620"/>
                  </a:lnTo>
                  <a:lnTo>
                    <a:pt x="1463586" y="2256701"/>
                  </a:lnTo>
                  <a:lnTo>
                    <a:pt x="1150112" y="2256701"/>
                  </a:lnTo>
                  <a:lnTo>
                    <a:pt x="1150112" y="1952231"/>
                  </a:lnTo>
                  <a:lnTo>
                    <a:pt x="1463586" y="1952231"/>
                  </a:lnTo>
                  <a:lnTo>
                    <a:pt x="1463586" y="1934324"/>
                  </a:lnTo>
                  <a:lnTo>
                    <a:pt x="1150112" y="1934324"/>
                  </a:lnTo>
                  <a:lnTo>
                    <a:pt x="1150112" y="1620901"/>
                  </a:lnTo>
                  <a:lnTo>
                    <a:pt x="1463586" y="1620901"/>
                  </a:lnTo>
                  <a:lnTo>
                    <a:pt x="1463586" y="1602994"/>
                  </a:lnTo>
                  <a:lnTo>
                    <a:pt x="1150112" y="1602994"/>
                  </a:lnTo>
                  <a:lnTo>
                    <a:pt x="1150112" y="1298511"/>
                  </a:lnTo>
                  <a:lnTo>
                    <a:pt x="1463586" y="1298511"/>
                  </a:lnTo>
                  <a:lnTo>
                    <a:pt x="1463586" y="1280604"/>
                  </a:lnTo>
                  <a:lnTo>
                    <a:pt x="1150112" y="1280604"/>
                  </a:lnTo>
                  <a:lnTo>
                    <a:pt x="1150112" y="976134"/>
                  </a:lnTo>
                  <a:lnTo>
                    <a:pt x="1463586" y="976134"/>
                  </a:lnTo>
                  <a:lnTo>
                    <a:pt x="1463586" y="958227"/>
                  </a:lnTo>
                  <a:lnTo>
                    <a:pt x="1150112" y="958227"/>
                  </a:lnTo>
                  <a:lnTo>
                    <a:pt x="1150112" y="653745"/>
                  </a:lnTo>
                  <a:lnTo>
                    <a:pt x="1463586" y="653745"/>
                  </a:lnTo>
                  <a:lnTo>
                    <a:pt x="1463586" y="635838"/>
                  </a:lnTo>
                  <a:lnTo>
                    <a:pt x="1150112" y="635838"/>
                  </a:lnTo>
                  <a:lnTo>
                    <a:pt x="1150112" y="331368"/>
                  </a:lnTo>
                  <a:lnTo>
                    <a:pt x="1463586" y="331368"/>
                  </a:lnTo>
                  <a:lnTo>
                    <a:pt x="1463586" y="313448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3084830" cy="10287635"/>
            </a:xfrm>
            <a:custGeom>
              <a:avLst/>
              <a:gdLst/>
              <a:ahLst/>
              <a:cxnLst/>
              <a:rect l="l" t="t" r="r" b="b"/>
              <a:pathLst>
                <a:path w="3084830" h="10287635">
                  <a:moveTo>
                    <a:pt x="1463586" y="9677006"/>
                  </a:moveTo>
                  <a:lnTo>
                    <a:pt x="1132205" y="9677006"/>
                  </a:lnTo>
                  <a:lnTo>
                    <a:pt x="1132205" y="9694913"/>
                  </a:lnTo>
                  <a:lnTo>
                    <a:pt x="1132205" y="9999383"/>
                  </a:lnTo>
                  <a:lnTo>
                    <a:pt x="827697" y="9999383"/>
                  </a:lnTo>
                  <a:lnTo>
                    <a:pt x="827697" y="9694913"/>
                  </a:lnTo>
                  <a:lnTo>
                    <a:pt x="1132205" y="9694913"/>
                  </a:lnTo>
                  <a:lnTo>
                    <a:pt x="1132205" y="9677006"/>
                  </a:lnTo>
                  <a:lnTo>
                    <a:pt x="809777" y="9677006"/>
                  </a:lnTo>
                  <a:lnTo>
                    <a:pt x="809777" y="9694913"/>
                  </a:lnTo>
                  <a:lnTo>
                    <a:pt x="809777" y="9999383"/>
                  </a:lnTo>
                  <a:lnTo>
                    <a:pt x="505269" y="9999383"/>
                  </a:lnTo>
                  <a:lnTo>
                    <a:pt x="505269" y="9694913"/>
                  </a:lnTo>
                  <a:lnTo>
                    <a:pt x="809777" y="9694913"/>
                  </a:lnTo>
                  <a:lnTo>
                    <a:pt x="809777" y="9677006"/>
                  </a:lnTo>
                  <a:lnTo>
                    <a:pt x="487362" y="9677006"/>
                  </a:lnTo>
                  <a:lnTo>
                    <a:pt x="487362" y="9694913"/>
                  </a:lnTo>
                  <a:lnTo>
                    <a:pt x="487362" y="9999383"/>
                  </a:lnTo>
                  <a:lnTo>
                    <a:pt x="182841" y="9999383"/>
                  </a:lnTo>
                  <a:lnTo>
                    <a:pt x="182841" y="9694913"/>
                  </a:lnTo>
                  <a:lnTo>
                    <a:pt x="487362" y="9694913"/>
                  </a:lnTo>
                  <a:lnTo>
                    <a:pt x="487362" y="9677006"/>
                  </a:lnTo>
                  <a:lnTo>
                    <a:pt x="0" y="9677006"/>
                  </a:lnTo>
                  <a:lnTo>
                    <a:pt x="0" y="9694913"/>
                  </a:lnTo>
                  <a:lnTo>
                    <a:pt x="164934" y="9694913"/>
                  </a:lnTo>
                  <a:lnTo>
                    <a:pt x="164934" y="9999383"/>
                  </a:lnTo>
                  <a:lnTo>
                    <a:pt x="0" y="9999383"/>
                  </a:lnTo>
                  <a:lnTo>
                    <a:pt x="0" y="10017290"/>
                  </a:lnTo>
                  <a:lnTo>
                    <a:pt x="164934" y="10017290"/>
                  </a:lnTo>
                  <a:lnTo>
                    <a:pt x="164934" y="10287203"/>
                  </a:lnTo>
                  <a:lnTo>
                    <a:pt x="182841" y="10287203"/>
                  </a:lnTo>
                  <a:lnTo>
                    <a:pt x="182841" y="10017290"/>
                  </a:lnTo>
                  <a:lnTo>
                    <a:pt x="487362" y="10017290"/>
                  </a:lnTo>
                  <a:lnTo>
                    <a:pt x="487362" y="10287203"/>
                  </a:lnTo>
                  <a:lnTo>
                    <a:pt x="505269" y="10287203"/>
                  </a:lnTo>
                  <a:lnTo>
                    <a:pt x="505269" y="10017290"/>
                  </a:lnTo>
                  <a:lnTo>
                    <a:pt x="809777" y="10017290"/>
                  </a:lnTo>
                  <a:lnTo>
                    <a:pt x="809777" y="10287203"/>
                  </a:lnTo>
                  <a:lnTo>
                    <a:pt x="827697" y="10287203"/>
                  </a:lnTo>
                  <a:lnTo>
                    <a:pt x="827697" y="10017290"/>
                  </a:lnTo>
                  <a:lnTo>
                    <a:pt x="1132205" y="10017290"/>
                  </a:lnTo>
                  <a:lnTo>
                    <a:pt x="1132205" y="10287203"/>
                  </a:lnTo>
                  <a:lnTo>
                    <a:pt x="1150112" y="10287203"/>
                  </a:lnTo>
                  <a:lnTo>
                    <a:pt x="1150112" y="10017290"/>
                  </a:lnTo>
                  <a:lnTo>
                    <a:pt x="1463586" y="10017290"/>
                  </a:lnTo>
                  <a:lnTo>
                    <a:pt x="1463586" y="9999383"/>
                  </a:lnTo>
                  <a:lnTo>
                    <a:pt x="1150112" y="9999383"/>
                  </a:lnTo>
                  <a:lnTo>
                    <a:pt x="1150112" y="9694913"/>
                  </a:lnTo>
                  <a:lnTo>
                    <a:pt x="1463586" y="9694913"/>
                  </a:lnTo>
                  <a:lnTo>
                    <a:pt x="1463586" y="9677006"/>
                  </a:lnTo>
                  <a:close/>
                </a:path>
                <a:path w="3084830" h="10287635">
                  <a:moveTo>
                    <a:pt x="1463586" y="9345638"/>
                  </a:moveTo>
                  <a:lnTo>
                    <a:pt x="1150112" y="9345638"/>
                  </a:lnTo>
                  <a:lnTo>
                    <a:pt x="1150112" y="9041168"/>
                  </a:lnTo>
                  <a:lnTo>
                    <a:pt x="1132205" y="9041168"/>
                  </a:lnTo>
                  <a:lnTo>
                    <a:pt x="1132205" y="9345638"/>
                  </a:lnTo>
                  <a:lnTo>
                    <a:pt x="0" y="9345638"/>
                  </a:lnTo>
                  <a:lnTo>
                    <a:pt x="0" y="9363545"/>
                  </a:lnTo>
                  <a:lnTo>
                    <a:pt x="164934" y="9363545"/>
                  </a:lnTo>
                  <a:lnTo>
                    <a:pt x="164934" y="9676981"/>
                  </a:lnTo>
                  <a:lnTo>
                    <a:pt x="182841" y="9676981"/>
                  </a:lnTo>
                  <a:lnTo>
                    <a:pt x="182841" y="9363545"/>
                  </a:lnTo>
                  <a:lnTo>
                    <a:pt x="487362" y="9363545"/>
                  </a:lnTo>
                  <a:lnTo>
                    <a:pt x="487362" y="9676981"/>
                  </a:lnTo>
                  <a:lnTo>
                    <a:pt x="505269" y="9676981"/>
                  </a:lnTo>
                  <a:lnTo>
                    <a:pt x="505269" y="9363545"/>
                  </a:lnTo>
                  <a:lnTo>
                    <a:pt x="809777" y="9363545"/>
                  </a:lnTo>
                  <a:lnTo>
                    <a:pt x="809777" y="9676981"/>
                  </a:lnTo>
                  <a:lnTo>
                    <a:pt x="827697" y="9676981"/>
                  </a:lnTo>
                  <a:lnTo>
                    <a:pt x="827697" y="9363545"/>
                  </a:lnTo>
                  <a:lnTo>
                    <a:pt x="1132205" y="9363545"/>
                  </a:lnTo>
                  <a:lnTo>
                    <a:pt x="1132205" y="9676981"/>
                  </a:lnTo>
                  <a:lnTo>
                    <a:pt x="1150112" y="9676981"/>
                  </a:lnTo>
                  <a:lnTo>
                    <a:pt x="1150112" y="9363545"/>
                  </a:lnTo>
                  <a:lnTo>
                    <a:pt x="1463586" y="9363545"/>
                  </a:lnTo>
                  <a:lnTo>
                    <a:pt x="1463586" y="9345638"/>
                  </a:lnTo>
                  <a:close/>
                </a:path>
                <a:path w="3084830" h="10287635">
                  <a:moveTo>
                    <a:pt x="1803920" y="1590522"/>
                  </a:moveTo>
                  <a:lnTo>
                    <a:pt x="1786013" y="1590522"/>
                  </a:lnTo>
                  <a:lnTo>
                    <a:pt x="1786013" y="1895005"/>
                  </a:lnTo>
                  <a:lnTo>
                    <a:pt x="1803920" y="1895005"/>
                  </a:lnTo>
                  <a:lnTo>
                    <a:pt x="1803920" y="1590522"/>
                  </a:lnTo>
                  <a:close/>
                </a:path>
                <a:path w="3084830" h="10287635">
                  <a:moveTo>
                    <a:pt x="1803920" y="215"/>
                  </a:moveTo>
                  <a:lnTo>
                    <a:pt x="1786013" y="215"/>
                  </a:lnTo>
                  <a:lnTo>
                    <a:pt x="1786013" y="274129"/>
                  </a:lnTo>
                  <a:lnTo>
                    <a:pt x="1803920" y="274129"/>
                  </a:lnTo>
                  <a:lnTo>
                    <a:pt x="1803920" y="215"/>
                  </a:lnTo>
                  <a:close/>
                </a:path>
                <a:path w="3084830" h="10287635">
                  <a:moveTo>
                    <a:pt x="2126348" y="1590522"/>
                  </a:moveTo>
                  <a:lnTo>
                    <a:pt x="2108428" y="1590522"/>
                  </a:lnTo>
                  <a:lnTo>
                    <a:pt x="2108428" y="1895005"/>
                  </a:lnTo>
                  <a:lnTo>
                    <a:pt x="2126348" y="1895005"/>
                  </a:lnTo>
                  <a:lnTo>
                    <a:pt x="2126348" y="1590522"/>
                  </a:lnTo>
                  <a:close/>
                </a:path>
                <a:path w="3084830" h="10287635">
                  <a:moveTo>
                    <a:pt x="2126348" y="215"/>
                  </a:moveTo>
                  <a:lnTo>
                    <a:pt x="2108428" y="215"/>
                  </a:lnTo>
                  <a:lnTo>
                    <a:pt x="2108428" y="274129"/>
                  </a:lnTo>
                  <a:lnTo>
                    <a:pt x="2126348" y="274129"/>
                  </a:lnTo>
                  <a:lnTo>
                    <a:pt x="2126348" y="215"/>
                  </a:lnTo>
                  <a:close/>
                </a:path>
                <a:path w="3084830" h="10287635">
                  <a:moveTo>
                    <a:pt x="2448776" y="1590522"/>
                  </a:moveTo>
                  <a:lnTo>
                    <a:pt x="2430856" y="1590522"/>
                  </a:lnTo>
                  <a:lnTo>
                    <a:pt x="2430856" y="1895005"/>
                  </a:lnTo>
                  <a:lnTo>
                    <a:pt x="2448776" y="1895005"/>
                  </a:lnTo>
                  <a:lnTo>
                    <a:pt x="2448776" y="1590522"/>
                  </a:lnTo>
                  <a:close/>
                </a:path>
                <a:path w="3084830" h="10287635">
                  <a:moveTo>
                    <a:pt x="2448776" y="215"/>
                  </a:moveTo>
                  <a:lnTo>
                    <a:pt x="2430856" y="215"/>
                  </a:lnTo>
                  <a:lnTo>
                    <a:pt x="2430856" y="274129"/>
                  </a:lnTo>
                  <a:lnTo>
                    <a:pt x="2448776" y="274129"/>
                  </a:lnTo>
                  <a:lnTo>
                    <a:pt x="2448776" y="215"/>
                  </a:lnTo>
                  <a:close/>
                </a:path>
                <a:path w="3084830" h="10287635">
                  <a:moveTo>
                    <a:pt x="2771190" y="1590522"/>
                  </a:moveTo>
                  <a:lnTo>
                    <a:pt x="2753283" y="1590522"/>
                  </a:lnTo>
                  <a:lnTo>
                    <a:pt x="2753283" y="1895005"/>
                  </a:lnTo>
                  <a:lnTo>
                    <a:pt x="2771190" y="1895005"/>
                  </a:lnTo>
                  <a:lnTo>
                    <a:pt x="2771190" y="1590522"/>
                  </a:lnTo>
                  <a:close/>
                </a:path>
                <a:path w="3084830" h="10287635">
                  <a:moveTo>
                    <a:pt x="2771190" y="215"/>
                  </a:moveTo>
                  <a:lnTo>
                    <a:pt x="2753283" y="215"/>
                  </a:lnTo>
                  <a:lnTo>
                    <a:pt x="2753283" y="274129"/>
                  </a:lnTo>
                  <a:lnTo>
                    <a:pt x="2771190" y="274129"/>
                  </a:lnTo>
                  <a:lnTo>
                    <a:pt x="2771190" y="215"/>
                  </a:lnTo>
                  <a:close/>
                </a:path>
                <a:path w="3084830" h="10287635">
                  <a:moveTo>
                    <a:pt x="3084665" y="274307"/>
                  </a:moveTo>
                  <a:lnTo>
                    <a:pt x="1481493" y="274307"/>
                  </a:lnTo>
                  <a:lnTo>
                    <a:pt x="1481493" y="0"/>
                  </a:lnTo>
                  <a:lnTo>
                    <a:pt x="1463586" y="0"/>
                  </a:lnTo>
                  <a:lnTo>
                    <a:pt x="1463586" y="1572158"/>
                  </a:lnTo>
                  <a:lnTo>
                    <a:pt x="1481493" y="1572158"/>
                  </a:lnTo>
                  <a:lnTo>
                    <a:pt x="1481493" y="1259763"/>
                  </a:lnTo>
                  <a:lnTo>
                    <a:pt x="1786013" y="1259763"/>
                  </a:lnTo>
                  <a:lnTo>
                    <a:pt x="1786013" y="1572615"/>
                  </a:lnTo>
                  <a:lnTo>
                    <a:pt x="1472539" y="1572615"/>
                  </a:lnTo>
                  <a:lnTo>
                    <a:pt x="1472539" y="1581505"/>
                  </a:lnTo>
                  <a:lnTo>
                    <a:pt x="1463586" y="1581505"/>
                  </a:lnTo>
                  <a:lnTo>
                    <a:pt x="1463586" y="1590395"/>
                  </a:lnTo>
                  <a:lnTo>
                    <a:pt x="1463586" y="1895170"/>
                  </a:lnTo>
                  <a:lnTo>
                    <a:pt x="1463586" y="3193034"/>
                  </a:lnTo>
                  <a:lnTo>
                    <a:pt x="1481493" y="3193034"/>
                  </a:lnTo>
                  <a:lnTo>
                    <a:pt x="1481493" y="2880639"/>
                  </a:lnTo>
                  <a:lnTo>
                    <a:pt x="3084665" y="2880639"/>
                  </a:lnTo>
                  <a:lnTo>
                    <a:pt x="3084665" y="2861589"/>
                  </a:lnTo>
                  <a:lnTo>
                    <a:pt x="2448776" y="2861589"/>
                  </a:lnTo>
                  <a:lnTo>
                    <a:pt x="2448776" y="2558072"/>
                  </a:lnTo>
                  <a:lnTo>
                    <a:pt x="3084665" y="2558072"/>
                  </a:lnTo>
                  <a:lnTo>
                    <a:pt x="3084665" y="2540292"/>
                  </a:lnTo>
                  <a:lnTo>
                    <a:pt x="2430856" y="2540292"/>
                  </a:lnTo>
                  <a:lnTo>
                    <a:pt x="2430856" y="2558072"/>
                  </a:lnTo>
                  <a:lnTo>
                    <a:pt x="2430856" y="2861589"/>
                  </a:lnTo>
                  <a:lnTo>
                    <a:pt x="2126348" y="2861589"/>
                  </a:lnTo>
                  <a:lnTo>
                    <a:pt x="2126348" y="2558072"/>
                  </a:lnTo>
                  <a:lnTo>
                    <a:pt x="2430856" y="2558072"/>
                  </a:lnTo>
                  <a:lnTo>
                    <a:pt x="2430856" y="2540292"/>
                  </a:lnTo>
                  <a:lnTo>
                    <a:pt x="2108428" y="2540292"/>
                  </a:lnTo>
                  <a:lnTo>
                    <a:pt x="2108428" y="2558072"/>
                  </a:lnTo>
                  <a:lnTo>
                    <a:pt x="2108428" y="2861589"/>
                  </a:lnTo>
                  <a:lnTo>
                    <a:pt x="1803920" y="2861589"/>
                  </a:lnTo>
                  <a:lnTo>
                    <a:pt x="1803920" y="2558072"/>
                  </a:lnTo>
                  <a:lnTo>
                    <a:pt x="2108428" y="2558072"/>
                  </a:lnTo>
                  <a:lnTo>
                    <a:pt x="2108428" y="2540292"/>
                  </a:lnTo>
                  <a:lnTo>
                    <a:pt x="1786013" y="2540292"/>
                  </a:lnTo>
                  <a:lnTo>
                    <a:pt x="1786013" y="2558072"/>
                  </a:lnTo>
                  <a:lnTo>
                    <a:pt x="1786013" y="2861589"/>
                  </a:lnTo>
                  <a:lnTo>
                    <a:pt x="1481493" y="2861589"/>
                  </a:lnTo>
                  <a:lnTo>
                    <a:pt x="1481493" y="2558072"/>
                  </a:lnTo>
                  <a:lnTo>
                    <a:pt x="1786013" y="2558072"/>
                  </a:lnTo>
                  <a:lnTo>
                    <a:pt x="1786013" y="2540292"/>
                  </a:lnTo>
                  <a:lnTo>
                    <a:pt x="1481493" y="2540292"/>
                  </a:lnTo>
                  <a:lnTo>
                    <a:pt x="1481493" y="2235517"/>
                  </a:lnTo>
                  <a:lnTo>
                    <a:pt x="1786013" y="2235517"/>
                  </a:lnTo>
                  <a:lnTo>
                    <a:pt x="1786013" y="2539771"/>
                  </a:lnTo>
                  <a:lnTo>
                    <a:pt x="1803920" y="2539771"/>
                  </a:lnTo>
                  <a:lnTo>
                    <a:pt x="1803920" y="2235517"/>
                  </a:lnTo>
                  <a:lnTo>
                    <a:pt x="2108428" y="2235517"/>
                  </a:lnTo>
                  <a:lnTo>
                    <a:pt x="2108428" y="2539771"/>
                  </a:lnTo>
                  <a:lnTo>
                    <a:pt x="2126348" y="2539771"/>
                  </a:lnTo>
                  <a:lnTo>
                    <a:pt x="2126348" y="2235517"/>
                  </a:lnTo>
                  <a:lnTo>
                    <a:pt x="2430856" y="2235517"/>
                  </a:lnTo>
                  <a:lnTo>
                    <a:pt x="2430856" y="2539771"/>
                  </a:lnTo>
                  <a:lnTo>
                    <a:pt x="2448776" y="2539771"/>
                  </a:lnTo>
                  <a:lnTo>
                    <a:pt x="2448776" y="2235517"/>
                  </a:lnTo>
                  <a:lnTo>
                    <a:pt x="2753283" y="2235517"/>
                  </a:lnTo>
                  <a:lnTo>
                    <a:pt x="2753283" y="2539771"/>
                  </a:lnTo>
                  <a:lnTo>
                    <a:pt x="2771190" y="2539771"/>
                  </a:lnTo>
                  <a:lnTo>
                    <a:pt x="2771190" y="2235517"/>
                  </a:lnTo>
                  <a:lnTo>
                    <a:pt x="3084665" y="2235517"/>
                  </a:lnTo>
                  <a:lnTo>
                    <a:pt x="3084665" y="2217737"/>
                  </a:lnTo>
                  <a:lnTo>
                    <a:pt x="1481493" y="2217737"/>
                  </a:lnTo>
                  <a:lnTo>
                    <a:pt x="1481493" y="1912950"/>
                  </a:lnTo>
                  <a:lnTo>
                    <a:pt x="1786013" y="1912950"/>
                  </a:lnTo>
                  <a:lnTo>
                    <a:pt x="1786013" y="2217382"/>
                  </a:lnTo>
                  <a:lnTo>
                    <a:pt x="1803920" y="2217382"/>
                  </a:lnTo>
                  <a:lnTo>
                    <a:pt x="1803920" y="1912950"/>
                  </a:lnTo>
                  <a:lnTo>
                    <a:pt x="2108428" y="1912950"/>
                  </a:lnTo>
                  <a:lnTo>
                    <a:pt x="2108428" y="2217382"/>
                  </a:lnTo>
                  <a:lnTo>
                    <a:pt x="2126348" y="2217382"/>
                  </a:lnTo>
                  <a:lnTo>
                    <a:pt x="2126348" y="1912950"/>
                  </a:lnTo>
                  <a:lnTo>
                    <a:pt x="2430856" y="1912950"/>
                  </a:lnTo>
                  <a:lnTo>
                    <a:pt x="2430856" y="2217382"/>
                  </a:lnTo>
                  <a:lnTo>
                    <a:pt x="2448776" y="2217382"/>
                  </a:lnTo>
                  <a:lnTo>
                    <a:pt x="2448776" y="1912950"/>
                  </a:lnTo>
                  <a:lnTo>
                    <a:pt x="2753283" y="1912950"/>
                  </a:lnTo>
                  <a:lnTo>
                    <a:pt x="2753283" y="2217382"/>
                  </a:lnTo>
                  <a:lnTo>
                    <a:pt x="2771190" y="2217382"/>
                  </a:lnTo>
                  <a:lnTo>
                    <a:pt x="2771190" y="1912950"/>
                  </a:lnTo>
                  <a:lnTo>
                    <a:pt x="3084665" y="1912950"/>
                  </a:lnTo>
                  <a:lnTo>
                    <a:pt x="3084665" y="1895170"/>
                  </a:lnTo>
                  <a:lnTo>
                    <a:pt x="1481493" y="1895170"/>
                  </a:lnTo>
                  <a:lnTo>
                    <a:pt x="1481493" y="1590395"/>
                  </a:lnTo>
                  <a:lnTo>
                    <a:pt x="3084665" y="1590395"/>
                  </a:lnTo>
                  <a:lnTo>
                    <a:pt x="3084665" y="1581505"/>
                  </a:lnTo>
                  <a:lnTo>
                    <a:pt x="3084665" y="1572615"/>
                  </a:lnTo>
                  <a:lnTo>
                    <a:pt x="2771190" y="1572615"/>
                  </a:lnTo>
                  <a:lnTo>
                    <a:pt x="2771190" y="1259763"/>
                  </a:lnTo>
                  <a:lnTo>
                    <a:pt x="3084665" y="1259763"/>
                  </a:lnTo>
                  <a:lnTo>
                    <a:pt x="3084665" y="1240713"/>
                  </a:lnTo>
                  <a:lnTo>
                    <a:pt x="2771190" y="1240713"/>
                  </a:lnTo>
                  <a:lnTo>
                    <a:pt x="2771190" y="937196"/>
                  </a:lnTo>
                  <a:lnTo>
                    <a:pt x="3084665" y="937196"/>
                  </a:lnTo>
                  <a:lnTo>
                    <a:pt x="3084665" y="919416"/>
                  </a:lnTo>
                  <a:lnTo>
                    <a:pt x="2753283" y="919416"/>
                  </a:lnTo>
                  <a:lnTo>
                    <a:pt x="2753283" y="937196"/>
                  </a:lnTo>
                  <a:lnTo>
                    <a:pt x="2753283" y="1240713"/>
                  </a:lnTo>
                  <a:lnTo>
                    <a:pt x="2753283" y="1259763"/>
                  </a:lnTo>
                  <a:lnTo>
                    <a:pt x="2753283" y="1572615"/>
                  </a:lnTo>
                  <a:lnTo>
                    <a:pt x="2448776" y="1572615"/>
                  </a:lnTo>
                  <a:lnTo>
                    <a:pt x="2448776" y="1259763"/>
                  </a:lnTo>
                  <a:lnTo>
                    <a:pt x="2753283" y="1259763"/>
                  </a:lnTo>
                  <a:lnTo>
                    <a:pt x="2753283" y="1240713"/>
                  </a:lnTo>
                  <a:lnTo>
                    <a:pt x="2448776" y="1240713"/>
                  </a:lnTo>
                  <a:lnTo>
                    <a:pt x="2448776" y="937196"/>
                  </a:lnTo>
                  <a:lnTo>
                    <a:pt x="2753283" y="937196"/>
                  </a:lnTo>
                  <a:lnTo>
                    <a:pt x="2753283" y="919416"/>
                  </a:lnTo>
                  <a:lnTo>
                    <a:pt x="2430856" y="919416"/>
                  </a:lnTo>
                  <a:lnTo>
                    <a:pt x="2430856" y="937196"/>
                  </a:lnTo>
                  <a:lnTo>
                    <a:pt x="2430856" y="1240713"/>
                  </a:lnTo>
                  <a:lnTo>
                    <a:pt x="2430856" y="1259763"/>
                  </a:lnTo>
                  <a:lnTo>
                    <a:pt x="2430856" y="1572615"/>
                  </a:lnTo>
                  <a:lnTo>
                    <a:pt x="2126348" y="1572615"/>
                  </a:lnTo>
                  <a:lnTo>
                    <a:pt x="2126348" y="1259763"/>
                  </a:lnTo>
                  <a:lnTo>
                    <a:pt x="2430856" y="1259763"/>
                  </a:lnTo>
                  <a:lnTo>
                    <a:pt x="2430856" y="1240713"/>
                  </a:lnTo>
                  <a:lnTo>
                    <a:pt x="2126348" y="1240713"/>
                  </a:lnTo>
                  <a:lnTo>
                    <a:pt x="2126348" y="937196"/>
                  </a:lnTo>
                  <a:lnTo>
                    <a:pt x="2430856" y="937196"/>
                  </a:lnTo>
                  <a:lnTo>
                    <a:pt x="2430856" y="919416"/>
                  </a:lnTo>
                  <a:lnTo>
                    <a:pt x="2108428" y="919416"/>
                  </a:lnTo>
                  <a:lnTo>
                    <a:pt x="2108428" y="937196"/>
                  </a:lnTo>
                  <a:lnTo>
                    <a:pt x="2108428" y="1240713"/>
                  </a:lnTo>
                  <a:lnTo>
                    <a:pt x="2108428" y="1259763"/>
                  </a:lnTo>
                  <a:lnTo>
                    <a:pt x="2108428" y="1572615"/>
                  </a:lnTo>
                  <a:lnTo>
                    <a:pt x="1803920" y="1572615"/>
                  </a:lnTo>
                  <a:lnTo>
                    <a:pt x="1803920" y="1259763"/>
                  </a:lnTo>
                  <a:lnTo>
                    <a:pt x="2108428" y="1259763"/>
                  </a:lnTo>
                  <a:lnTo>
                    <a:pt x="2108428" y="1240713"/>
                  </a:lnTo>
                  <a:lnTo>
                    <a:pt x="1803920" y="1240713"/>
                  </a:lnTo>
                  <a:lnTo>
                    <a:pt x="1803920" y="937196"/>
                  </a:lnTo>
                  <a:lnTo>
                    <a:pt x="2108428" y="937196"/>
                  </a:lnTo>
                  <a:lnTo>
                    <a:pt x="2108428" y="919416"/>
                  </a:lnTo>
                  <a:lnTo>
                    <a:pt x="1786013" y="919416"/>
                  </a:lnTo>
                  <a:lnTo>
                    <a:pt x="1786013" y="937196"/>
                  </a:lnTo>
                  <a:lnTo>
                    <a:pt x="1786013" y="1240713"/>
                  </a:lnTo>
                  <a:lnTo>
                    <a:pt x="1481493" y="1240713"/>
                  </a:lnTo>
                  <a:lnTo>
                    <a:pt x="1481493" y="937196"/>
                  </a:lnTo>
                  <a:lnTo>
                    <a:pt x="1786013" y="937196"/>
                  </a:lnTo>
                  <a:lnTo>
                    <a:pt x="1786013" y="919416"/>
                  </a:lnTo>
                  <a:lnTo>
                    <a:pt x="1481493" y="919416"/>
                  </a:lnTo>
                  <a:lnTo>
                    <a:pt x="1481493" y="614641"/>
                  </a:lnTo>
                  <a:lnTo>
                    <a:pt x="1786013" y="614641"/>
                  </a:lnTo>
                  <a:lnTo>
                    <a:pt x="1786013" y="918895"/>
                  </a:lnTo>
                  <a:lnTo>
                    <a:pt x="1803920" y="918895"/>
                  </a:lnTo>
                  <a:lnTo>
                    <a:pt x="1803920" y="614641"/>
                  </a:lnTo>
                  <a:lnTo>
                    <a:pt x="2108428" y="614641"/>
                  </a:lnTo>
                  <a:lnTo>
                    <a:pt x="2108428" y="918895"/>
                  </a:lnTo>
                  <a:lnTo>
                    <a:pt x="2126348" y="918895"/>
                  </a:lnTo>
                  <a:lnTo>
                    <a:pt x="2126348" y="614641"/>
                  </a:lnTo>
                  <a:lnTo>
                    <a:pt x="2430856" y="614641"/>
                  </a:lnTo>
                  <a:lnTo>
                    <a:pt x="2430856" y="918895"/>
                  </a:lnTo>
                  <a:lnTo>
                    <a:pt x="2448776" y="918895"/>
                  </a:lnTo>
                  <a:lnTo>
                    <a:pt x="2448776" y="614641"/>
                  </a:lnTo>
                  <a:lnTo>
                    <a:pt x="2753283" y="614641"/>
                  </a:lnTo>
                  <a:lnTo>
                    <a:pt x="2753283" y="918895"/>
                  </a:lnTo>
                  <a:lnTo>
                    <a:pt x="2771190" y="918895"/>
                  </a:lnTo>
                  <a:lnTo>
                    <a:pt x="2771190" y="614641"/>
                  </a:lnTo>
                  <a:lnTo>
                    <a:pt x="3084665" y="614641"/>
                  </a:lnTo>
                  <a:lnTo>
                    <a:pt x="3084665" y="596861"/>
                  </a:lnTo>
                  <a:lnTo>
                    <a:pt x="1481493" y="596861"/>
                  </a:lnTo>
                  <a:lnTo>
                    <a:pt x="1481493" y="292074"/>
                  </a:lnTo>
                  <a:lnTo>
                    <a:pt x="1786013" y="292074"/>
                  </a:lnTo>
                  <a:lnTo>
                    <a:pt x="1786013" y="596506"/>
                  </a:lnTo>
                  <a:lnTo>
                    <a:pt x="1803920" y="596506"/>
                  </a:lnTo>
                  <a:lnTo>
                    <a:pt x="1803920" y="292074"/>
                  </a:lnTo>
                  <a:lnTo>
                    <a:pt x="2108428" y="292074"/>
                  </a:lnTo>
                  <a:lnTo>
                    <a:pt x="2108428" y="596506"/>
                  </a:lnTo>
                  <a:lnTo>
                    <a:pt x="2126348" y="596506"/>
                  </a:lnTo>
                  <a:lnTo>
                    <a:pt x="2126348" y="292074"/>
                  </a:lnTo>
                  <a:lnTo>
                    <a:pt x="2430856" y="292074"/>
                  </a:lnTo>
                  <a:lnTo>
                    <a:pt x="2430856" y="596506"/>
                  </a:lnTo>
                  <a:lnTo>
                    <a:pt x="2448776" y="596506"/>
                  </a:lnTo>
                  <a:lnTo>
                    <a:pt x="2448776" y="292074"/>
                  </a:lnTo>
                  <a:lnTo>
                    <a:pt x="2753283" y="292074"/>
                  </a:lnTo>
                  <a:lnTo>
                    <a:pt x="2753283" y="596506"/>
                  </a:lnTo>
                  <a:lnTo>
                    <a:pt x="2771190" y="596506"/>
                  </a:lnTo>
                  <a:lnTo>
                    <a:pt x="2771190" y="292074"/>
                  </a:lnTo>
                  <a:lnTo>
                    <a:pt x="3084665" y="292074"/>
                  </a:lnTo>
                  <a:lnTo>
                    <a:pt x="3084665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3586" y="2557474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5" h="4200525">
                  <a:moveTo>
                    <a:pt x="340334" y="2274608"/>
                  </a:moveTo>
                  <a:lnTo>
                    <a:pt x="322427" y="2274608"/>
                  </a:lnTo>
                  <a:lnTo>
                    <a:pt x="322427" y="2579078"/>
                  </a:lnTo>
                  <a:lnTo>
                    <a:pt x="340334" y="2579078"/>
                  </a:lnTo>
                  <a:lnTo>
                    <a:pt x="340334" y="2274608"/>
                  </a:lnTo>
                  <a:close/>
                </a:path>
                <a:path w="1621155" h="4200525">
                  <a:moveTo>
                    <a:pt x="340334" y="653707"/>
                  </a:moveTo>
                  <a:lnTo>
                    <a:pt x="322427" y="653707"/>
                  </a:lnTo>
                  <a:lnTo>
                    <a:pt x="322427" y="958176"/>
                  </a:lnTo>
                  <a:lnTo>
                    <a:pt x="340334" y="958176"/>
                  </a:lnTo>
                  <a:lnTo>
                    <a:pt x="340334" y="653707"/>
                  </a:lnTo>
                  <a:close/>
                </a:path>
                <a:path w="1621155" h="4200525">
                  <a:moveTo>
                    <a:pt x="662762" y="2274608"/>
                  </a:moveTo>
                  <a:lnTo>
                    <a:pt x="644842" y="2274608"/>
                  </a:lnTo>
                  <a:lnTo>
                    <a:pt x="644842" y="2579078"/>
                  </a:lnTo>
                  <a:lnTo>
                    <a:pt x="662762" y="2579078"/>
                  </a:lnTo>
                  <a:lnTo>
                    <a:pt x="662762" y="2274608"/>
                  </a:lnTo>
                  <a:close/>
                </a:path>
                <a:path w="1621155" h="4200525">
                  <a:moveTo>
                    <a:pt x="662762" y="653707"/>
                  </a:moveTo>
                  <a:lnTo>
                    <a:pt x="644842" y="653707"/>
                  </a:lnTo>
                  <a:lnTo>
                    <a:pt x="644842" y="958176"/>
                  </a:lnTo>
                  <a:lnTo>
                    <a:pt x="662762" y="958176"/>
                  </a:lnTo>
                  <a:lnTo>
                    <a:pt x="662762" y="653707"/>
                  </a:lnTo>
                  <a:close/>
                </a:path>
                <a:path w="1621155" h="4200525">
                  <a:moveTo>
                    <a:pt x="985189" y="2274608"/>
                  </a:moveTo>
                  <a:lnTo>
                    <a:pt x="967270" y="2274608"/>
                  </a:lnTo>
                  <a:lnTo>
                    <a:pt x="967270" y="2579078"/>
                  </a:lnTo>
                  <a:lnTo>
                    <a:pt x="985189" y="2579078"/>
                  </a:lnTo>
                  <a:lnTo>
                    <a:pt x="985189" y="2274608"/>
                  </a:lnTo>
                  <a:close/>
                </a:path>
                <a:path w="1621155" h="4200525">
                  <a:moveTo>
                    <a:pt x="985189" y="653707"/>
                  </a:moveTo>
                  <a:lnTo>
                    <a:pt x="967270" y="653707"/>
                  </a:lnTo>
                  <a:lnTo>
                    <a:pt x="967270" y="958176"/>
                  </a:lnTo>
                  <a:lnTo>
                    <a:pt x="985189" y="958176"/>
                  </a:lnTo>
                  <a:lnTo>
                    <a:pt x="985189" y="653707"/>
                  </a:lnTo>
                  <a:close/>
                </a:path>
                <a:path w="1621155" h="4200525">
                  <a:moveTo>
                    <a:pt x="985189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89" y="304469"/>
                  </a:lnTo>
                  <a:lnTo>
                    <a:pt x="985189" y="0"/>
                  </a:lnTo>
                  <a:close/>
                </a:path>
                <a:path w="1621155" h="4200525">
                  <a:moveTo>
                    <a:pt x="1307604" y="2274608"/>
                  </a:moveTo>
                  <a:lnTo>
                    <a:pt x="1289697" y="2274608"/>
                  </a:lnTo>
                  <a:lnTo>
                    <a:pt x="1289697" y="2579078"/>
                  </a:lnTo>
                  <a:lnTo>
                    <a:pt x="1307604" y="2579078"/>
                  </a:lnTo>
                  <a:lnTo>
                    <a:pt x="1307604" y="2274608"/>
                  </a:lnTo>
                  <a:close/>
                </a:path>
                <a:path w="1621155" h="4200525">
                  <a:moveTo>
                    <a:pt x="1307604" y="653707"/>
                  </a:moveTo>
                  <a:lnTo>
                    <a:pt x="1289697" y="653707"/>
                  </a:lnTo>
                  <a:lnTo>
                    <a:pt x="1289697" y="958176"/>
                  </a:lnTo>
                  <a:lnTo>
                    <a:pt x="1307604" y="958176"/>
                  </a:lnTo>
                  <a:lnTo>
                    <a:pt x="1307604" y="653707"/>
                  </a:lnTo>
                  <a:close/>
                </a:path>
                <a:path w="1621155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200525">
                  <a:moveTo>
                    <a:pt x="1621078" y="2256688"/>
                  </a:moveTo>
                  <a:lnTo>
                    <a:pt x="8953" y="2256688"/>
                  </a:lnTo>
                  <a:lnTo>
                    <a:pt x="8953" y="2265578"/>
                  </a:lnTo>
                  <a:lnTo>
                    <a:pt x="0" y="2265578"/>
                  </a:lnTo>
                  <a:lnTo>
                    <a:pt x="0" y="3877119"/>
                  </a:lnTo>
                  <a:lnTo>
                    <a:pt x="17907" y="3877119"/>
                  </a:lnTo>
                  <a:lnTo>
                    <a:pt x="17907" y="3564712"/>
                  </a:lnTo>
                  <a:lnTo>
                    <a:pt x="322427" y="3564712"/>
                  </a:lnTo>
                  <a:lnTo>
                    <a:pt x="322427" y="3877564"/>
                  </a:lnTo>
                  <a:lnTo>
                    <a:pt x="8953" y="3877564"/>
                  </a:lnTo>
                  <a:lnTo>
                    <a:pt x="8953" y="3886454"/>
                  </a:lnTo>
                  <a:lnTo>
                    <a:pt x="0" y="3886454"/>
                  </a:lnTo>
                  <a:lnTo>
                    <a:pt x="0" y="3895344"/>
                  </a:lnTo>
                  <a:lnTo>
                    <a:pt x="0" y="4200118"/>
                  </a:lnTo>
                  <a:lnTo>
                    <a:pt x="17907" y="4200118"/>
                  </a:lnTo>
                  <a:lnTo>
                    <a:pt x="17907" y="3895344"/>
                  </a:lnTo>
                  <a:lnTo>
                    <a:pt x="1621078" y="3895344"/>
                  </a:lnTo>
                  <a:lnTo>
                    <a:pt x="1621078" y="3886454"/>
                  </a:lnTo>
                  <a:lnTo>
                    <a:pt x="1621078" y="3877564"/>
                  </a:lnTo>
                  <a:lnTo>
                    <a:pt x="1307604" y="3877564"/>
                  </a:lnTo>
                  <a:lnTo>
                    <a:pt x="1307604" y="3564712"/>
                  </a:lnTo>
                  <a:lnTo>
                    <a:pt x="1621078" y="3564712"/>
                  </a:lnTo>
                  <a:lnTo>
                    <a:pt x="1621078" y="3545662"/>
                  </a:lnTo>
                  <a:lnTo>
                    <a:pt x="1307604" y="3545662"/>
                  </a:lnTo>
                  <a:lnTo>
                    <a:pt x="1307604" y="3242157"/>
                  </a:lnTo>
                  <a:lnTo>
                    <a:pt x="1621078" y="3242157"/>
                  </a:lnTo>
                  <a:lnTo>
                    <a:pt x="1621078" y="3224377"/>
                  </a:lnTo>
                  <a:lnTo>
                    <a:pt x="1289697" y="3224377"/>
                  </a:lnTo>
                  <a:lnTo>
                    <a:pt x="1289697" y="3242157"/>
                  </a:lnTo>
                  <a:lnTo>
                    <a:pt x="1289697" y="3545662"/>
                  </a:lnTo>
                  <a:lnTo>
                    <a:pt x="1289697" y="3564712"/>
                  </a:lnTo>
                  <a:lnTo>
                    <a:pt x="1289697" y="3877564"/>
                  </a:lnTo>
                  <a:lnTo>
                    <a:pt x="985189" y="3877564"/>
                  </a:lnTo>
                  <a:lnTo>
                    <a:pt x="985189" y="3564712"/>
                  </a:lnTo>
                  <a:lnTo>
                    <a:pt x="1289697" y="3564712"/>
                  </a:lnTo>
                  <a:lnTo>
                    <a:pt x="1289697" y="3545662"/>
                  </a:lnTo>
                  <a:lnTo>
                    <a:pt x="985189" y="3545662"/>
                  </a:lnTo>
                  <a:lnTo>
                    <a:pt x="985189" y="3242157"/>
                  </a:lnTo>
                  <a:lnTo>
                    <a:pt x="1289697" y="3242157"/>
                  </a:lnTo>
                  <a:lnTo>
                    <a:pt x="1289697" y="3224377"/>
                  </a:lnTo>
                  <a:lnTo>
                    <a:pt x="967270" y="3224377"/>
                  </a:lnTo>
                  <a:lnTo>
                    <a:pt x="967270" y="3242157"/>
                  </a:lnTo>
                  <a:lnTo>
                    <a:pt x="967270" y="3545662"/>
                  </a:lnTo>
                  <a:lnTo>
                    <a:pt x="967270" y="3564712"/>
                  </a:lnTo>
                  <a:lnTo>
                    <a:pt x="967270" y="3877564"/>
                  </a:lnTo>
                  <a:lnTo>
                    <a:pt x="662762" y="3877564"/>
                  </a:lnTo>
                  <a:lnTo>
                    <a:pt x="662762" y="3564712"/>
                  </a:lnTo>
                  <a:lnTo>
                    <a:pt x="967270" y="3564712"/>
                  </a:lnTo>
                  <a:lnTo>
                    <a:pt x="967270" y="3545662"/>
                  </a:lnTo>
                  <a:lnTo>
                    <a:pt x="662762" y="3545662"/>
                  </a:lnTo>
                  <a:lnTo>
                    <a:pt x="662762" y="3242157"/>
                  </a:lnTo>
                  <a:lnTo>
                    <a:pt x="967270" y="3242157"/>
                  </a:lnTo>
                  <a:lnTo>
                    <a:pt x="967270" y="3224377"/>
                  </a:lnTo>
                  <a:lnTo>
                    <a:pt x="644842" y="3224377"/>
                  </a:lnTo>
                  <a:lnTo>
                    <a:pt x="644842" y="3242157"/>
                  </a:lnTo>
                  <a:lnTo>
                    <a:pt x="644842" y="3545662"/>
                  </a:lnTo>
                  <a:lnTo>
                    <a:pt x="644842" y="3564712"/>
                  </a:lnTo>
                  <a:lnTo>
                    <a:pt x="644842" y="3877564"/>
                  </a:lnTo>
                  <a:lnTo>
                    <a:pt x="340334" y="3877564"/>
                  </a:lnTo>
                  <a:lnTo>
                    <a:pt x="340334" y="3564712"/>
                  </a:lnTo>
                  <a:lnTo>
                    <a:pt x="644842" y="3564712"/>
                  </a:lnTo>
                  <a:lnTo>
                    <a:pt x="644842" y="3545662"/>
                  </a:lnTo>
                  <a:lnTo>
                    <a:pt x="340334" y="3545662"/>
                  </a:lnTo>
                  <a:lnTo>
                    <a:pt x="340334" y="3242157"/>
                  </a:lnTo>
                  <a:lnTo>
                    <a:pt x="644842" y="3242157"/>
                  </a:lnTo>
                  <a:lnTo>
                    <a:pt x="644842" y="3224377"/>
                  </a:lnTo>
                  <a:lnTo>
                    <a:pt x="322427" y="3224377"/>
                  </a:lnTo>
                  <a:lnTo>
                    <a:pt x="322427" y="3242157"/>
                  </a:lnTo>
                  <a:lnTo>
                    <a:pt x="322427" y="3545662"/>
                  </a:lnTo>
                  <a:lnTo>
                    <a:pt x="17907" y="3545662"/>
                  </a:lnTo>
                  <a:lnTo>
                    <a:pt x="17907" y="3242157"/>
                  </a:lnTo>
                  <a:lnTo>
                    <a:pt x="322427" y="3242157"/>
                  </a:lnTo>
                  <a:lnTo>
                    <a:pt x="322427" y="3224377"/>
                  </a:lnTo>
                  <a:lnTo>
                    <a:pt x="17907" y="3224377"/>
                  </a:lnTo>
                  <a:lnTo>
                    <a:pt x="17907" y="2919590"/>
                  </a:lnTo>
                  <a:lnTo>
                    <a:pt x="322427" y="2919590"/>
                  </a:lnTo>
                  <a:lnTo>
                    <a:pt x="322427" y="3223844"/>
                  </a:lnTo>
                  <a:lnTo>
                    <a:pt x="340334" y="3223844"/>
                  </a:lnTo>
                  <a:lnTo>
                    <a:pt x="340334" y="2919590"/>
                  </a:lnTo>
                  <a:lnTo>
                    <a:pt x="644842" y="2919590"/>
                  </a:lnTo>
                  <a:lnTo>
                    <a:pt x="644842" y="3223844"/>
                  </a:lnTo>
                  <a:lnTo>
                    <a:pt x="662762" y="3223844"/>
                  </a:lnTo>
                  <a:lnTo>
                    <a:pt x="662762" y="2919590"/>
                  </a:lnTo>
                  <a:lnTo>
                    <a:pt x="967270" y="2919590"/>
                  </a:lnTo>
                  <a:lnTo>
                    <a:pt x="967270" y="3223844"/>
                  </a:lnTo>
                  <a:lnTo>
                    <a:pt x="985189" y="3223844"/>
                  </a:lnTo>
                  <a:lnTo>
                    <a:pt x="985189" y="2919590"/>
                  </a:lnTo>
                  <a:lnTo>
                    <a:pt x="1289697" y="2919590"/>
                  </a:lnTo>
                  <a:lnTo>
                    <a:pt x="1289697" y="3223844"/>
                  </a:lnTo>
                  <a:lnTo>
                    <a:pt x="1307604" y="3223844"/>
                  </a:lnTo>
                  <a:lnTo>
                    <a:pt x="1307604" y="2919590"/>
                  </a:lnTo>
                  <a:lnTo>
                    <a:pt x="1621078" y="2919590"/>
                  </a:lnTo>
                  <a:lnTo>
                    <a:pt x="1621078" y="2901810"/>
                  </a:lnTo>
                  <a:lnTo>
                    <a:pt x="17907" y="2901810"/>
                  </a:lnTo>
                  <a:lnTo>
                    <a:pt x="17907" y="2597035"/>
                  </a:lnTo>
                  <a:lnTo>
                    <a:pt x="322427" y="2597035"/>
                  </a:lnTo>
                  <a:lnTo>
                    <a:pt x="322427" y="2901467"/>
                  </a:lnTo>
                  <a:lnTo>
                    <a:pt x="340334" y="2901467"/>
                  </a:lnTo>
                  <a:lnTo>
                    <a:pt x="340334" y="2597035"/>
                  </a:lnTo>
                  <a:lnTo>
                    <a:pt x="644842" y="2597035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7035"/>
                  </a:lnTo>
                  <a:lnTo>
                    <a:pt x="967270" y="2597035"/>
                  </a:lnTo>
                  <a:lnTo>
                    <a:pt x="967270" y="2901467"/>
                  </a:lnTo>
                  <a:lnTo>
                    <a:pt x="985189" y="2901467"/>
                  </a:lnTo>
                  <a:lnTo>
                    <a:pt x="985189" y="2597035"/>
                  </a:lnTo>
                  <a:lnTo>
                    <a:pt x="1289697" y="2597035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7035"/>
                  </a:lnTo>
                  <a:lnTo>
                    <a:pt x="1621078" y="2597035"/>
                  </a:lnTo>
                  <a:lnTo>
                    <a:pt x="1621078" y="2579255"/>
                  </a:lnTo>
                  <a:lnTo>
                    <a:pt x="17907" y="2579255"/>
                  </a:lnTo>
                  <a:lnTo>
                    <a:pt x="17907" y="2274468"/>
                  </a:lnTo>
                  <a:lnTo>
                    <a:pt x="1621078" y="2274468"/>
                  </a:lnTo>
                  <a:lnTo>
                    <a:pt x="1621078" y="2265578"/>
                  </a:lnTo>
                  <a:lnTo>
                    <a:pt x="1621078" y="2256688"/>
                  </a:lnTo>
                  <a:close/>
                </a:path>
                <a:path w="1621155" h="4200525">
                  <a:moveTo>
                    <a:pt x="1621078" y="635800"/>
                  </a:moveTo>
                  <a:lnTo>
                    <a:pt x="1307604" y="635800"/>
                  </a:lnTo>
                  <a:lnTo>
                    <a:pt x="1307604" y="322389"/>
                  </a:lnTo>
                  <a:lnTo>
                    <a:pt x="1289697" y="322389"/>
                  </a:lnTo>
                  <a:lnTo>
                    <a:pt x="1289697" y="635800"/>
                  </a:lnTo>
                  <a:lnTo>
                    <a:pt x="985189" y="635800"/>
                  </a:lnTo>
                  <a:lnTo>
                    <a:pt x="985189" y="322389"/>
                  </a:lnTo>
                  <a:lnTo>
                    <a:pt x="967270" y="322389"/>
                  </a:lnTo>
                  <a:lnTo>
                    <a:pt x="967270" y="635800"/>
                  </a:lnTo>
                  <a:lnTo>
                    <a:pt x="662762" y="635800"/>
                  </a:lnTo>
                  <a:lnTo>
                    <a:pt x="662762" y="322389"/>
                  </a:lnTo>
                  <a:lnTo>
                    <a:pt x="644842" y="322389"/>
                  </a:lnTo>
                  <a:lnTo>
                    <a:pt x="644842" y="635800"/>
                  </a:lnTo>
                  <a:lnTo>
                    <a:pt x="340334" y="635800"/>
                  </a:lnTo>
                  <a:lnTo>
                    <a:pt x="340334" y="322389"/>
                  </a:lnTo>
                  <a:lnTo>
                    <a:pt x="322427" y="322389"/>
                  </a:lnTo>
                  <a:lnTo>
                    <a:pt x="322427" y="635800"/>
                  </a:lnTo>
                  <a:lnTo>
                    <a:pt x="8953" y="635800"/>
                  </a:lnTo>
                  <a:lnTo>
                    <a:pt x="8953" y="644690"/>
                  </a:lnTo>
                  <a:lnTo>
                    <a:pt x="0" y="644690"/>
                  </a:lnTo>
                  <a:lnTo>
                    <a:pt x="0" y="653580"/>
                  </a:lnTo>
                  <a:lnTo>
                    <a:pt x="0" y="958354"/>
                  </a:lnTo>
                  <a:lnTo>
                    <a:pt x="0" y="2256218"/>
                  </a:lnTo>
                  <a:lnTo>
                    <a:pt x="17907" y="2256218"/>
                  </a:lnTo>
                  <a:lnTo>
                    <a:pt x="17907" y="1943823"/>
                  </a:lnTo>
                  <a:lnTo>
                    <a:pt x="322427" y="1943823"/>
                  </a:lnTo>
                  <a:lnTo>
                    <a:pt x="322427" y="2256675"/>
                  </a:lnTo>
                  <a:lnTo>
                    <a:pt x="340334" y="2256675"/>
                  </a:lnTo>
                  <a:lnTo>
                    <a:pt x="340334" y="1943823"/>
                  </a:lnTo>
                  <a:lnTo>
                    <a:pt x="644842" y="1943823"/>
                  </a:lnTo>
                  <a:lnTo>
                    <a:pt x="644842" y="2256675"/>
                  </a:lnTo>
                  <a:lnTo>
                    <a:pt x="662762" y="2256675"/>
                  </a:lnTo>
                  <a:lnTo>
                    <a:pt x="662762" y="1943823"/>
                  </a:lnTo>
                  <a:lnTo>
                    <a:pt x="967270" y="1943823"/>
                  </a:lnTo>
                  <a:lnTo>
                    <a:pt x="967270" y="2256675"/>
                  </a:lnTo>
                  <a:lnTo>
                    <a:pt x="985189" y="2256675"/>
                  </a:lnTo>
                  <a:lnTo>
                    <a:pt x="985189" y="1943823"/>
                  </a:lnTo>
                  <a:lnTo>
                    <a:pt x="1289697" y="1943823"/>
                  </a:lnTo>
                  <a:lnTo>
                    <a:pt x="1289697" y="2256675"/>
                  </a:lnTo>
                  <a:lnTo>
                    <a:pt x="1307604" y="2256675"/>
                  </a:lnTo>
                  <a:lnTo>
                    <a:pt x="1307604" y="1943823"/>
                  </a:lnTo>
                  <a:lnTo>
                    <a:pt x="1621078" y="1943823"/>
                  </a:lnTo>
                  <a:lnTo>
                    <a:pt x="1621078" y="1924773"/>
                  </a:lnTo>
                  <a:lnTo>
                    <a:pt x="1307604" y="1924773"/>
                  </a:lnTo>
                  <a:lnTo>
                    <a:pt x="1307604" y="1621256"/>
                  </a:lnTo>
                  <a:lnTo>
                    <a:pt x="1621078" y="1621256"/>
                  </a:lnTo>
                  <a:lnTo>
                    <a:pt x="1621078" y="1603476"/>
                  </a:lnTo>
                  <a:lnTo>
                    <a:pt x="1289697" y="1603476"/>
                  </a:lnTo>
                  <a:lnTo>
                    <a:pt x="1289697" y="1621256"/>
                  </a:lnTo>
                  <a:lnTo>
                    <a:pt x="1289697" y="1924773"/>
                  </a:lnTo>
                  <a:lnTo>
                    <a:pt x="985189" y="1924773"/>
                  </a:lnTo>
                  <a:lnTo>
                    <a:pt x="985189" y="1621256"/>
                  </a:lnTo>
                  <a:lnTo>
                    <a:pt x="1289697" y="1621256"/>
                  </a:lnTo>
                  <a:lnTo>
                    <a:pt x="1289697" y="1603476"/>
                  </a:lnTo>
                  <a:lnTo>
                    <a:pt x="967270" y="1603476"/>
                  </a:lnTo>
                  <a:lnTo>
                    <a:pt x="967270" y="1621256"/>
                  </a:lnTo>
                  <a:lnTo>
                    <a:pt x="967270" y="1924773"/>
                  </a:lnTo>
                  <a:lnTo>
                    <a:pt x="662762" y="1924773"/>
                  </a:lnTo>
                  <a:lnTo>
                    <a:pt x="662762" y="1621256"/>
                  </a:lnTo>
                  <a:lnTo>
                    <a:pt x="967270" y="1621256"/>
                  </a:lnTo>
                  <a:lnTo>
                    <a:pt x="967270" y="1603476"/>
                  </a:lnTo>
                  <a:lnTo>
                    <a:pt x="644842" y="1603476"/>
                  </a:lnTo>
                  <a:lnTo>
                    <a:pt x="644842" y="1621256"/>
                  </a:lnTo>
                  <a:lnTo>
                    <a:pt x="644842" y="1924773"/>
                  </a:lnTo>
                  <a:lnTo>
                    <a:pt x="340334" y="1924773"/>
                  </a:lnTo>
                  <a:lnTo>
                    <a:pt x="340334" y="1621256"/>
                  </a:lnTo>
                  <a:lnTo>
                    <a:pt x="644842" y="1621256"/>
                  </a:lnTo>
                  <a:lnTo>
                    <a:pt x="644842" y="1603476"/>
                  </a:lnTo>
                  <a:lnTo>
                    <a:pt x="322427" y="1603476"/>
                  </a:lnTo>
                  <a:lnTo>
                    <a:pt x="322427" y="1621256"/>
                  </a:lnTo>
                  <a:lnTo>
                    <a:pt x="322427" y="1924773"/>
                  </a:lnTo>
                  <a:lnTo>
                    <a:pt x="17907" y="1924773"/>
                  </a:lnTo>
                  <a:lnTo>
                    <a:pt x="17907" y="1621256"/>
                  </a:lnTo>
                  <a:lnTo>
                    <a:pt x="322427" y="1621256"/>
                  </a:lnTo>
                  <a:lnTo>
                    <a:pt x="322427" y="1603476"/>
                  </a:lnTo>
                  <a:lnTo>
                    <a:pt x="17907" y="1603476"/>
                  </a:lnTo>
                  <a:lnTo>
                    <a:pt x="17907" y="1298702"/>
                  </a:lnTo>
                  <a:lnTo>
                    <a:pt x="322427" y="1298702"/>
                  </a:lnTo>
                  <a:lnTo>
                    <a:pt x="322427" y="1602955"/>
                  </a:lnTo>
                  <a:lnTo>
                    <a:pt x="340334" y="1602955"/>
                  </a:lnTo>
                  <a:lnTo>
                    <a:pt x="340334" y="1298702"/>
                  </a:lnTo>
                  <a:lnTo>
                    <a:pt x="644842" y="1298702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702"/>
                  </a:lnTo>
                  <a:lnTo>
                    <a:pt x="967270" y="1298702"/>
                  </a:lnTo>
                  <a:lnTo>
                    <a:pt x="967270" y="1602955"/>
                  </a:lnTo>
                  <a:lnTo>
                    <a:pt x="985189" y="1602955"/>
                  </a:lnTo>
                  <a:lnTo>
                    <a:pt x="985189" y="1298702"/>
                  </a:lnTo>
                  <a:lnTo>
                    <a:pt x="1289697" y="1298702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702"/>
                  </a:lnTo>
                  <a:lnTo>
                    <a:pt x="1621078" y="1298702"/>
                  </a:lnTo>
                  <a:lnTo>
                    <a:pt x="1621078" y="1280922"/>
                  </a:lnTo>
                  <a:lnTo>
                    <a:pt x="17907" y="1280922"/>
                  </a:lnTo>
                  <a:lnTo>
                    <a:pt x="17907" y="976134"/>
                  </a:lnTo>
                  <a:lnTo>
                    <a:pt x="322427" y="976134"/>
                  </a:lnTo>
                  <a:lnTo>
                    <a:pt x="322427" y="1280566"/>
                  </a:lnTo>
                  <a:lnTo>
                    <a:pt x="340334" y="1280566"/>
                  </a:lnTo>
                  <a:lnTo>
                    <a:pt x="340334" y="976134"/>
                  </a:lnTo>
                  <a:lnTo>
                    <a:pt x="644842" y="976134"/>
                  </a:lnTo>
                  <a:lnTo>
                    <a:pt x="644842" y="1280566"/>
                  </a:lnTo>
                  <a:lnTo>
                    <a:pt x="662762" y="1280566"/>
                  </a:lnTo>
                  <a:lnTo>
                    <a:pt x="662762" y="976134"/>
                  </a:lnTo>
                  <a:lnTo>
                    <a:pt x="967270" y="976134"/>
                  </a:lnTo>
                  <a:lnTo>
                    <a:pt x="967270" y="1280566"/>
                  </a:lnTo>
                  <a:lnTo>
                    <a:pt x="985189" y="1280566"/>
                  </a:lnTo>
                  <a:lnTo>
                    <a:pt x="985189" y="976134"/>
                  </a:lnTo>
                  <a:lnTo>
                    <a:pt x="1289697" y="976134"/>
                  </a:lnTo>
                  <a:lnTo>
                    <a:pt x="1289697" y="1280566"/>
                  </a:lnTo>
                  <a:lnTo>
                    <a:pt x="1307604" y="1280566"/>
                  </a:lnTo>
                  <a:lnTo>
                    <a:pt x="1307604" y="976134"/>
                  </a:lnTo>
                  <a:lnTo>
                    <a:pt x="1621078" y="976134"/>
                  </a:lnTo>
                  <a:lnTo>
                    <a:pt x="1621078" y="958354"/>
                  </a:lnTo>
                  <a:lnTo>
                    <a:pt x="17907" y="958354"/>
                  </a:lnTo>
                  <a:lnTo>
                    <a:pt x="17907" y="653580"/>
                  </a:lnTo>
                  <a:lnTo>
                    <a:pt x="1621078" y="653580"/>
                  </a:lnTo>
                  <a:lnTo>
                    <a:pt x="1621078" y="644690"/>
                  </a:lnTo>
                  <a:lnTo>
                    <a:pt x="1621078" y="635800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3586" y="6452818"/>
              <a:ext cx="1621155" cy="3835400"/>
            </a:xfrm>
            <a:custGeom>
              <a:avLst/>
              <a:gdLst/>
              <a:ahLst/>
              <a:cxnLst/>
              <a:rect l="l" t="t" r="r" b="b"/>
              <a:pathLst>
                <a:path w="1621155" h="3835400">
                  <a:moveTo>
                    <a:pt x="340334" y="3241891"/>
                  </a:moveTo>
                  <a:lnTo>
                    <a:pt x="322427" y="3241891"/>
                  </a:lnTo>
                  <a:lnTo>
                    <a:pt x="322427" y="3546360"/>
                  </a:lnTo>
                  <a:lnTo>
                    <a:pt x="340334" y="3546360"/>
                  </a:lnTo>
                  <a:lnTo>
                    <a:pt x="340334" y="3241891"/>
                  </a:lnTo>
                  <a:close/>
                </a:path>
                <a:path w="1621155" h="3835400">
                  <a:moveTo>
                    <a:pt x="340334" y="1620989"/>
                  </a:moveTo>
                  <a:lnTo>
                    <a:pt x="322427" y="1620989"/>
                  </a:lnTo>
                  <a:lnTo>
                    <a:pt x="322427" y="1925459"/>
                  </a:lnTo>
                  <a:lnTo>
                    <a:pt x="340334" y="1925459"/>
                  </a:lnTo>
                  <a:lnTo>
                    <a:pt x="340334" y="1620989"/>
                  </a:lnTo>
                  <a:close/>
                </a:path>
                <a:path w="1621155" h="3835400">
                  <a:moveTo>
                    <a:pt x="340334" y="127"/>
                  </a:moveTo>
                  <a:lnTo>
                    <a:pt x="322427" y="127"/>
                  </a:lnTo>
                  <a:lnTo>
                    <a:pt x="322427" y="304596"/>
                  </a:lnTo>
                  <a:lnTo>
                    <a:pt x="340334" y="304596"/>
                  </a:lnTo>
                  <a:lnTo>
                    <a:pt x="340334" y="127"/>
                  </a:lnTo>
                  <a:close/>
                </a:path>
                <a:path w="1621155" h="3835400">
                  <a:moveTo>
                    <a:pt x="662762" y="3241891"/>
                  </a:moveTo>
                  <a:lnTo>
                    <a:pt x="644842" y="3241891"/>
                  </a:lnTo>
                  <a:lnTo>
                    <a:pt x="644842" y="3546360"/>
                  </a:lnTo>
                  <a:lnTo>
                    <a:pt x="662762" y="3546360"/>
                  </a:lnTo>
                  <a:lnTo>
                    <a:pt x="662762" y="3241891"/>
                  </a:lnTo>
                  <a:close/>
                </a:path>
                <a:path w="1621155" h="3835400">
                  <a:moveTo>
                    <a:pt x="662762" y="1620989"/>
                  </a:moveTo>
                  <a:lnTo>
                    <a:pt x="644842" y="1620989"/>
                  </a:lnTo>
                  <a:lnTo>
                    <a:pt x="644842" y="1925459"/>
                  </a:lnTo>
                  <a:lnTo>
                    <a:pt x="662762" y="1925459"/>
                  </a:lnTo>
                  <a:lnTo>
                    <a:pt x="662762" y="1620989"/>
                  </a:lnTo>
                  <a:close/>
                </a:path>
                <a:path w="1621155" h="3835400">
                  <a:moveTo>
                    <a:pt x="662762" y="127"/>
                  </a:moveTo>
                  <a:lnTo>
                    <a:pt x="644842" y="127"/>
                  </a:lnTo>
                  <a:lnTo>
                    <a:pt x="644842" y="304596"/>
                  </a:lnTo>
                  <a:lnTo>
                    <a:pt x="662762" y="304596"/>
                  </a:lnTo>
                  <a:lnTo>
                    <a:pt x="662762" y="127"/>
                  </a:lnTo>
                  <a:close/>
                </a:path>
                <a:path w="1621155" h="3835400">
                  <a:moveTo>
                    <a:pt x="985189" y="3241891"/>
                  </a:moveTo>
                  <a:lnTo>
                    <a:pt x="967270" y="3241891"/>
                  </a:lnTo>
                  <a:lnTo>
                    <a:pt x="967270" y="3546360"/>
                  </a:lnTo>
                  <a:lnTo>
                    <a:pt x="985189" y="3546360"/>
                  </a:lnTo>
                  <a:lnTo>
                    <a:pt x="985189" y="3241891"/>
                  </a:lnTo>
                  <a:close/>
                </a:path>
                <a:path w="1621155" h="3835400">
                  <a:moveTo>
                    <a:pt x="985189" y="1620989"/>
                  </a:moveTo>
                  <a:lnTo>
                    <a:pt x="967270" y="1620989"/>
                  </a:lnTo>
                  <a:lnTo>
                    <a:pt x="967270" y="1925459"/>
                  </a:lnTo>
                  <a:lnTo>
                    <a:pt x="985189" y="1925459"/>
                  </a:lnTo>
                  <a:lnTo>
                    <a:pt x="985189" y="1620989"/>
                  </a:lnTo>
                  <a:close/>
                </a:path>
                <a:path w="1621155" h="3835400">
                  <a:moveTo>
                    <a:pt x="985189" y="127"/>
                  </a:moveTo>
                  <a:lnTo>
                    <a:pt x="967270" y="127"/>
                  </a:lnTo>
                  <a:lnTo>
                    <a:pt x="967270" y="304596"/>
                  </a:lnTo>
                  <a:lnTo>
                    <a:pt x="985189" y="304596"/>
                  </a:lnTo>
                  <a:lnTo>
                    <a:pt x="985189" y="127"/>
                  </a:lnTo>
                  <a:close/>
                </a:path>
                <a:path w="1621155" h="3835400">
                  <a:moveTo>
                    <a:pt x="1307604" y="3241891"/>
                  </a:moveTo>
                  <a:lnTo>
                    <a:pt x="1289697" y="3241891"/>
                  </a:lnTo>
                  <a:lnTo>
                    <a:pt x="1289697" y="3546360"/>
                  </a:lnTo>
                  <a:lnTo>
                    <a:pt x="1307604" y="3546360"/>
                  </a:lnTo>
                  <a:lnTo>
                    <a:pt x="1307604" y="3241891"/>
                  </a:lnTo>
                  <a:close/>
                </a:path>
                <a:path w="1621155" h="3835400">
                  <a:moveTo>
                    <a:pt x="1307604" y="1620989"/>
                  </a:moveTo>
                  <a:lnTo>
                    <a:pt x="1289697" y="1620989"/>
                  </a:lnTo>
                  <a:lnTo>
                    <a:pt x="1289697" y="1925459"/>
                  </a:lnTo>
                  <a:lnTo>
                    <a:pt x="1307604" y="1925459"/>
                  </a:lnTo>
                  <a:lnTo>
                    <a:pt x="1307604" y="1620989"/>
                  </a:lnTo>
                  <a:close/>
                </a:path>
                <a:path w="1621155" h="3835400">
                  <a:moveTo>
                    <a:pt x="1307604" y="127"/>
                  </a:moveTo>
                  <a:lnTo>
                    <a:pt x="1289697" y="127"/>
                  </a:lnTo>
                  <a:lnTo>
                    <a:pt x="1289697" y="304596"/>
                  </a:lnTo>
                  <a:lnTo>
                    <a:pt x="1307604" y="304596"/>
                  </a:lnTo>
                  <a:lnTo>
                    <a:pt x="1307604" y="127"/>
                  </a:lnTo>
                  <a:close/>
                </a:path>
                <a:path w="1621155" h="3835400">
                  <a:moveTo>
                    <a:pt x="1621078" y="3223984"/>
                  </a:moveTo>
                  <a:lnTo>
                    <a:pt x="8953" y="3223984"/>
                  </a:lnTo>
                  <a:lnTo>
                    <a:pt x="8953" y="3232861"/>
                  </a:lnTo>
                  <a:lnTo>
                    <a:pt x="0" y="3232861"/>
                  </a:lnTo>
                  <a:lnTo>
                    <a:pt x="0" y="3241751"/>
                  </a:lnTo>
                  <a:lnTo>
                    <a:pt x="0" y="3546538"/>
                  </a:lnTo>
                  <a:lnTo>
                    <a:pt x="0" y="3564318"/>
                  </a:lnTo>
                  <a:lnTo>
                    <a:pt x="0" y="3834815"/>
                  </a:lnTo>
                  <a:lnTo>
                    <a:pt x="17907" y="3834815"/>
                  </a:lnTo>
                  <a:lnTo>
                    <a:pt x="17907" y="3564318"/>
                  </a:lnTo>
                  <a:lnTo>
                    <a:pt x="322427" y="3564318"/>
                  </a:lnTo>
                  <a:lnTo>
                    <a:pt x="322427" y="3834180"/>
                  </a:lnTo>
                  <a:lnTo>
                    <a:pt x="340334" y="3834180"/>
                  </a:lnTo>
                  <a:lnTo>
                    <a:pt x="340334" y="3564318"/>
                  </a:lnTo>
                  <a:lnTo>
                    <a:pt x="644842" y="3564318"/>
                  </a:lnTo>
                  <a:lnTo>
                    <a:pt x="644842" y="3834180"/>
                  </a:lnTo>
                  <a:lnTo>
                    <a:pt x="662762" y="3834180"/>
                  </a:lnTo>
                  <a:lnTo>
                    <a:pt x="662762" y="3564318"/>
                  </a:lnTo>
                  <a:lnTo>
                    <a:pt x="1621078" y="3564318"/>
                  </a:lnTo>
                  <a:lnTo>
                    <a:pt x="1621078" y="3546538"/>
                  </a:lnTo>
                  <a:lnTo>
                    <a:pt x="17907" y="3546538"/>
                  </a:lnTo>
                  <a:lnTo>
                    <a:pt x="17907" y="3241751"/>
                  </a:lnTo>
                  <a:lnTo>
                    <a:pt x="1621078" y="3241751"/>
                  </a:lnTo>
                  <a:lnTo>
                    <a:pt x="1621078" y="3232861"/>
                  </a:lnTo>
                  <a:lnTo>
                    <a:pt x="1621078" y="3223984"/>
                  </a:lnTo>
                  <a:close/>
                </a:path>
                <a:path w="1621155" h="3835400">
                  <a:moveTo>
                    <a:pt x="1621078" y="304774"/>
                  </a:moveTo>
                  <a:lnTo>
                    <a:pt x="17907" y="304774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38"/>
                  </a:lnTo>
                  <a:lnTo>
                    <a:pt x="17907" y="1602638"/>
                  </a:lnTo>
                  <a:lnTo>
                    <a:pt x="17907" y="1290231"/>
                  </a:lnTo>
                  <a:lnTo>
                    <a:pt x="322427" y="1290231"/>
                  </a:lnTo>
                  <a:lnTo>
                    <a:pt x="322427" y="1603082"/>
                  </a:lnTo>
                  <a:lnTo>
                    <a:pt x="8953" y="1603082"/>
                  </a:lnTo>
                  <a:lnTo>
                    <a:pt x="8953" y="1611972"/>
                  </a:lnTo>
                  <a:lnTo>
                    <a:pt x="0" y="1611972"/>
                  </a:lnTo>
                  <a:lnTo>
                    <a:pt x="0" y="1620862"/>
                  </a:lnTo>
                  <a:lnTo>
                    <a:pt x="0" y="1925637"/>
                  </a:lnTo>
                  <a:lnTo>
                    <a:pt x="0" y="3223501"/>
                  </a:lnTo>
                  <a:lnTo>
                    <a:pt x="17907" y="3223501"/>
                  </a:lnTo>
                  <a:lnTo>
                    <a:pt x="17907" y="2911106"/>
                  </a:lnTo>
                  <a:lnTo>
                    <a:pt x="322427" y="2911106"/>
                  </a:lnTo>
                  <a:lnTo>
                    <a:pt x="322427" y="3223958"/>
                  </a:lnTo>
                  <a:lnTo>
                    <a:pt x="340334" y="3223958"/>
                  </a:lnTo>
                  <a:lnTo>
                    <a:pt x="340334" y="2911106"/>
                  </a:lnTo>
                  <a:lnTo>
                    <a:pt x="644842" y="2911106"/>
                  </a:lnTo>
                  <a:lnTo>
                    <a:pt x="644842" y="3223958"/>
                  </a:lnTo>
                  <a:lnTo>
                    <a:pt x="662762" y="3223958"/>
                  </a:lnTo>
                  <a:lnTo>
                    <a:pt x="662762" y="2911106"/>
                  </a:lnTo>
                  <a:lnTo>
                    <a:pt x="967270" y="2911106"/>
                  </a:lnTo>
                  <a:lnTo>
                    <a:pt x="967270" y="3223958"/>
                  </a:lnTo>
                  <a:lnTo>
                    <a:pt x="985189" y="3223958"/>
                  </a:lnTo>
                  <a:lnTo>
                    <a:pt x="985189" y="2911106"/>
                  </a:lnTo>
                  <a:lnTo>
                    <a:pt x="1289697" y="2911106"/>
                  </a:lnTo>
                  <a:lnTo>
                    <a:pt x="1289697" y="3223958"/>
                  </a:lnTo>
                  <a:lnTo>
                    <a:pt x="1307604" y="3223958"/>
                  </a:lnTo>
                  <a:lnTo>
                    <a:pt x="1307604" y="2911106"/>
                  </a:lnTo>
                  <a:lnTo>
                    <a:pt x="1621078" y="2911106"/>
                  </a:lnTo>
                  <a:lnTo>
                    <a:pt x="1621078" y="2892056"/>
                  </a:lnTo>
                  <a:lnTo>
                    <a:pt x="1307604" y="2892056"/>
                  </a:lnTo>
                  <a:lnTo>
                    <a:pt x="1307604" y="2588539"/>
                  </a:lnTo>
                  <a:lnTo>
                    <a:pt x="1621078" y="2588539"/>
                  </a:lnTo>
                  <a:lnTo>
                    <a:pt x="1621078" y="2570759"/>
                  </a:lnTo>
                  <a:lnTo>
                    <a:pt x="1289697" y="2570759"/>
                  </a:lnTo>
                  <a:lnTo>
                    <a:pt x="1289697" y="2588539"/>
                  </a:lnTo>
                  <a:lnTo>
                    <a:pt x="1289697" y="2892056"/>
                  </a:lnTo>
                  <a:lnTo>
                    <a:pt x="985189" y="2892056"/>
                  </a:lnTo>
                  <a:lnTo>
                    <a:pt x="985189" y="2588539"/>
                  </a:lnTo>
                  <a:lnTo>
                    <a:pt x="1289697" y="2588539"/>
                  </a:lnTo>
                  <a:lnTo>
                    <a:pt x="1289697" y="2570759"/>
                  </a:lnTo>
                  <a:lnTo>
                    <a:pt x="967270" y="2570759"/>
                  </a:lnTo>
                  <a:lnTo>
                    <a:pt x="967270" y="2588539"/>
                  </a:lnTo>
                  <a:lnTo>
                    <a:pt x="967270" y="2892056"/>
                  </a:lnTo>
                  <a:lnTo>
                    <a:pt x="662762" y="2892056"/>
                  </a:lnTo>
                  <a:lnTo>
                    <a:pt x="662762" y="2588539"/>
                  </a:lnTo>
                  <a:lnTo>
                    <a:pt x="967270" y="2588539"/>
                  </a:lnTo>
                  <a:lnTo>
                    <a:pt x="967270" y="2570759"/>
                  </a:lnTo>
                  <a:lnTo>
                    <a:pt x="644842" y="2570759"/>
                  </a:lnTo>
                  <a:lnTo>
                    <a:pt x="644842" y="2588539"/>
                  </a:lnTo>
                  <a:lnTo>
                    <a:pt x="644842" y="2892056"/>
                  </a:lnTo>
                  <a:lnTo>
                    <a:pt x="340334" y="2892056"/>
                  </a:lnTo>
                  <a:lnTo>
                    <a:pt x="340334" y="2588539"/>
                  </a:lnTo>
                  <a:lnTo>
                    <a:pt x="644842" y="2588539"/>
                  </a:lnTo>
                  <a:lnTo>
                    <a:pt x="644842" y="2570759"/>
                  </a:lnTo>
                  <a:lnTo>
                    <a:pt x="322427" y="2570759"/>
                  </a:lnTo>
                  <a:lnTo>
                    <a:pt x="322427" y="2588539"/>
                  </a:lnTo>
                  <a:lnTo>
                    <a:pt x="322427" y="2892056"/>
                  </a:lnTo>
                  <a:lnTo>
                    <a:pt x="17907" y="2892056"/>
                  </a:lnTo>
                  <a:lnTo>
                    <a:pt x="17907" y="2588539"/>
                  </a:lnTo>
                  <a:lnTo>
                    <a:pt x="322427" y="2588539"/>
                  </a:lnTo>
                  <a:lnTo>
                    <a:pt x="322427" y="2570759"/>
                  </a:lnTo>
                  <a:lnTo>
                    <a:pt x="17907" y="2570759"/>
                  </a:lnTo>
                  <a:lnTo>
                    <a:pt x="17907" y="2265984"/>
                  </a:lnTo>
                  <a:lnTo>
                    <a:pt x="322427" y="2265984"/>
                  </a:lnTo>
                  <a:lnTo>
                    <a:pt x="322427" y="2570238"/>
                  </a:lnTo>
                  <a:lnTo>
                    <a:pt x="340334" y="2570238"/>
                  </a:lnTo>
                  <a:lnTo>
                    <a:pt x="340334" y="2265984"/>
                  </a:lnTo>
                  <a:lnTo>
                    <a:pt x="644842" y="2265984"/>
                  </a:lnTo>
                  <a:lnTo>
                    <a:pt x="644842" y="2570238"/>
                  </a:lnTo>
                  <a:lnTo>
                    <a:pt x="662762" y="2570238"/>
                  </a:lnTo>
                  <a:lnTo>
                    <a:pt x="662762" y="2265984"/>
                  </a:lnTo>
                  <a:lnTo>
                    <a:pt x="967270" y="2265984"/>
                  </a:lnTo>
                  <a:lnTo>
                    <a:pt x="967270" y="2570238"/>
                  </a:lnTo>
                  <a:lnTo>
                    <a:pt x="985189" y="2570238"/>
                  </a:lnTo>
                  <a:lnTo>
                    <a:pt x="985189" y="2265984"/>
                  </a:lnTo>
                  <a:lnTo>
                    <a:pt x="1289697" y="2265984"/>
                  </a:lnTo>
                  <a:lnTo>
                    <a:pt x="1289697" y="2570238"/>
                  </a:lnTo>
                  <a:lnTo>
                    <a:pt x="1307604" y="2570238"/>
                  </a:lnTo>
                  <a:lnTo>
                    <a:pt x="1307604" y="2265984"/>
                  </a:lnTo>
                  <a:lnTo>
                    <a:pt x="1621078" y="2265984"/>
                  </a:lnTo>
                  <a:lnTo>
                    <a:pt x="1621078" y="2248204"/>
                  </a:lnTo>
                  <a:lnTo>
                    <a:pt x="17907" y="2248204"/>
                  </a:lnTo>
                  <a:lnTo>
                    <a:pt x="17907" y="1943417"/>
                  </a:lnTo>
                  <a:lnTo>
                    <a:pt x="322427" y="1943417"/>
                  </a:lnTo>
                  <a:lnTo>
                    <a:pt x="322427" y="2247849"/>
                  </a:lnTo>
                  <a:lnTo>
                    <a:pt x="340334" y="2247849"/>
                  </a:lnTo>
                  <a:lnTo>
                    <a:pt x="340334" y="1943417"/>
                  </a:lnTo>
                  <a:lnTo>
                    <a:pt x="644842" y="1943417"/>
                  </a:lnTo>
                  <a:lnTo>
                    <a:pt x="644842" y="2247849"/>
                  </a:lnTo>
                  <a:lnTo>
                    <a:pt x="662762" y="2247849"/>
                  </a:lnTo>
                  <a:lnTo>
                    <a:pt x="662762" y="1943417"/>
                  </a:lnTo>
                  <a:lnTo>
                    <a:pt x="967270" y="1943417"/>
                  </a:lnTo>
                  <a:lnTo>
                    <a:pt x="967270" y="2247849"/>
                  </a:lnTo>
                  <a:lnTo>
                    <a:pt x="985189" y="2247849"/>
                  </a:lnTo>
                  <a:lnTo>
                    <a:pt x="985189" y="1943417"/>
                  </a:lnTo>
                  <a:lnTo>
                    <a:pt x="1289697" y="1943417"/>
                  </a:lnTo>
                  <a:lnTo>
                    <a:pt x="1289697" y="2247849"/>
                  </a:lnTo>
                  <a:lnTo>
                    <a:pt x="1307604" y="2247849"/>
                  </a:lnTo>
                  <a:lnTo>
                    <a:pt x="1307604" y="1943417"/>
                  </a:lnTo>
                  <a:lnTo>
                    <a:pt x="1621078" y="1943417"/>
                  </a:lnTo>
                  <a:lnTo>
                    <a:pt x="1621078" y="1925637"/>
                  </a:lnTo>
                  <a:lnTo>
                    <a:pt x="17907" y="1925637"/>
                  </a:lnTo>
                  <a:lnTo>
                    <a:pt x="17907" y="1620862"/>
                  </a:lnTo>
                  <a:lnTo>
                    <a:pt x="1621078" y="1620862"/>
                  </a:lnTo>
                  <a:lnTo>
                    <a:pt x="1621078" y="1611972"/>
                  </a:lnTo>
                  <a:lnTo>
                    <a:pt x="1621078" y="1603082"/>
                  </a:lnTo>
                  <a:lnTo>
                    <a:pt x="1307604" y="1603082"/>
                  </a:lnTo>
                  <a:lnTo>
                    <a:pt x="1307604" y="1290231"/>
                  </a:lnTo>
                  <a:lnTo>
                    <a:pt x="1621078" y="1290231"/>
                  </a:lnTo>
                  <a:lnTo>
                    <a:pt x="1621078" y="1271181"/>
                  </a:lnTo>
                  <a:lnTo>
                    <a:pt x="1307604" y="1271181"/>
                  </a:lnTo>
                  <a:lnTo>
                    <a:pt x="1307604" y="967676"/>
                  </a:lnTo>
                  <a:lnTo>
                    <a:pt x="1621078" y="967676"/>
                  </a:lnTo>
                  <a:lnTo>
                    <a:pt x="1621078" y="949896"/>
                  </a:lnTo>
                  <a:lnTo>
                    <a:pt x="1289697" y="949896"/>
                  </a:lnTo>
                  <a:lnTo>
                    <a:pt x="1289697" y="967676"/>
                  </a:lnTo>
                  <a:lnTo>
                    <a:pt x="1289697" y="1271181"/>
                  </a:lnTo>
                  <a:lnTo>
                    <a:pt x="1289697" y="1290231"/>
                  </a:lnTo>
                  <a:lnTo>
                    <a:pt x="1289697" y="1603082"/>
                  </a:lnTo>
                  <a:lnTo>
                    <a:pt x="985189" y="1603082"/>
                  </a:lnTo>
                  <a:lnTo>
                    <a:pt x="985189" y="1290231"/>
                  </a:lnTo>
                  <a:lnTo>
                    <a:pt x="1289697" y="1290231"/>
                  </a:lnTo>
                  <a:lnTo>
                    <a:pt x="1289697" y="1271181"/>
                  </a:lnTo>
                  <a:lnTo>
                    <a:pt x="985189" y="1271181"/>
                  </a:lnTo>
                  <a:lnTo>
                    <a:pt x="985189" y="967676"/>
                  </a:lnTo>
                  <a:lnTo>
                    <a:pt x="1289697" y="967676"/>
                  </a:lnTo>
                  <a:lnTo>
                    <a:pt x="1289697" y="949896"/>
                  </a:lnTo>
                  <a:lnTo>
                    <a:pt x="967270" y="949896"/>
                  </a:lnTo>
                  <a:lnTo>
                    <a:pt x="967270" y="967676"/>
                  </a:lnTo>
                  <a:lnTo>
                    <a:pt x="967270" y="1271181"/>
                  </a:lnTo>
                  <a:lnTo>
                    <a:pt x="967270" y="1290231"/>
                  </a:lnTo>
                  <a:lnTo>
                    <a:pt x="967270" y="1603082"/>
                  </a:lnTo>
                  <a:lnTo>
                    <a:pt x="662762" y="1603082"/>
                  </a:lnTo>
                  <a:lnTo>
                    <a:pt x="662762" y="1290231"/>
                  </a:lnTo>
                  <a:lnTo>
                    <a:pt x="967270" y="1290231"/>
                  </a:lnTo>
                  <a:lnTo>
                    <a:pt x="967270" y="1271181"/>
                  </a:lnTo>
                  <a:lnTo>
                    <a:pt x="662762" y="1271181"/>
                  </a:lnTo>
                  <a:lnTo>
                    <a:pt x="662762" y="967676"/>
                  </a:lnTo>
                  <a:lnTo>
                    <a:pt x="967270" y="967676"/>
                  </a:lnTo>
                  <a:lnTo>
                    <a:pt x="967270" y="949896"/>
                  </a:lnTo>
                  <a:lnTo>
                    <a:pt x="644842" y="949896"/>
                  </a:lnTo>
                  <a:lnTo>
                    <a:pt x="644842" y="967676"/>
                  </a:lnTo>
                  <a:lnTo>
                    <a:pt x="644842" y="1271181"/>
                  </a:lnTo>
                  <a:lnTo>
                    <a:pt x="644842" y="1290231"/>
                  </a:lnTo>
                  <a:lnTo>
                    <a:pt x="644842" y="1603082"/>
                  </a:lnTo>
                  <a:lnTo>
                    <a:pt x="340334" y="1603082"/>
                  </a:lnTo>
                  <a:lnTo>
                    <a:pt x="340334" y="1290231"/>
                  </a:lnTo>
                  <a:lnTo>
                    <a:pt x="644842" y="1290231"/>
                  </a:lnTo>
                  <a:lnTo>
                    <a:pt x="644842" y="1271181"/>
                  </a:lnTo>
                  <a:lnTo>
                    <a:pt x="340334" y="1271181"/>
                  </a:lnTo>
                  <a:lnTo>
                    <a:pt x="340334" y="967676"/>
                  </a:lnTo>
                  <a:lnTo>
                    <a:pt x="644842" y="967676"/>
                  </a:lnTo>
                  <a:lnTo>
                    <a:pt x="644842" y="949896"/>
                  </a:lnTo>
                  <a:lnTo>
                    <a:pt x="322427" y="949896"/>
                  </a:lnTo>
                  <a:lnTo>
                    <a:pt x="322427" y="967676"/>
                  </a:lnTo>
                  <a:lnTo>
                    <a:pt x="322427" y="1271181"/>
                  </a:lnTo>
                  <a:lnTo>
                    <a:pt x="17907" y="1271181"/>
                  </a:lnTo>
                  <a:lnTo>
                    <a:pt x="17907" y="967676"/>
                  </a:lnTo>
                  <a:lnTo>
                    <a:pt x="322427" y="967676"/>
                  </a:lnTo>
                  <a:lnTo>
                    <a:pt x="322427" y="949896"/>
                  </a:lnTo>
                  <a:lnTo>
                    <a:pt x="17907" y="949896"/>
                  </a:lnTo>
                  <a:lnTo>
                    <a:pt x="17907" y="645109"/>
                  </a:lnTo>
                  <a:lnTo>
                    <a:pt x="322427" y="645109"/>
                  </a:lnTo>
                  <a:lnTo>
                    <a:pt x="322427" y="949363"/>
                  </a:lnTo>
                  <a:lnTo>
                    <a:pt x="340334" y="949363"/>
                  </a:lnTo>
                  <a:lnTo>
                    <a:pt x="340334" y="645109"/>
                  </a:lnTo>
                  <a:lnTo>
                    <a:pt x="644842" y="645109"/>
                  </a:lnTo>
                  <a:lnTo>
                    <a:pt x="644842" y="949363"/>
                  </a:lnTo>
                  <a:lnTo>
                    <a:pt x="662762" y="949363"/>
                  </a:lnTo>
                  <a:lnTo>
                    <a:pt x="662762" y="645109"/>
                  </a:lnTo>
                  <a:lnTo>
                    <a:pt x="967270" y="645109"/>
                  </a:lnTo>
                  <a:lnTo>
                    <a:pt x="967270" y="949363"/>
                  </a:lnTo>
                  <a:lnTo>
                    <a:pt x="985189" y="949363"/>
                  </a:lnTo>
                  <a:lnTo>
                    <a:pt x="985189" y="645109"/>
                  </a:lnTo>
                  <a:lnTo>
                    <a:pt x="1289697" y="645109"/>
                  </a:lnTo>
                  <a:lnTo>
                    <a:pt x="1289697" y="949363"/>
                  </a:lnTo>
                  <a:lnTo>
                    <a:pt x="1307604" y="949363"/>
                  </a:lnTo>
                  <a:lnTo>
                    <a:pt x="1307604" y="645109"/>
                  </a:lnTo>
                  <a:lnTo>
                    <a:pt x="1621078" y="645109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54"/>
                  </a:lnTo>
                  <a:lnTo>
                    <a:pt x="322427" y="322554"/>
                  </a:lnTo>
                  <a:lnTo>
                    <a:pt x="322427" y="626986"/>
                  </a:lnTo>
                  <a:lnTo>
                    <a:pt x="340334" y="626986"/>
                  </a:lnTo>
                  <a:lnTo>
                    <a:pt x="340334" y="322554"/>
                  </a:lnTo>
                  <a:lnTo>
                    <a:pt x="644842" y="322554"/>
                  </a:lnTo>
                  <a:lnTo>
                    <a:pt x="644842" y="626986"/>
                  </a:lnTo>
                  <a:lnTo>
                    <a:pt x="662762" y="626986"/>
                  </a:lnTo>
                  <a:lnTo>
                    <a:pt x="662762" y="322554"/>
                  </a:lnTo>
                  <a:lnTo>
                    <a:pt x="967270" y="322554"/>
                  </a:lnTo>
                  <a:lnTo>
                    <a:pt x="967270" y="626986"/>
                  </a:lnTo>
                  <a:lnTo>
                    <a:pt x="985189" y="626986"/>
                  </a:lnTo>
                  <a:lnTo>
                    <a:pt x="985189" y="322554"/>
                  </a:lnTo>
                  <a:lnTo>
                    <a:pt x="1289697" y="322554"/>
                  </a:lnTo>
                  <a:lnTo>
                    <a:pt x="1289697" y="626986"/>
                  </a:lnTo>
                  <a:lnTo>
                    <a:pt x="1307604" y="626986"/>
                  </a:lnTo>
                  <a:lnTo>
                    <a:pt x="1307604" y="322554"/>
                  </a:lnTo>
                  <a:lnTo>
                    <a:pt x="1621078" y="322554"/>
                  </a:lnTo>
                  <a:lnTo>
                    <a:pt x="1621078" y="304774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8428" y="0"/>
              <a:ext cx="2597785" cy="10287635"/>
            </a:xfrm>
            <a:custGeom>
              <a:avLst/>
              <a:gdLst/>
              <a:ahLst/>
              <a:cxnLst/>
              <a:rect l="l" t="t" r="r" b="b"/>
              <a:pathLst>
                <a:path w="2597785" h="10287635">
                  <a:moveTo>
                    <a:pt x="17919" y="10017290"/>
                  </a:moveTo>
                  <a:lnTo>
                    <a:pt x="0" y="10017290"/>
                  </a:lnTo>
                  <a:lnTo>
                    <a:pt x="0" y="10287203"/>
                  </a:lnTo>
                  <a:lnTo>
                    <a:pt x="17919" y="10287203"/>
                  </a:lnTo>
                  <a:lnTo>
                    <a:pt x="17919" y="10017290"/>
                  </a:lnTo>
                  <a:close/>
                </a:path>
                <a:path w="2597785" h="10287635">
                  <a:moveTo>
                    <a:pt x="340347" y="10017290"/>
                  </a:moveTo>
                  <a:lnTo>
                    <a:pt x="322427" y="10017290"/>
                  </a:lnTo>
                  <a:lnTo>
                    <a:pt x="322427" y="10287203"/>
                  </a:lnTo>
                  <a:lnTo>
                    <a:pt x="340347" y="10287203"/>
                  </a:lnTo>
                  <a:lnTo>
                    <a:pt x="340347" y="10017290"/>
                  </a:lnTo>
                  <a:close/>
                </a:path>
                <a:path w="2597785" h="10287635">
                  <a:moveTo>
                    <a:pt x="662762" y="10017290"/>
                  </a:moveTo>
                  <a:lnTo>
                    <a:pt x="644855" y="10017290"/>
                  </a:lnTo>
                  <a:lnTo>
                    <a:pt x="644855" y="10287203"/>
                  </a:lnTo>
                  <a:lnTo>
                    <a:pt x="662762" y="10287203"/>
                  </a:lnTo>
                  <a:lnTo>
                    <a:pt x="662762" y="10017290"/>
                  </a:lnTo>
                  <a:close/>
                </a:path>
                <a:path w="2597785" h="10287635">
                  <a:moveTo>
                    <a:pt x="1316570" y="1590522"/>
                  </a:moveTo>
                  <a:lnTo>
                    <a:pt x="1298651" y="1590522"/>
                  </a:lnTo>
                  <a:lnTo>
                    <a:pt x="1298651" y="1895005"/>
                  </a:lnTo>
                  <a:lnTo>
                    <a:pt x="1316570" y="1895005"/>
                  </a:lnTo>
                  <a:lnTo>
                    <a:pt x="1316570" y="1590522"/>
                  </a:lnTo>
                  <a:close/>
                </a:path>
                <a:path w="2597785" h="10287635">
                  <a:moveTo>
                    <a:pt x="1316570" y="215"/>
                  </a:moveTo>
                  <a:lnTo>
                    <a:pt x="1298651" y="215"/>
                  </a:lnTo>
                  <a:lnTo>
                    <a:pt x="1298651" y="274129"/>
                  </a:lnTo>
                  <a:lnTo>
                    <a:pt x="1316570" y="274129"/>
                  </a:lnTo>
                  <a:lnTo>
                    <a:pt x="1316570" y="215"/>
                  </a:lnTo>
                  <a:close/>
                </a:path>
                <a:path w="2597785" h="10287635">
                  <a:moveTo>
                    <a:pt x="1638998" y="1590522"/>
                  </a:moveTo>
                  <a:lnTo>
                    <a:pt x="1621078" y="1590522"/>
                  </a:lnTo>
                  <a:lnTo>
                    <a:pt x="1621078" y="1895005"/>
                  </a:lnTo>
                  <a:lnTo>
                    <a:pt x="1638998" y="1895005"/>
                  </a:lnTo>
                  <a:lnTo>
                    <a:pt x="1638998" y="1590522"/>
                  </a:lnTo>
                  <a:close/>
                </a:path>
                <a:path w="2597785" h="10287635">
                  <a:moveTo>
                    <a:pt x="1638998" y="215"/>
                  </a:moveTo>
                  <a:lnTo>
                    <a:pt x="1621078" y="215"/>
                  </a:lnTo>
                  <a:lnTo>
                    <a:pt x="1621078" y="274129"/>
                  </a:lnTo>
                  <a:lnTo>
                    <a:pt x="1638998" y="274129"/>
                  </a:lnTo>
                  <a:lnTo>
                    <a:pt x="1638998" y="215"/>
                  </a:lnTo>
                  <a:close/>
                </a:path>
                <a:path w="2597785" h="10287635">
                  <a:moveTo>
                    <a:pt x="1961413" y="1590522"/>
                  </a:moveTo>
                  <a:lnTo>
                    <a:pt x="1943506" y="1590522"/>
                  </a:lnTo>
                  <a:lnTo>
                    <a:pt x="1943506" y="1895005"/>
                  </a:lnTo>
                  <a:lnTo>
                    <a:pt x="1961413" y="1895005"/>
                  </a:lnTo>
                  <a:lnTo>
                    <a:pt x="1961413" y="1590522"/>
                  </a:lnTo>
                  <a:close/>
                </a:path>
                <a:path w="2597785" h="10287635">
                  <a:moveTo>
                    <a:pt x="1961413" y="215"/>
                  </a:moveTo>
                  <a:lnTo>
                    <a:pt x="1943506" y="215"/>
                  </a:lnTo>
                  <a:lnTo>
                    <a:pt x="1943506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2597785" h="10287635">
                  <a:moveTo>
                    <a:pt x="2283841" y="1590522"/>
                  </a:moveTo>
                  <a:lnTo>
                    <a:pt x="2265934" y="1590522"/>
                  </a:lnTo>
                  <a:lnTo>
                    <a:pt x="2265934" y="1895005"/>
                  </a:lnTo>
                  <a:lnTo>
                    <a:pt x="2283841" y="1895005"/>
                  </a:lnTo>
                  <a:lnTo>
                    <a:pt x="2283841" y="1590522"/>
                  </a:lnTo>
                  <a:close/>
                </a:path>
                <a:path w="2597785" h="10287635">
                  <a:moveTo>
                    <a:pt x="2283841" y="215"/>
                  </a:moveTo>
                  <a:lnTo>
                    <a:pt x="2265934" y="215"/>
                  </a:lnTo>
                  <a:lnTo>
                    <a:pt x="2265934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2597785" h="10287635">
                  <a:moveTo>
                    <a:pt x="2597315" y="274307"/>
                  </a:moveTo>
                  <a:lnTo>
                    <a:pt x="994143" y="274307"/>
                  </a:lnTo>
                  <a:lnTo>
                    <a:pt x="994143" y="0"/>
                  </a:lnTo>
                  <a:lnTo>
                    <a:pt x="976236" y="0"/>
                  </a:lnTo>
                  <a:lnTo>
                    <a:pt x="976236" y="1572158"/>
                  </a:lnTo>
                  <a:lnTo>
                    <a:pt x="994143" y="1572158"/>
                  </a:lnTo>
                  <a:lnTo>
                    <a:pt x="994143" y="1259763"/>
                  </a:lnTo>
                  <a:lnTo>
                    <a:pt x="1298651" y="1259763"/>
                  </a:lnTo>
                  <a:lnTo>
                    <a:pt x="1298651" y="1572615"/>
                  </a:lnTo>
                  <a:lnTo>
                    <a:pt x="985189" y="1572615"/>
                  </a:lnTo>
                  <a:lnTo>
                    <a:pt x="985189" y="1581505"/>
                  </a:lnTo>
                  <a:lnTo>
                    <a:pt x="976236" y="1581505"/>
                  </a:lnTo>
                  <a:lnTo>
                    <a:pt x="976236" y="1590395"/>
                  </a:lnTo>
                  <a:lnTo>
                    <a:pt x="976236" y="1895170"/>
                  </a:lnTo>
                  <a:lnTo>
                    <a:pt x="976236" y="3193034"/>
                  </a:lnTo>
                  <a:lnTo>
                    <a:pt x="994143" y="3193034"/>
                  </a:lnTo>
                  <a:lnTo>
                    <a:pt x="994143" y="2880639"/>
                  </a:lnTo>
                  <a:lnTo>
                    <a:pt x="1298651" y="2880639"/>
                  </a:lnTo>
                  <a:lnTo>
                    <a:pt x="1298651" y="3193478"/>
                  </a:lnTo>
                  <a:lnTo>
                    <a:pt x="985189" y="3193478"/>
                  </a:lnTo>
                  <a:lnTo>
                    <a:pt x="985189" y="3202368"/>
                  </a:lnTo>
                  <a:lnTo>
                    <a:pt x="976236" y="3202368"/>
                  </a:lnTo>
                  <a:lnTo>
                    <a:pt x="976236" y="3211258"/>
                  </a:lnTo>
                  <a:lnTo>
                    <a:pt x="976236" y="3516033"/>
                  </a:lnTo>
                  <a:lnTo>
                    <a:pt x="976236" y="4178935"/>
                  </a:lnTo>
                  <a:lnTo>
                    <a:pt x="2597315" y="4178935"/>
                  </a:lnTo>
                  <a:lnTo>
                    <a:pt x="2597315" y="4161155"/>
                  </a:lnTo>
                  <a:lnTo>
                    <a:pt x="994143" y="4161155"/>
                  </a:lnTo>
                  <a:lnTo>
                    <a:pt x="994143" y="3856380"/>
                  </a:lnTo>
                  <a:lnTo>
                    <a:pt x="2597315" y="3856380"/>
                  </a:lnTo>
                  <a:lnTo>
                    <a:pt x="2597315" y="3838600"/>
                  </a:lnTo>
                  <a:lnTo>
                    <a:pt x="994143" y="3838600"/>
                  </a:lnTo>
                  <a:lnTo>
                    <a:pt x="994143" y="3533813"/>
                  </a:lnTo>
                  <a:lnTo>
                    <a:pt x="2597315" y="3533813"/>
                  </a:lnTo>
                  <a:lnTo>
                    <a:pt x="2597315" y="3516033"/>
                  </a:lnTo>
                  <a:lnTo>
                    <a:pt x="994143" y="3516033"/>
                  </a:lnTo>
                  <a:lnTo>
                    <a:pt x="994143" y="3211258"/>
                  </a:lnTo>
                  <a:lnTo>
                    <a:pt x="2597315" y="3211258"/>
                  </a:lnTo>
                  <a:lnTo>
                    <a:pt x="2597315" y="3202368"/>
                  </a:lnTo>
                  <a:lnTo>
                    <a:pt x="2597315" y="3193478"/>
                  </a:lnTo>
                  <a:lnTo>
                    <a:pt x="2283841" y="3193478"/>
                  </a:lnTo>
                  <a:lnTo>
                    <a:pt x="2283841" y="2880639"/>
                  </a:lnTo>
                  <a:lnTo>
                    <a:pt x="2597315" y="2880639"/>
                  </a:lnTo>
                  <a:lnTo>
                    <a:pt x="2597315" y="2861589"/>
                  </a:lnTo>
                  <a:lnTo>
                    <a:pt x="2283841" y="2861589"/>
                  </a:lnTo>
                  <a:lnTo>
                    <a:pt x="2283841" y="2558072"/>
                  </a:lnTo>
                  <a:lnTo>
                    <a:pt x="2597315" y="2558072"/>
                  </a:lnTo>
                  <a:lnTo>
                    <a:pt x="2597315" y="2540292"/>
                  </a:lnTo>
                  <a:lnTo>
                    <a:pt x="2265934" y="2540292"/>
                  </a:lnTo>
                  <a:lnTo>
                    <a:pt x="2265934" y="2558072"/>
                  </a:lnTo>
                  <a:lnTo>
                    <a:pt x="2265934" y="2861589"/>
                  </a:lnTo>
                  <a:lnTo>
                    <a:pt x="2265934" y="2880639"/>
                  </a:lnTo>
                  <a:lnTo>
                    <a:pt x="2265934" y="3193478"/>
                  </a:lnTo>
                  <a:lnTo>
                    <a:pt x="1961413" y="3193478"/>
                  </a:lnTo>
                  <a:lnTo>
                    <a:pt x="1961413" y="2880639"/>
                  </a:lnTo>
                  <a:lnTo>
                    <a:pt x="2265934" y="2880639"/>
                  </a:lnTo>
                  <a:lnTo>
                    <a:pt x="2265934" y="2861589"/>
                  </a:lnTo>
                  <a:lnTo>
                    <a:pt x="1961413" y="2861589"/>
                  </a:lnTo>
                  <a:lnTo>
                    <a:pt x="1961413" y="2558072"/>
                  </a:lnTo>
                  <a:lnTo>
                    <a:pt x="2265934" y="2558072"/>
                  </a:lnTo>
                  <a:lnTo>
                    <a:pt x="2265934" y="2540292"/>
                  </a:lnTo>
                  <a:lnTo>
                    <a:pt x="1943506" y="2540292"/>
                  </a:lnTo>
                  <a:lnTo>
                    <a:pt x="1943506" y="2558072"/>
                  </a:lnTo>
                  <a:lnTo>
                    <a:pt x="1943506" y="2861589"/>
                  </a:lnTo>
                  <a:lnTo>
                    <a:pt x="1943506" y="2880639"/>
                  </a:lnTo>
                  <a:lnTo>
                    <a:pt x="1943506" y="3193478"/>
                  </a:lnTo>
                  <a:lnTo>
                    <a:pt x="1638998" y="3193478"/>
                  </a:lnTo>
                  <a:lnTo>
                    <a:pt x="1638998" y="2880639"/>
                  </a:lnTo>
                  <a:lnTo>
                    <a:pt x="1943506" y="2880639"/>
                  </a:lnTo>
                  <a:lnTo>
                    <a:pt x="1943506" y="2861589"/>
                  </a:lnTo>
                  <a:lnTo>
                    <a:pt x="1638998" y="2861589"/>
                  </a:lnTo>
                  <a:lnTo>
                    <a:pt x="1638998" y="2558072"/>
                  </a:lnTo>
                  <a:lnTo>
                    <a:pt x="1943506" y="2558072"/>
                  </a:lnTo>
                  <a:lnTo>
                    <a:pt x="1943506" y="2540292"/>
                  </a:lnTo>
                  <a:lnTo>
                    <a:pt x="1621078" y="2540292"/>
                  </a:lnTo>
                  <a:lnTo>
                    <a:pt x="1621078" y="2558072"/>
                  </a:lnTo>
                  <a:lnTo>
                    <a:pt x="1621078" y="2861589"/>
                  </a:lnTo>
                  <a:lnTo>
                    <a:pt x="1621078" y="2880639"/>
                  </a:lnTo>
                  <a:lnTo>
                    <a:pt x="1621078" y="3193478"/>
                  </a:lnTo>
                  <a:lnTo>
                    <a:pt x="1316570" y="3193478"/>
                  </a:lnTo>
                  <a:lnTo>
                    <a:pt x="1316570" y="2880639"/>
                  </a:lnTo>
                  <a:lnTo>
                    <a:pt x="1621078" y="2880639"/>
                  </a:lnTo>
                  <a:lnTo>
                    <a:pt x="1621078" y="2861589"/>
                  </a:lnTo>
                  <a:lnTo>
                    <a:pt x="1316570" y="2861589"/>
                  </a:lnTo>
                  <a:lnTo>
                    <a:pt x="1316570" y="2558072"/>
                  </a:lnTo>
                  <a:lnTo>
                    <a:pt x="1621078" y="2558072"/>
                  </a:lnTo>
                  <a:lnTo>
                    <a:pt x="1621078" y="2540292"/>
                  </a:lnTo>
                  <a:lnTo>
                    <a:pt x="1298651" y="2540292"/>
                  </a:lnTo>
                  <a:lnTo>
                    <a:pt x="1298651" y="2558072"/>
                  </a:lnTo>
                  <a:lnTo>
                    <a:pt x="1298651" y="2861589"/>
                  </a:lnTo>
                  <a:lnTo>
                    <a:pt x="994143" y="2861589"/>
                  </a:lnTo>
                  <a:lnTo>
                    <a:pt x="994143" y="2558072"/>
                  </a:lnTo>
                  <a:lnTo>
                    <a:pt x="1298651" y="2558072"/>
                  </a:lnTo>
                  <a:lnTo>
                    <a:pt x="1298651" y="2540292"/>
                  </a:lnTo>
                  <a:lnTo>
                    <a:pt x="994143" y="2540292"/>
                  </a:lnTo>
                  <a:lnTo>
                    <a:pt x="994143" y="2235517"/>
                  </a:lnTo>
                  <a:lnTo>
                    <a:pt x="1298651" y="2235517"/>
                  </a:lnTo>
                  <a:lnTo>
                    <a:pt x="1298651" y="2539771"/>
                  </a:lnTo>
                  <a:lnTo>
                    <a:pt x="1316570" y="2539771"/>
                  </a:lnTo>
                  <a:lnTo>
                    <a:pt x="1316570" y="2235517"/>
                  </a:lnTo>
                  <a:lnTo>
                    <a:pt x="1621078" y="2235517"/>
                  </a:lnTo>
                  <a:lnTo>
                    <a:pt x="1621078" y="2539771"/>
                  </a:lnTo>
                  <a:lnTo>
                    <a:pt x="1638998" y="2539771"/>
                  </a:lnTo>
                  <a:lnTo>
                    <a:pt x="1638998" y="2235517"/>
                  </a:lnTo>
                  <a:lnTo>
                    <a:pt x="1943506" y="2235517"/>
                  </a:lnTo>
                  <a:lnTo>
                    <a:pt x="1943506" y="2539771"/>
                  </a:lnTo>
                  <a:lnTo>
                    <a:pt x="1961413" y="2539771"/>
                  </a:lnTo>
                  <a:lnTo>
                    <a:pt x="1961413" y="2235517"/>
                  </a:lnTo>
                  <a:lnTo>
                    <a:pt x="2265934" y="2235517"/>
                  </a:lnTo>
                  <a:lnTo>
                    <a:pt x="2265934" y="2539771"/>
                  </a:lnTo>
                  <a:lnTo>
                    <a:pt x="2283841" y="2539771"/>
                  </a:lnTo>
                  <a:lnTo>
                    <a:pt x="2283841" y="2235517"/>
                  </a:lnTo>
                  <a:lnTo>
                    <a:pt x="2597315" y="2235517"/>
                  </a:lnTo>
                  <a:lnTo>
                    <a:pt x="2597315" y="2217737"/>
                  </a:lnTo>
                  <a:lnTo>
                    <a:pt x="994143" y="2217737"/>
                  </a:lnTo>
                  <a:lnTo>
                    <a:pt x="994143" y="1912950"/>
                  </a:lnTo>
                  <a:lnTo>
                    <a:pt x="1298651" y="1912950"/>
                  </a:lnTo>
                  <a:lnTo>
                    <a:pt x="1298651" y="2217382"/>
                  </a:lnTo>
                  <a:lnTo>
                    <a:pt x="1316570" y="2217382"/>
                  </a:lnTo>
                  <a:lnTo>
                    <a:pt x="1316570" y="1912950"/>
                  </a:lnTo>
                  <a:lnTo>
                    <a:pt x="1621078" y="1912950"/>
                  </a:lnTo>
                  <a:lnTo>
                    <a:pt x="1621078" y="2217382"/>
                  </a:lnTo>
                  <a:lnTo>
                    <a:pt x="1638998" y="2217382"/>
                  </a:lnTo>
                  <a:lnTo>
                    <a:pt x="1638998" y="1912950"/>
                  </a:lnTo>
                  <a:lnTo>
                    <a:pt x="1943506" y="1912950"/>
                  </a:lnTo>
                  <a:lnTo>
                    <a:pt x="1943506" y="2217382"/>
                  </a:lnTo>
                  <a:lnTo>
                    <a:pt x="1961413" y="2217382"/>
                  </a:lnTo>
                  <a:lnTo>
                    <a:pt x="1961413" y="1912950"/>
                  </a:lnTo>
                  <a:lnTo>
                    <a:pt x="2265934" y="1912950"/>
                  </a:lnTo>
                  <a:lnTo>
                    <a:pt x="2265934" y="2217382"/>
                  </a:lnTo>
                  <a:lnTo>
                    <a:pt x="2283841" y="2217382"/>
                  </a:lnTo>
                  <a:lnTo>
                    <a:pt x="2283841" y="1912950"/>
                  </a:lnTo>
                  <a:lnTo>
                    <a:pt x="2597315" y="1912950"/>
                  </a:lnTo>
                  <a:lnTo>
                    <a:pt x="2597315" y="1895170"/>
                  </a:lnTo>
                  <a:lnTo>
                    <a:pt x="994143" y="1895170"/>
                  </a:lnTo>
                  <a:lnTo>
                    <a:pt x="994143" y="1590395"/>
                  </a:lnTo>
                  <a:lnTo>
                    <a:pt x="2597315" y="1590395"/>
                  </a:lnTo>
                  <a:lnTo>
                    <a:pt x="2597315" y="1581505"/>
                  </a:lnTo>
                  <a:lnTo>
                    <a:pt x="2597315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97315" y="1259763"/>
                  </a:lnTo>
                  <a:lnTo>
                    <a:pt x="2597315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97315" y="937196"/>
                  </a:lnTo>
                  <a:lnTo>
                    <a:pt x="2597315" y="919416"/>
                  </a:lnTo>
                  <a:lnTo>
                    <a:pt x="2265934" y="919416"/>
                  </a:lnTo>
                  <a:lnTo>
                    <a:pt x="2265934" y="937196"/>
                  </a:lnTo>
                  <a:lnTo>
                    <a:pt x="2265934" y="1240713"/>
                  </a:lnTo>
                  <a:lnTo>
                    <a:pt x="2265934" y="1259763"/>
                  </a:lnTo>
                  <a:lnTo>
                    <a:pt x="2265934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34" y="1259763"/>
                  </a:lnTo>
                  <a:lnTo>
                    <a:pt x="2265934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34" y="937196"/>
                  </a:lnTo>
                  <a:lnTo>
                    <a:pt x="2265934" y="919416"/>
                  </a:lnTo>
                  <a:lnTo>
                    <a:pt x="1943506" y="919416"/>
                  </a:lnTo>
                  <a:lnTo>
                    <a:pt x="1943506" y="937196"/>
                  </a:lnTo>
                  <a:lnTo>
                    <a:pt x="1943506" y="1240713"/>
                  </a:lnTo>
                  <a:lnTo>
                    <a:pt x="1943506" y="1259763"/>
                  </a:lnTo>
                  <a:lnTo>
                    <a:pt x="1943506" y="1572615"/>
                  </a:lnTo>
                  <a:lnTo>
                    <a:pt x="1638998" y="1572615"/>
                  </a:lnTo>
                  <a:lnTo>
                    <a:pt x="1638998" y="1259763"/>
                  </a:lnTo>
                  <a:lnTo>
                    <a:pt x="1943506" y="1259763"/>
                  </a:lnTo>
                  <a:lnTo>
                    <a:pt x="1943506" y="1240713"/>
                  </a:lnTo>
                  <a:lnTo>
                    <a:pt x="1638998" y="1240713"/>
                  </a:lnTo>
                  <a:lnTo>
                    <a:pt x="1638998" y="937196"/>
                  </a:lnTo>
                  <a:lnTo>
                    <a:pt x="1943506" y="937196"/>
                  </a:lnTo>
                  <a:lnTo>
                    <a:pt x="1943506" y="919416"/>
                  </a:lnTo>
                  <a:lnTo>
                    <a:pt x="1621078" y="919416"/>
                  </a:lnTo>
                  <a:lnTo>
                    <a:pt x="1621078" y="937196"/>
                  </a:lnTo>
                  <a:lnTo>
                    <a:pt x="1621078" y="1240713"/>
                  </a:lnTo>
                  <a:lnTo>
                    <a:pt x="1621078" y="1259763"/>
                  </a:lnTo>
                  <a:lnTo>
                    <a:pt x="1621078" y="1572615"/>
                  </a:lnTo>
                  <a:lnTo>
                    <a:pt x="1316570" y="1572615"/>
                  </a:lnTo>
                  <a:lnTo>
                    <a:pt x="1316570" y="1259763"/>
                  </a:lnTo>
                  <a:lnTo>
                    <a:pt x="1621078" y="1259763"/>
                  </a:lnTo>
                  <a:lnTo>
                    <a:pt x="1621078" y="1240713"/>
                  </a:lnTo>
                  <a:lnTo>
                    <a:pt x="1316570" y="1240713"/>
                  </a:lnTo>
                  <a:lnTo>
                    <a:pt x="1316570" y="937196"/>
                  </a:lnTo>
                  <a:lnTo>
                    <a:pt x="1621078" y="937196"/>
                  </a:lnTo>
                  <a:lnTo>
                    <a:pt x="1621078" y="919416"/>
                  </a:lnTo>
                  <a:lnTo>
                    <a:pt x="1298651" y="919416"/>
                  </a:lnTo>
                  <a:lnTo>
                    <a:pt x="1298651" y="937196"/>
                  </a:lnTo>
                  <a:lnTo>
                    <a:pt x="1298651" y="1240713"/>
                  </a:lnTo>
                  <a:lnTo>
                    <a:pt x="994143" y="1240713"/>
                  </a:lnTo>
                  <a:lnTo>
                    <a:pt x="994143" y="937196"/>
                  </a:lnTo>
                  <a:lnTo>
                    <a:pt x="1298651" y="937196"/>
                  </a:lnTo>
                  <a:lnTo>
                    <a:pt x="1298651" y="919416"/>
                  </a:lnTo>
                  <a:lnTo>
                    <a:pt x="994143" y="919416"/>
                  </a:lnTo>
                  <a:lnTo>
                    <a:pt x="994143" y="614641"/>
                  </a:lnTo>
                  <a:lnTo>
                    <a:pt x="1298651" y="614641"/>
                  </a:lnTo>
                  <a:lnTo>
                    <a:pt x="1298651" y="918895"/>
                  </a:lnTo>
                  <a:lnTo>
                    <a:pt x="1316570" y="918895"/>
                  </a:lnTo>
                  <a:lnTo>
                    <a:pt x="1316570" y="614641"/>
                  </a:lnTo>
                  <a:lnTo>
                    <a:pt x="1621078" y="614641"/>
                  </a:lnTo>
                  <a:lnTo>
                    <a:pt x="1621078" y="918895"/>
                  </a:lnTo>
                  <a:lnTo>
                    <a:pt x="1638998" y="918895"/>
                  </a:lnTo>
                  <a:lnTo>
                    <a:pt x="1638998" y="614641"/>
                  </a:lnTo>
                  <a:lnTo>
                    <a:pt x="1943506" y="614641"/>
                  </a:lnTo>
                  <a:lnTo>
                    <a:pt x="1943506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34" y="614641"/>
                  </a:lnTo>
                  <a:lnTo>
                    <a:pt x="2265934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97315" y="614641"/>
                  </a:lnTo>
                  <a:lnTo>
                    <a:pt x="2597315" y="596861"/>
                  </a:lnTo>
                  <a:lnTo>
                    <a:pt x="994143" y="596861"/>
                  </a:lnTo>
                  <a:lnTo>
                    <a:pt x="994143" y="292074"/>
                  </a:lnTo>
                  <a:lnTo>
                    <a:pt x="1298651" y="292074"/>
                  </a:lnTo>
                  <a:lnTo>
                    <a:pt x="1298651" y="596506"/>
                  </a:lnTo>
                  <a:lnTo>
                    <a:pt x="1316570" y="596506"/>
                  </a:lnTo>
                  <a:lnTo>
                    <a:pt x="1316570" y="292074"/>
                  </a:lnTo>
                  <a:lnTo>
                    <a:pt x="1621078" y="292074"/>
                  </a:lnTo>
                  <a:lnTo>
                    <a:pt x="1621078" y="596506"/>
                  </a:lnTo>
                  <a:lnTo>
                    <a:pt x="1638998" y="596506"/>
                  </a:lnTo>
                  <a:lnTo>
                    <a:pt x="1638998" y="292074"/>
                  </a:lnTo>
                  <a:lnTo>
                    <a:pt x="1943506" y="292074"/>
                  </a:lnTo>
                  <a:lnTo>
                    <a:pt x="1943506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34" y="292074"/>
                  </a:lnTo>
                  <a:lnTo>
                    <a:pt x="2265934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97315" y="292074"/>
                  </a:lnTo>
                  <a:lnTo>
                    <a:pt x="2597315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4665" y="3211181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3241764"/>
                  </a:moveTo>
                  <a:lnTo>
                    <a:pt x="322414" y="3241764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764"/>
                  </a:lnTo>
                  <a:close/>
                </a:path>
                <a:path w="1621154" h="4844415">
                  <a:moveTo>
                    <a:pt x="340334" y="1620901"/>
                  </a:moveTo>
                  <a:lnTo>
                    <a:pt x="322414" y="1620901"/>
                  </a:lnTo>
                  <a:lnTo>
                    <a:pt x="322414" y="1925370"/>
                  </a:lnTo>
                  <a:lnTo>
                    <a:pt x="340334" y="1925370"/>
                  </a:lnTo>
                  <a:lnTo>
                    <a:pt x="340334" y="1620901"/>
                  </a:lnTo>
                  <a:close/>
                </a:path>
                <a:path w="1621154" h="484441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48"/>
                  </a:lnTo>
                  <a:lnTo>
                    <a:pt x="340334" y="949248"/>
                  </a:lnTo>
                  <a:lnTo>
                    <a:pt x="340334" y="644766"/>
                  </a:lnTo>
                  <a:close/>
                </a:path>
                <a:path w="1621154" h="484441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844415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1621154" h="4844415">
                  <a:moveTo>
                    <a:pt x="662762" y="3241764"/>
                  </a:moveTo>
                  <a:lnTo>
                    <a:pt x="644842" y="3241764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764"/>
                  </a:lnTo>
                  <a:close/>
                </a:path>
                <a:path w="1621154" h="4844415">
                  <a:moveTo>
                    <a:pt x="662762" y="1620901"/>
                  </a:moveTo>
                  <a:lnTo>
                    <a:pt x="644842" y="1620901"/>
                  </a:lnTo>
                  <a:lnTo>
                    <a:pt x="644842" y="1925370"/>
                  </a:lnTo>
                  <a:lnTo>
                    <a:pt x="662762" y="1925370"/>
                  </a:lnTo>
                  <a:lnTo>
                    <a:pt x="662762" y="1620901"/>
                  </a:lnTo>
                  <a:close/>
                </a:path>
                <a:path w="1621154" h="484441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48"/>
                  </a:lnTo>
                  <a:lnTo>
                    <a:pt x="662762" y="949248"/>
                  </a:lnTo>
                  <a:lnTo>
                    <a:pt x="662762" y="644766"/>
                  </a:lnTo>
                  <a:close/>
                </a:path>
                <a:path w="1621154" h="484441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844415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4" h="4844415">
                  <a:moveTo>
                    <a:pt x="985177" y="3241764"/>
                  </a:moveTo>
                  <a:lnTo>
                    <a:pt x="967270" y="3241764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764"/>
                  </a:lnTo>
                  <a:close/>
                </a:path>
                <a:path w="1621154" h="4844415">
                  <a:moveTo>
                    <a:pt x="985177" y="1620901"/>
                  </a:moveTo>
                  <a:lnTo>
                    <a:pt x="967270" y="1620901"/>
                  </a:lnTo>
                  <a:lnTo>
                    <a:pt x="967270" y="1925370"/>
                  </a:lnTo>
                  <a:lnTo>
                    <a:pt x="985177" y="1925370"/>
                  </a:lnTo>
                  <a:lnTo>
                    <a:pt x="985177" y="1620901"/>
                  </a:lnTo>
                  <a:close/>
                </a:path>
                <a:path w="1621154" h="484441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48"/>
                  </a:lnTo>
                  <a:lnTo>
                    <a:pt x="985177" y="949248"/>
                  </a:lnTo>
                  <a:lnTo>
                    <a:pt x="985177" y="644766"/>
                  </a:lnTo>
                  <a:close/>
                </a:path>
                <a:path w="1621154" h="484441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84441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4" h="4844415">
                  <a:moveTo>
                    <a:pt x="1307604" y="3241764"/>
                  </a:moveTo>
                  <a:lnTo>
                    <a:pt x="1289697" y="3241764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764"/>
                  </a:lnTo>
                  <a:close/>
                </a:path>
                <a:path w="1621154" h="4844415">
                  <a:moveTo>
                    <a:pt x="1307604" y="1620901"/>
                  </a:moveTo>
                  <a:lnTo>
                    <a:pt x="1289697" y="1620901"/>
                  </a:lnTo>
                  <a:lnTo>
                    <a:pt x="1289697" y="1925370"/>
                  </a:lnTo>
                  <a:lnTo>
                    <a:pt x="1307604" y="1925370"/>
                  </a:lnTo>
                  <a:lnTo>
                    <a:pt x="1307604" y="1620901"/>
                  </a:lnTo>
                  <a:close/>
                </a:path>
                <a:path w="1621154" h="484441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48"/>
                  </a:lnTo>
                  <a:lnTo>
                    <a:pt x="1307604" y="949248"/>
                  </a:lnTo>
                  <a:lnTo>
                    <a:pt x="1307604" y="644766"/>
                  </a:lnTo>
                  <a:close/>
                </a:path>
                <a:path w="1621154" h="484441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84441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4" h="4844415">
                  <a:moveTo>
                    <a:pt x="1621078" y="1602981"/>
                  </a:moveTo>
                  <a:lnTo>
                    <a:pt x="8953" y="1602981"/>
                  </a:lnTo>
                  <a:lnTo>
                    <a:pt x="8953" y="1611871"/>
                  </a:lnTo>
                  <a:lnTo>
                    <a:pt x="0" y="1611871"/>
                  </a:lnTo>
                  <a:lnTo>
                    <a:pt x="0" y="3223412"/>
                  </a:lnTo>
                  <a:lnTo>
                    <a:pt x="17907" y="3223412"/>
                  </a:lnTo>
                  <a:lnTo>
                    <a:pt x="17907" y="2911005"/>
                  </a:lnTo>
                  <a:lnTo>
                    <a:pt x="322414" y="2911005"/>
                  </a:lnTo>
                  <a:lnTo>
                    <a:pt x="322414" y="3223857"/>
                  </a:lnTo>
                  <a:lnTo>
                    <a:pt x="8953" y="3223857"/>
                  </a:lnTo>
                  <a:lnTo>
                    <a:pt x="8953" y="3232747"/>
                  </a:lnTo>
                  <a:lnTo>
                    <a:pt x="0" y="3232747"/>
                  </a:lnTo>
                  <a:lnTo>
                    <a:pt x="0" y="3241637"/>
                  </a:lnTo>
                  <a:lnTo>
                    <a:pt x="0" y="3546411"/>
                  </a:lnTo>
                  <a:lnTo>
                    <a:pt x="0" y="4844275"/>
                  </a:lnTo>
                  <a:lnTo>
                    <a:pt x="17907" y="4844275"/>
                  </a:lnTo>
                  <a:lnTo>
                    <a:pt x="17907" y="4531868"/>
                  </a:lnTo>
                  <a:lnTo>
                    <a:pt x="1621078" y="4531868"/>
                  </a:lnTo>
                  <a:lnTo>
                    <a:pt x="1621078" y="4512818"/>
                  </a:lnTo>
                  <a:lnTo>
                    <a:pt x="17907" y="4512818"/>
                  </a:lnTo>
                  <a:lnTo>
                    <a:pt x="17907" y="4209313"/>
                  </a:lnTo>
                  <a:lnTo>
                    <a:pt x="1621078" y="4209313"/>
                  </a:lnTo>
                  <a:lnTo>
                    <a:pt x="1621078" y="4191533"/>
                  </a:lnTo>
                  <a:lnTo>
                    <a:pt x="17907" y="4191533"/>
                  </a:lnTo>
                  <a:lnTo>
                    <a:pt x="17907" y="3886746"/>
                  </a:lnTo>
                  <a:lnTo>
                    <a:pt x="1621078" y="3886746"/>
                  </a:lnTo>
                  <a:lnTo>
                    <a:pt x="1621078" y="3868978"/>
                  </a:lnTo>
                  <a:lnTo>
                    <a:pt x="17907" y="3868978"/>
                  </a:lnTo>
                  <a:lnTo>
                    <a:pt x="17907" y="3564191"/>
                  </a:lnTo>
                  <a:lnTo>
                    <a:pt x="322414" y="3564191"/>
                  </a:lnTo>
                  <a:lnTo>
                    <a:pt x="322414" y="3868623"/>
                  </a:lnTo>
                  <a:lnTo>
                    <a:pt x="340334" y="3868623"/>
                  </a:lnTo>
                  <a:lnTo>
                    <a:pt x="340334" y="3564191"/>
                  </a:lnTo>
                  <a:lnTo>
                    <a:pt x="1621078" y="3564191"/>
                  </a:lnTo>
                  <a:lnTo>
                    <a:pt x="1621078" y="3546411"/>
                  </a:lnTo>
                  <a:lnTo>
                    <a:pt x="17907" y="3546411"/>
                  </a:lnTo>
                  <a:lnTo>
                    <a:pt x="17907" y="3241637"/>
                  </a:lnTo>
                  <a:lnTo>
                    <a:pt x="1621078" y="3241637"/>
                  </a:lnTo>
                  <a:lnTo>
                    <a:pt x="1621078" y="3232747"/>
                  </a:lnTo>
                  <a:lnTo>
                    <a:pt x="1621078" y="3223857"/>
                  </a:lnTo>
                  <a:lnTo>
                    <a:pt x="1307604" y="3223857"/>
                  </a:lnTo>
                  <a:lnTo>
                    <a:pt x="1307604" y="2911005"/>
                  </a:lnTo>
                  <a:lnTo>
                    <a:pt x="1621078" y="2911005"/>
                  </a:lnTo>
                  <a:lnTo>
                    <a:pt x="1621078" y="2891955"/>
                  </a:lnTo>
                  <a:lnTo>
                    <a:pt x="1307604" y="2891955"/>
                  </a:lnTo>
                  <a:lnTo>
                    <a:pt x="1307604" y="2588450"/>
                  </a:lnTo>
                  <a:lnTo>
                    <a:pt x="1621078" y="2588450"/>
                  </a:lnTo>
                  <a:lnTo>
                    <a:pt x="1621078" y="2570670"/>
                  </a:lnTo>
                  <a:lnTo>
                    <a:pt x="1289697" y="2570670"/>
                  </a:lnTo>
                  <a:lnTo>
                    <a:pt x="1289697" y="2588450"/>
                  </a:lnTo>
                  <a:lnTo>
                    <a:pt x="1289697" y="2891955"/>
                  </a:lnTo>
                  <a:lnTo>
                    <a:pt x="1289697" y="2911005"/>
                  </a:lnTo>
                  <a:lnTo>
                    <a:pt x="1289697" y="3223857"/>
                  </a:lnTo>
                  <a:lnTo>
                    <a:pt x="985177" y="3223857"/>
                  </a:lnTo>
                  <a:lnTo>
                    <a:pt x="985177" y="2911005"/>
                  </a:lnTo>
                  <a:lnTo>
                    <a:pt x="1289697" y="2911005"/>
                  </a:lnTo>
                  <a:lnTo>
                    <a:pt x="1289697" y="2891955"/>
                  </a:lnTo>
                  <a:lnTo>
                    <a:pt x="985177" y="2891955"/>
                  </a:lnTo>
                  <a:lnTo>
                    <a:pt x="985177" y="2588450"/>
                  </a:lnTo>
                  <a:lnTo>
                    <a:pt x="1289697" y="2588450"/>
                  </a:lnTo>
                  <a:lnTo>
                    <a:pt x="1289697" y="2570670"/>
                  </a:lnTo>
                  <a:lnTo>
                    <a:pt x="967270" y="2570670"/>
                  </a:lnTo>
                  <a:lnTo>
                    <a:pt x="967270" y="2588450"/>
                  </a:lnTo>
                  <a:lnTo>
                    <a:pt x="967270" y="2891955"/>
                  </a:lnTo>
                  <a:lnTo>
                    <a:pt x="967270" y="2911005"/>
                  </a:lnTo>
                  <a:lnTo>
                    <a:pt x="967270" y="3223857"/>
                  </a:lnTo>
                  <a:lnTo>
                    <a:pt x="662762" y="3223857"/>
                  </a:lnTo>
                  <a:lnTo>
                    <a:pt x="662762" y="2911005"/>
                  </a:lnTo>
                  <a:lnTo>
                    <a:pt x="967270" y="2911005"/>
                  </a:lnTo>
                  <a:lnTo>
                    <a:pt x="967270" y="2891955"/>
                  </a:lnTo>
                  <a:lnTo>
                    <a:pt x="662762" y="2891955"/>
                  </a:lnTo>
                  <a:lnTo>
                    <a:pt x="662762" y="2588450"/>
                  </a:lnTo>
                  <a:lnTo>
                    <a:pt x="967270" y="2588450"/>
                  </a:lnTo>
                  <a:lnTo>
                    <a:pt x="967270" y="2570670"/>
                  </a:lnTo>
                  <a:lnTo>
                    <a:pt x="644842" y="2570670"/>
                  </a:lnTo>
                  <a:lnTo>
                    <a:pt x="644842" y="2588450"/>
                  </a:lnTo>
                  <a:lnTo>
                    <a:pt x="644842" y="2891955"/>
                  </a:lnTo>
                  <a:lnTo>
                    <a:pt x="644842" y="2911005"/>
                  </a:lnTo>
                  <a:lnTo>
                    <a:pt x="644842" y="3223857"/>
                  </a:lnTo>
                  <a:lnTo>
                    <a:pt x="340334" y="3223857"/>
                  </a:lnTo>
                  <a:lnTo>
                    <a:pt x="340334" y="2911005"/>
                  </a:lnTo>
                  <a:lnTo>
                    <a:pt x="644842" y="2911005"/>
                  </a:lnTo>
                  <a:lnTo>
                    <a:pt x="644842" y="2891955"/>
                  </a:lnTo>
                  <a:lnTo>
                    <a:pt x="340334" y="2891955"/>
                  </a:lnTo>
                  <a:lnTo>
                    <a:pt x="340334" y="2588450"/>
                  </a:lnTo>
                  <a:lnTo>
                    <a:pt x="644842" y="2588450"/>
                  </a:lnTo>
                  <a:lnTo>
                    <a:pt x="644842" y="2570670"/>
                  </a:lnTo>
                  <a:lnTo>
                    <a:pt x="322414" y="2570670"/>
                  </a:lnTo>
                  <a:lnTo>
                    <a:pt x="322414" y="2588450"/>
                  </a:lnTo>
                  <a:lnTo>
                    <a:pt x="322414" y="2891955"/>
                  </a:lnTo>
                  <a:lnTo>
                    <a:pt x="17907" y="2891955"/>
                  </a:lnTo>
                  <a:lnTo>
                    <a:pt x="17907" y="2588450"/>
                  </a:lnTo>
                  <a:lnTo>
                    <a:pt x="322414" y="2588450"/>
                  </a:lnTo>
                  <a:lnTo>
                    <a:pt x="322414" y="2570670"/>
                  </a:lnTo>
                  <a:lnTo>
                    <a:pt x="17907" y="2570670"/>
                  </a:lnTo>
                  <a:lnTo>
                    <a:pt x="17907" y="2265883"/>
                  </a:lnTo>
                  <a:lnTo>
                    <a:pt x="322414" y="2265883"/>
                  </a:lnTo>
                  <a:lnTo>
                    <a:pt x="322414" y="2570137"/>
                  </a:lnTo>
                  <a:lnTo>
                    <a:pt x="340334" y="2570137"/>
                  </a:lnTo>
                  <a:lnTo>
                    <a:pt x="340334" y="2265883"/>
                  </a:lnTo>
                  <a:lnTo>
                    <a:pt x="644842" y="2265883"/>
                  </a:lnTo>
                  <a:lnTo>
                    <a:pt x="644842" y="2570137"/>
                  </a:lnTo>
                  <a:lnTo>
                    <a:pt x="662762" y="2570137"/>
                  </a:lnTo>
                  <a:lnTo>
                    <a:pt x="662762" y="2265883"/>
                  </a:lnTo>
                  <a:lnTo>
                    <a:pt x="967270" y="2265883"/>
                  </a:lnTo>
                  <a:lnTo>
                    <a:pt x="967270" y="2570137"/>
                  </a:lnTo>
                  <a:lnTo>
                    <a:pt x="985177" y="2570137"/>
                  </a:lnTo>
                  <a:lnTo>
                    <a:pt x="985177" y="2265883"/>
                  </a:lnTo>
                  <a:lnTo>
                    <a:pt x="1289697" y="2265883"/>
                  </a:lnTo>
                  <a:lnTo>
                    <a:pt x="1289697" y="2570137"/>
                  </a:lnTo>
                  <a:lnTo>
                    <a:pt x="1307604" y="2570137"/>
                  </a:lnTo>
                  <a:lnTo>
                    <a:pt x="1307604" y="2265883"/>
                  </a:lnTo>
                  <a:lnTo>
                    <a:pt x="1621078" y="2265883"/>
                  </a:lnTo>
                  <a:lnTo>
                    <a:pt x="1621078" y="2248103"/>
                  </a:lnTo>
                  <a:lnTo>
                    <a:pt x="17907" y="2248103"/>
                  </a:lnTo>
                  <a:lnTo>
                    <a:pt x="17907" y="1943328"/>
                  </a:lnTo>
                  <a:lnTo>
                    <a:pt x="322414" y="1943328"/>
                  </a:lnTo>
                  <a:lnTo>
                    <a:pt x="322414" y="2247760"/>
                  </a:lnTo>
                  <a:lnTo>
                    <a:pt x="340334" y="2247760"/>
                  </a:lnTo>
                  <a:lnTo>
                    <a:pt x="340334" y="1943328"/>
                  </a:lnTo>
                  <a:lnTo>
                    <a:pt x="644842" y="1943328"/>
                  </a:lnTo>
                  <a:lnTo>
                    <a:pt x="644842" y="2247760"/>
                  </a:lnTo>
                  <a:lnTo>
                    <a:pt x="662762" y="2247760"/>
                  </a:lnTo>
                  <a:lnTo>
                    <a:pt x="662762" y="1943328"/>
                  </a:lnTo>
                  <a:lnTo>
                    <a:pt x="967270" y="1943328"/>
                  </a:lnTo>
                  <a:lnTo>
                    <a:pt x="967270" y="2247760"/>
                  </a:lnTo>
                  <a:lnTo>
                    <a:pt x="985177" y="2247760"/>
                  </a:lnTo>
                  <a:lnTo>
                    <a:pt x="985177" y="1943328"/>
                  </a:lnTo>
                  <a:lnTo>
                    <a:pt x="1289697" y="1943328"/>
                  </a:lnTo>
                  <a:lnTo>
                    <a:pt x="1289697" y="2247760"/>
                  </a:lnTo>
                  <a:lnTo>
                    <a:pt x="1307604" y="2247760"/>
                  </a:lnTo>
                  <a:lnTo>
                    <a:pt x="1307604" y="1943328"/>
                  </a:lnTo>
                  <a:lnTo>
                    <a:pt x="1621078" y="1943328"/>
                  </a:lnTo>
                  <a:lnTo>
                    <a:pt x="1621078" y="1925548"/>
                  </a:lnTo>
                  <a:lnTo>
                    <a:pt x="17907" y="1925548"/>
                  </a:lnTo>
                  <a:lnTo>
                    <a:pt x="17907" y="1620761"/>
                  </a:lnTo>
                  <a:lnTo>
                    <a:pt x="1621078" y="1620761"/>
                  </a:lnTo>
                  <a:lnTo>
                    <a:pt x="1621078" y="1611871"/>
                  </a:lnTo>
                  <a:lnTo>
                    <a:pt x="1621078" y="1602981"/>
                  </a:lnTo>
                  <a:close/>
                </a:path>
                <a:path w="1621154" h="4844415">
                  <a:moveTo>
                    <a:pt x="1621078" y="949769"/>
                  </a:moveTo>
                  <a:lnTo>
                    <a:pt x="1289697" y="949769"/>
                  </a:lnTo>
                  <a:lnTo>
                    <a:pt x="1289697" y="967549"/>
                  </a:lnTo>
                  <a:lnTo>
                    <a:pt x="1289697" y="1271066"/>
                  </a:lnTo>
                  <a:lnTo>
                    <a:pt x="985177" y="1271066"/>
                  </a:lnTo>
                  <a:lnTo>
                    <a:pt x="985177" y="967549"/>
                  </a:lnTo>
                  <a:lnTo>
                    <a:pt x="1289697" y="967549"/>
                  </a:lnTo>
                  <a:lnTo>
                    <a:pt x="1289697" y="949769"/>
                  </a:lnTo>
                  <a:lnTo>
                    <a:pt x="967270" y="949769"/>
                  </a:lnTo>
                  <a:lnTo>
                    <a:pt x="967270" y="967549"/>
                  </a:lnTo>
                  <a:lnTo>
                    <a:pt x="967270" y="1271066"/>
                  </a:lnTo>
                  <a:lnTo>
                    <a:pt x="662762" y="1271066"/>
                  </a:lnTo>
                  <a:lnTo>
                    <a:pt x="662762" y="967549"/>
                  </a:lnTo>
                  <a:lnTo>
                    <a:pt x="967270" y="967549"/>
                  </a:lnTo>
                  <a:lnTo>
                    <a:pt x="967270" y="949769"/>
                  </a:lnTo>
                  <a:lnTo>
                    <a:pt x="644842" y="949769"/>
                  </a:lnTo>
                  <a:lnTo>
                    <a:pt x="644842" y="967549"/>
                  </a:lnTo>
                  <a:lnTo>
                    <a:pt x="644842" y="1271066"/>
                  </a:lnTo>
                  <a:lnTo>
                    <a:pt x="340334" y="1271066"/>
                  </a:lnTo>
                  <a:lnTo>
                    <a:pt x="340334" y="967549"/>
                  </a:lnTo>
                  <a:lnTo>
                    <a:pt x="644842" y="967549"/>
                  </a:lnTo>
                  <a:lnTo>
                    <a:pt x="644842" y="949769"/>
                  </a:lnTo>
                  <a:lnTo>
                    <a:pt x="322414" y="949769"/>
                  </a:lnTo>
                  <a:lnTo>
                    <a:pt x="322414" y="967549"/>
                  </a:lnTo>
                  <a:lnTo>
                    <a:pt x="322414" y="1271066"/>
                  </a:lnTo>
                  <a:lnTo>
                    <a:pt x="17907" y="1271066"/>
                  </a:lnTo>
                  <a:lnTo>
                    <a:pt x="17907" y="967549"/>
                  </a:lnTo>
                  <a:lnTo>
                    <a:pt x="322414" y="967549"/>
                  </a:lnTo>
                  <a:lnTo>
                    <a:pt x="322414" y="949769"/>
                  </a:lnTo>
                  <a:lnTo>
                    <a:pt x="0" y="949769"/>
                  </a:lnTo>
                  <a:lnTo>
                    <a:pt x="0" y="967549"/>
                  </a:lnTo>
                  <a:lnTo>
                    <a:pt x="0" y="1271066"/>
                  </a:lnTo>
                  <a:lnTo>
                    <a:pt x="0" y="1290116"/>
                  </a:lnTo>
                  <a:lnTo>
                    <a:pt x="0" y="1602511"/>
                  </a:lnTo>
                  <a:lnTo>
                    <a:pt x="17907" y="1602511"/>
                  </a:lnTo>
                  <a:lnTo>
                    <a:pt x="17907" y="1290116"/>
                  </a:lnTo>
                  <a:lnTo>
                    <a:pt x="322414" y="1290116"/>
                  </a:lnTo>
                  <a:lnTo>
                    <a:pt x="322414" y="1602968"/>
                  </a:lnTo>
                  <a:lnTo>
                    <a:pt x="340334" y="1602968"/>
                  </a:lnTo>
                  <a:lnTo>
                    <a:pt x="340334" y="1290116"/>
                  </a:lnTo>
                  <a:lnTo>
                    <a:pt x="644842" y="1290116"/>
                  </a:lnTo>
                  <a:lnTo>
                    <a:pt x="644842" y="1602968"/>
                  </a:lnTo>
                  <a:lnTo>
                    <a:pt x="662762" y="1602968"/>
                  </a:lnTo>
                  <a:lnTo>
                    <a:pt x="662762" y="1290116"/>
                  </a:lnTo>
                  <a:lnTo>
                    <a:pt x="967270" y="1290116"/>
                  </a:lnTo>
                  <a:lnTo>
                    <a:pt x="967270" y="1602968"/>
                  </a:lnTo>
                  <a:lnTo>
                    <a:pt x="985177" y="1602968"/>
                  </a:lnTo>
                  <a:lnTo>
                    <a:pt x="985177" y="1290116"/>
                  </a:lnTo>
                  <a:lnTo>
                    <a:pt x="1289697" y="1290116"/>
                  </a:lnTo>
                  <a:lnTo>
                    <a:pt x="1289697" y="1602968"/>
                  </a:lnTo>
                  <a:lnTo>
                    <a:pt x="1307604" y="1602968"/>
                  </a:lnTo>
                  <a:lnTo>
                    <a:pt x="1307604" y="1290116"/>
                  </a:lnTo>
                  <a:lnTo>
                    <a:pt x="1621078" y="1290116"/>
                  </a:lnTo>
                  <a:lnTo>
                    <a:pt x="1621078" y="1271066"/>
                  </a:lnTo>
                  <a:lnTo>
                    <a:pt x="1307604" y="1271066"/>
                  </a:lnTo>
                  <a:lnTo>
                    <a:pt x="1307604" y="967549"/>
                  </a:lnTo>
                  <a:lnTo>
                    <a:pt x="1621078" y="967549"/>
                  </a:lnTo>
                  <a:lnTo>
                    <a:pt x="1621078" y="949769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4665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10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10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10" h="10288270">
                  <a:moveTo>
                    <a:pt x="340334" y="7420305"/>
                  </a:moveTo>
                  <a:lnTo>
                    <a:pt x="322414" y="7420305"/>
                  </a:lnTo>
                  <a:lnTo>
                    <a:pt x="322414" y="7724775"/>
                  </a:lnTo>
                  <a:lnTo>
                    <a:pt x="340334" y="7724775"/>
                  </a:lnTo>
                  <a:lnTo>
                    <a:pt x="340334" y="7420305"/>
                  </a:lnTo>
                  <a:close/>
                </a:path>
                <a:path w="3242310" h="10288270">
                  <a:moveTo>
                    <a:pt x="340334" y="7097916"/>
                  </a:moveTo>
                  <a:lnTo>
                    <a:pt x="322414" y="7097916"/>
                  </a:lnTo>
                  <a:lnTo>
                    <a:pt x="322414" y="7402385"/>
                  </a:lnTo>
                  <a:lnTo>
                    <a:pt x="340334" y="7402385"/>
                  </a:lnTo>
                  <a:lnTo>
                    <a:pt x="340334" y="7097916"/>
                  </a:lnTo>
                  <a:close/>
                </a:path>
                <a:path w="3242310" h="10288270">
                  <a:moveTo>
                    <a:pt x="340334" y="6775539"/>
                  </a:moveTo>
                  <a:lnTo>
                    <a:pt x="322414" y="6775539"/>
                  </a:lnTo>
                  <a:lnTo>
                    <a:pt x="322414" y="7080009"/>
                  </a:lnTo>
                  <a:lnTo>
                    <a:pt x="340334" y="7080009"/>
                  </a:lnTo>
                  <a:lnTo>
                    <a:pt x="340334" y="6775539"/>
                  </a:lnTo>
                  <a:close/>
                </a:path>
                <a:path w="3242310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10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10" h="10288270">
                  <a:moveTo>
                    <a:pt x="662762" y="7420305"/>
                  </a:moveTo>
                  <a:lnTo>
                    <a:pt x="644842" y="7420305"/>
                  </a:lnTo>
                  <a:lnTo>
                    <a:pt x="644842" y="7724775"/>
                  </a:lnTo>
                  <a:lnTo>
                    <a:pt x="662762" y="7724775"/>
                  </a:lnTo>
                  <a:lnTo>
                    <a:pt x="662762" y="7420305"/>
                  </a:lnTo>
                  <a:close/>
                </a:path>
                <a:path w="3242310" h="10288270">
                  <a:moveTo>
                    <a:pt x="662762" y="7097916"/>
                  </a:moveTo>
                  <a:lnTo>
                    <a:pt x="644842" y="7097916"/>
                  </a:lnTo>
                  <a:lnTo>
                    <a:pt x="644842" y="7402385"/>
                  </a:lnTo>
                  <a:lnTo>
                    <a:pt x="662762" y="7402385"/>
                  </a:lnTo>
                  <a:lnTo>
                    <a:pt x="662762" y="7097916"/>
                  </a:lnTo>
                  <a:close/>
                </a:path>
                <a:path w="3242310" h="10288270">
                  <a:moveTo>
                    <a:pt x="662762" y="6775539"/>
                  </a:moveTo>
                  <a:lnTo>
                    <a:pt x="644842" y="6775539"/>
                  </a:lnTo>
                  <a:lnTo>
                    <a:pt x="644842" y="7080009"/>
                  </a:lnTo>
                  <a:lnTo>
                    <a:pt x="662762" y="7080009"/>
                  </a:lnTo>
                  <a:lnTo>
                    <a:pt x="662762" y="6775539"/>
                  </a:lnTo>
                  <a:close/>
                </a:path>
                <a:path w="3242310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10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10" h="10288270">
                  <a:moveTo>
                    <a:pt x="985177" y="7420305"/>
                  </a:moveTo>
                  <a:lnTo>
                    <a:pt x="967270" y="7420305"/>
                  </a:lnTo>
                  <a:lnTo>
                    <a:pt x="967270" y="7724775"/>
                  </a:lnTo>
                  <a:lnTo>
                    <a:pt x="985177" y="7724775"/>
                  </a:lnTo>
                  <a:lnTo>
                    <a:pt x="985177" y="7420305"/>
                  </a:lnTo>
                  <a:close/>
                </a:path>
                <a:path w="3242310" h="10288270">
                  <a:moveTo>
                    <a:pt x="985177" y="7097916"/>
                  </a:moveTo>
                  <a:lnTo>
                    <a:pt x="967270" y="7097916"/>
                  </a:lnTo>
                  <a:lnTo>
                    <a:pt x="967270" y="7402385"/>
                  </a:lnTo>
                  <a:lnTo>
                    <a:pt x="985177" y="7402385"/>
                  </a:lnTo>
                  <a:lnTo>
                    <a:pt x="985177" y="7097916"/>
                  </a:lnTo>
                  <a:close/>
                </a:path>
                <a:path w="3242310" h="10288270">
                  <a:moveTo>
                    <a:pt x="985177" y="6775539"/>
                  </a:moveTo>
                  <a:lnTo>
                    <a:pt x="967270" y="6775539"/>
                  </a:lnTo>
                  <a:lnTo>
                    <a:pt x="967270" y="7080009"/>
                  </a:lnTo>
                  <a:lnTo>
                    <a:pt x="985177" y="7080009"/>
                  </a:lnTo>
                  <a:lnTo>
                    <a:pt x="985177" y="6775539"/>
                  </a:lnTo>
                  <a:close/>
                </a:path>
                <a:path w="3242310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10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10" h="10288270">
                  <a:moveTo>
                    <a:pt x="1307604" y="7420305"/>
                  </a:moveTo>
                  <a:lnTo>
                    <a:pt x="1289697" y="7420305"/>
                  </a:lnTo>
                  <a:lnTo>
                    <a:pt x="1289697" y="7724775"/>
                  </a:lnTo>
                  <a:lnTo>
                    <a:pt x="1307604" y="7724775"/>
                  </a:lnTo>
                  <a:lnTo>
                    <a:pt x="1307604" y="7420305"/>
                  </a:lnTo>
                  <a:close/>
                </a:path>
                <a:path w="3242310" h="10288270">
                  <a:moveTo>
                    <a:pt x="1307604" y="7097916"/>
                  </a:moveTo>
                  <a:lnTo>
                    <a:pt x="1289697" y="7097916"/>
                  </a:lnTo>
                  <a:lnTo>
                    <a:pt x="1289697" y="7402385"/>
                  </a:lnTo>
                  <a:lnTo>
                    <a:pt x="1307604" y="7402385"/>
                  </a:lnTo>
                  <a:lnTo>
                    <a:pt x="1307604" y="7097916"/>
                  </a:lnTo>
                  <a:close/>
                </a:path>
                <a:path w="3242310" h="10288270">
                  <a:moveTo>
                    <a:pt x="1307604" y="6775539"/>
                  </a:moveTo>
                  <a:lnTo>
                    <a:pt x="1289697" y="6775539"/>
                  </a:lnTo>
                  <a:lnTo>
                    <a:pt x="1289697" y="7080009"/>
                  </a:lnTo>
                  <a:lnTo>
                    <a:pt x="1307604" y="7080009"/>
                  </a:lnTo>
                  <a:lnTo>
                    <a:pt x="1307604" y="6775539"/>
                  </a:lnTo>
                  <a:close/>
                </a:path>
                <a:path w="3242310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10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340334" y="8056105"/>
                  </a:lnTo>
                  <a:lnTo>
                    <a:pt x="340334" y="7742682"/>
                  </a:lnTo>
                  <a:lnTo>
                    <a:pt x="322414" y="7742682"/>
                  </a:lnTo>
                  <a:lnTo>
                    <a:pt x="322414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10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10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10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5743" y="11"/>
              <a:ext cx="1621155" cy="4813935"/>
            </a:xfrm>
            <a:custGeom>
              <a:avLst/>
              <a:gdLst/>
              <a:ahLst/>
              <a:cxnLst/>
              <a:rect l="l" t="t" r="r" b="b"/>
              <a:pathLst>
                <a:path w="1621154" h="4813935">
                  <a:moveTo>
                    <a:pt x="340334" y="3211169"/>
                  </a:moveTo>
                  <a:lnTo>
                    <a:pt x="322414" y="3211169"/>
                  </a:lnTo>
                  <a:lnTo>
                    <a:pt x="322414" y="3515639"/>
                  </a:lnTo>
                  <a:lnTo>
                    <a:pt x="340334" y="3515639"/>
                  </a:lnTo>
                  <a:lnTo>
                    <a:pt x="340334" y="3211169"/>
                  </a:lnTo>
                  <a:close/>
                </a:path>
                <a:path w="1621154" h="4813935">
                  <a:moveTo>
                    <a:pt x="340334" y="1590306"/>
                  </a:moveTo>
                  <a:lnTo>
                    <a:pt x="322414" y="1590306"/>
                  </a:lnTo>
                  <a:lnTo>
                    <a:pt x="322414" y="1894789"/>
                  </a:lnTo>
                  <a:lnTo>
                    <a:pt x="340334" y="1894789"/>
                  </a:lnTo>
                  <a:lnTo>
                    <a:pt x="340334" y="1590306"/>
                  </a:lnTo>
                  <a:close/>
                </a:path>
                <a:path w="1621154" h="4813935">
                  <a:moveTo>
                    <a:pt x="340334" y="936586"/>
                  </a:moveTo>
                  <a:lnTo>
                    <a:pt x="322414" y="936586"/>
                  </a:lnTo>
                  <a:lnTo>
                    <a:pt x="322414" y="1241056"/>
                  </a:lnTo>
                  <a:lnTo>
                    <a:pt x="340334" y="1241056"/>
                  </a:lnTo>
                  <a:lnTo>
                    <a:pt x="340334" y="936586"/>
                  </a:lnTo>
                  <a:close/>
                </a:path>
                <a:path w="1621154" h="4813935">
                  <a:moveTo>
                    <a:pt x="340334" y="614210"/>
                  </a:moveTo>
                  <a:lnTo>
                    <a:pt x="322414" y="614210"/>
                  </a:lnTo>
                  <a:lnTo>
                    <a:pt x="322414" y="918679"/>
                  </a:lnTo>
                  <a:lnTo>
                    <a:pt x="340334" y="918679"/>
                  </a:lnTo>
                  <a:lnTo>
                    <a:pt x="340334" y="614210"/>
                  </a:lnTo>
                  <a:close/>
                </a:path>
                <a:path w="1621154" h="4813935">
                  <a:moveTo>
                    <a:pt x="340334" y="291820"/>
                  </a:moveTo>
                  <a:lnTo>
                    <a:pt x="322414" y="291820"/>
                  </a:lnTo>
                  <a:lnTo>
                    <a:pt x="322414" y="596290"/>
                  </a:lnTo>
                  <a:lnTo>
                    <a:pt x="340334" y="596290"/>
                  </a:lnTo>
                  <a:lnTo>
                    <a:pt x="340334" y="291820"/>
                  </a:lnTo>
                  <a:close/>
                </a:path>
                <a:path w="1621154" h="4813935">
                  <a:moveTo>
                    <a:pt x="662762" y="3211169"/>
                  </a:moveTo>
                  <a:lnTo>
                    <a:pt x="644842" y="3211169"/>
                  </a:lnTo>
                  <a:lnTo>
                    <a:pt x="644842" y="3515639"/>
                  </a:lnTo>
                  <a:lnTo>
                    <a:pt x="662762" y="3515639"/>
                  </a:lnTo>
                  <a:lnTo>
                    <a:pt x="662762" y="3211169"/>
                  </a:lnTo>
                  <a:close/>
                </a:path>
                <a:path w="1621154" h="4813935">
                  <a:moveTo>
                    <a:pt x="662762" y="1590306"/>
                  </a:moveTo>
                  <a:lnTo>
                    <a:pt x="644842" y="1590306"/>
                  </a:lnTo>
                  <a:lnTo>
                    <a:pt x="644842" y="1894789"/>
                  </a:lnTo>
                  <a:lnTo>
                    <a:pt x="662762" y="1894789"/>
                  </a:lnTo>
                  <a:lnTo>
                    <a:pt x="662762" y="1590306"/>
                  </a:lnTo>
                  <a:close/>
                </a:path>
                <a:path w="1621154" h="4813935">
                  <a:moveTo>
                    <a:pt x="662762" y="936586"/>
                  </a:moveTo>
                  <a:lnTo>
                    <a:pt x="644842" y="936586"/>
                  </a:lnTo>
                  <a:lnTo>
                    <a:pt x="644842" y="1241056"/>
                  </a:lnTo>
                  <a:lnTo>
                    <a:pt x="662762" y="1241056"/>
                  </a:lnTo>
                  <a:lnTo>
                    <a:pt x="662762" y="936586"/>
                  </a:lnTo>
                  <a:close/>
                </a:path>
                <a:path w="1621154" h="4813935">
                  <a:moveTo>
                    <a:pt x="662762" y="614210"/>
                  </a:moveTo>
                  <a:lnTo>
                    <a:pt x="644842" y="614210"/>
                  </a:lnTo>
                  <a:lnTo>
                    <a:pt x="644842" y="918679"/>
                  </a:lnTo>
                  <a:lnTo>
                    <a:pt x="662762" y="918679"/>
                  </a:lnTo>
                  <a:lnTo>
                    <a:pt x="662762" y="614210"/>
                  </a:lnTo>
                  <a:close/>
                </a:path>
                <a:path w="1621154" h="4813935">
                  <a:moveTo>
                    <a:pt x="662762" y="291820"/>
                  </a:moveTo>
                  <a:lnTo>
                    <a:pt x="644842" y="291820"/>
                  </a:lnTo>
                  <a:lnTo>
                    <a:pt x="644842" y="596290"/>
                  </a:lnTo>
                  <a:lnTo>
                    <a:pt x="662762" y="596290"/>
                  </a:lnTo>
                  <a:lnTo>
                    <a:pt x="662762" y="291820"/>
                  </a:lnTo>
                  <a:close/>
                </a:path>
                <a:path w="1621154" h="4813935">
                  <a:moveTo>
                    <a:pt x="662762" y="0"/>
                  </a:moveTo>
                  <a:lnTo>
                    <a:pt x="644842" y="0"/>
                  </a:lnTo>
                  <a:lnTo>
                    <a:pt x="644842" y="273913"/>
                  </a:lnTo>
                  <a:lnTo>
                    <a:pt x="662762" y="273913"/>
                  </a:lnTo>
                  <a:lnTo>
                    <a:pt x="662762" y="0"/>
                  </a:lnTo>
                  <a:close/>
                </a:path>
                <a:path w="1621154" h="4813935">
                  <a:moveTo>
                    <a:pt x="985177" y="3211169"/>
                  </a:moveTo>
                  <a:lnTo>
                    <a:pt x="967270" y="3211169"/>
                  </a:lnTo>
                  <a:lnTo>
                    <a:pt x="967270" y="3515639"/>
                  </a:lnTo>
                  <a:lnTo>
                    <a:pt x="985177" y="3515639"/>
                  </a:lnTo>
                  <a:lnTo>
                    <a:pt x="985177" y="3211169"/>
                  </a:lnTo>
                  <a:close/>
                </a:path>
                <a:path w="1621154" h="4813935">
                  <a:moveTo>
                    <a:pt x="985177" y="1590306"/>
                  </a:moveTo>
                  <a:lnTo>
                    <a:pt x="967270" y="1590306"/>
                  </a:lnTo>
                  <a:lnTo>
                    <a:pt x="967270" y="1894789"/>
                  </a:lnTo>
                  <a:lnTo>
                    <a:pt x="985177" y="1894789"/>
                  </a:lnTo>
                  <a:lnTo>
                    <a:pt x="985177" y="1590306"/>
                  </a:lnTo>
                  <a:close/>
                </a:path>
                <a:path w="1621154" h="4813935">
                  <a:moveTo>
                    <a:pt x="985177" y="936586"/>
                  </a:moveTo>
                  <a:lnTo>
                    <a:pt x="967270" y="936586"/>
                  </a:lnTo>
                  <a:lnTo>
                    <a:pt x="967270" y="1241056"/>
                  </a:lnTo>
                  <a:lnTo>
                    <a:pt x="985177" y="1241056"/>
                  </a:lnTo>
                  <a:lnTo>
                    <a:pt x="985177" y="936586"/>
                  </a:lnTo>
                  <a:close/>
                </a:path>
                <a:path w="1621154" h="4813935">
                  <a:moveTo>
                    <a:pt x="985177" y="614210"/>
                  </a:moveTo>
                  <a:lnTo>
                    <a:pt x="967270" y="614210"/>
                  </a:lnTo>
                  <a:lnTo>
                    <a:pt x="967270" y="918679"/>
                  </a:lnTo>
                  <a:lnTo>
                    <a:pt x="985177" y="918679"/>
                  </a:lnTo>
                  <a:lnTo>
                    <a:pt x="985177" y="614210"/>
                  </a:lnTo>
                  <a:close/>
                </a:path>
                <a:path w="1621154" h="4813935">
                  <a:moveTo>
                    <a:pt x="985177" y="291820"/>
                  </a:moveTo>
                  <a:lnTo>
                    <a:pt x="967270" y="291820"/>
                  </a:lnTo>
                  <a:lnTo>
                    <a:pt x="967270" y="596290"/>
                  </a:lnTo>
                  <a:lnTo>
                    <a:pt x="985177" y="596290"/>
                  </a:lnTo>
                  <a:lnTo>
                    <a:pt x="985177" y="291820"/>
                  </a:lnTo>
                  <a:close/>
                </a:path>
                <a:path w="1621154" h="4813935">
                  <a:moveTo>
                    <a:pt x="985177" y="0"/>
                  </a:moveTo>
                  <a:lnTo>
                    <a:pt x="967270" y="0"/>
                  </a:lnTo>
                  <a:lnTo>
                    <a:pt x="967270" y="273913"/>
                  </a:lnTo>
                  <a:lnTo>
                    <a:pt x="985177" y="273913"/>
                  </a:lnTo>
                  <a:lnTo>
                    <a:pt x="985177" y="0"/>
                  </a:lnTo>
                  <a:close/>
                </a:path>
                <a:path w="1621154" h="4813935">
                  <a:moveTo>
                    <a:pt x="1307604" y="3211169"/>
                  </a:moveTo>
                  <a:lnTo>
                    <a:pt x="1289697" y="3211169"/>
                  </a:lnTo>
                  <a:lnTo>
                    <a:pt x="1289697" y="3515639"/>
                  </a:lnTo>
                  <a:lnTo>
                    <a:pt x="1307604" y="3515639"/>
                  </a:lnTo>
                  <a:lnTo>
                    <a:pt x="1307604" y="3211169"/>
                  </a:lnTo>
                  <a:close/>
                </a:path>
                <a:path w="1621154" h="4813935">
                  <a:moveTo>
                    <a:pt x="1307604" y="1590306"/>
                  </a:moveTo>
                  <a:lnTo>
                    <a:pt x="1289697" y="1590306"/>
                  </a:lnTo>
                  <a:lnTo>
                    <a:pt x="1289697" y="1894789"/>
                  </a:lnTo>
                  <a:lnTo>
                    <a:pt x="1307604" y="1894789"/>
                  </a:lnTo>
                  <a:lnTo>
                    <a:pt x="1307604" y="1590306"/>
                  </a:lnTo>
                  <a:close/>
                </a:path>
                <a:path w="1621154" h="4813935">
                  <a:moveTo>
                    <a:pt x="1307604" y="936586"/>
                  </a:moveTo>
                  <a:lnTo>
                    <a:pt x="1289697" y="936586"/>
                  </a:lnTo>
                  <a:lnTo>
                    <a:pt x="1289697" y="1241056"/>
                  </a:lnTo>
                  <a:lnTo>
                    <a:pt x="1307604" y="1241056"/>
                  </a:lnTo>
                  <a:lnTo>
                    <a:pt x="1307604" y="936586"/>
                  </a:lnTo>
                  <a:close/>
                </a:path>
                <a:path w="1621154" h="4813935">
                  <a:moveTo>
                    <a:pt x="1307604" y="614210"/>
                  </a:moveTo>
                  <a:lnTo>
                    <a:pt x="1289697" y="614210"/>
                  </a:lnTo>
                  <a:lnTo>
                    <a:pt x="1289697" y="918679"/>
                  </a:lnTo>
                  <a:lnTo>
                    <a:pt x="1307604" y="918679"/>
                  </a:lnTo>
                  <a:lnTo>
                    <a:pt x="1307604" y="614210"/>
                  </a:lnTo>
                  <a:close/>
                </a:path>
                <a:path w="1621154" h="4813935">
                  <a:moveTo>
                    <a:pt x="1307604" y="291820"/>
                  </a:moveTo>
                  <a:lnTo>
                    <a:pt x="1289697" y="291820"/>
                  </a:lnTo>
                  <a:lnTo>
                    <a:pt x="1289697" y="596290"/>
                  </a:lnTo>
                  <a:lnTo>
                    <a:pt x="1307604" y="596290"/>
                  </a:lnTo>
                  <a:lnTo>
                    <a:pt x="1307604" y="291820"/>
                  </a:lnTo>
                  <a:close/>
                </a:path>
                <a:path w="1621154" h="4813935">
                  <a:moveTo>
                    <a:pt x="1307604" y="0"/>
                  </a:moveTo>
                  <a:lnTo>
                    <a:pt x="1289697" y="0"/>
                  </a:lnTo>
                  <a:lnTo>
                    <a:pt x="1289697" y="273913"/>
                  </a:lnTo>
                  <a:lnTo>
                    <a:pt x="1307604" y="273913"/>
                  </a:lnTo>
                  <a:lnTo>
                    <a:pt x="1307604" y="0"/>
                  </a:lnTo>
                  <a:close/>
                </a:path>
                <a:path w="1621154" h="4813935">
                  <a:moveTo>
                    <a:pt x="1621078" y="1572399"/>
                  </a:moveTo>
                  <a:lnTo>
                    <a:pt x="1307604" y="1572399"/>
                  </a:lnTo>
                  <a:lnTo>
                    <a:pt x="1307604" y="1258976"/>
                  </a:lnTo>
                  <a:lnTo>
                    <a:pt x="1289697" y="1258976"/>
                  </a:lnTo>
                  <a:lnTo>
                    <a:pt x="1289697" y="1572399"/>
                  </a:lnTo>
                  <a:lnTo>
                    <a:pt x="985177" y="1572399"/>
                  </a:lnTo>
                  <a:lnTo>
                    <a:pt x="985177" y="1258976"/>
                  </a:lnTo>
                  <a:lnTo>
                    <a:pt x="967270" y="1258976"/>
                  </a:lnTo>
                  <a:lnTo>
                    <a:pt x="967270" y="1572399"/>
                  </a:lnTo>
                  <a:lnTo>
                    <a:pt x="662762" y="1572399"/>
                  </a:lnTo>
                  <a:lnTo>
                    <a:pt x="662762" y="1258976"/>
                  </a:lnTo>
                  <a:lnTo>
                    <a:pt x="644842" y="1258976"/>
                  </a:lnTo>
                  <a:lnTo>
                    <a:pt x="644842" y="1572399"/>
                  </a:lnTo>
                  <a:lnTo>
                    <a:pt x="340334" y="1572399"/>
                  </a:lnTo>
                  <a:lnTo>
                    <a:pt x="340334" y="1258976"/>
                  </a:lnTo>
                  <a:lnTo>
                    <a:pt x="322414" y="1258976"/>
                  </a:lnTo>
                  <a:lnTo>
                    <a:pt x="322414" y="1572399"/>
                  </a:lnTo>
                  <a:lnTo>
                    <a:pt x="8953" y="1572399"/>
                  </a:lnTo>
                  <a:lnTo>
                    <a:pt x="8953" y="1581289"/>
                  </a:lnTo>
                  <a:lnTo>
                    <a:pt x="0" y="1581289"/>
                  </a:lnTo>
                  <a:lnTo>
                    <a:pt x="0" y="1590179"/>
                  </a:lnTo>
                  <a:lnTo>
                    <a:pt x="0" y="1894954"/>
                  </a:lnTo>
                  <a:lnTo>
                    <a:pt x="0" y="3192818"/>
                  </a:lnTo>
                  <a:lnTo>
                    <a:pt x="17907" y="3192818"/>
                  </a:lnTo>
                  <a:lnTo>
                    <a:pt x="17907" y="2880423"/>
                  </a:lnTo>
                  <a:lnTo>
                    <a:pt x="322414" y="2880423"/>
                  </a:lnTo>
                  <a:lnTo>
                    <a:pt x="322414" y="3193262"/>
                  </a:lnTo>
                  <a:lnTo>
                    <a:pt x="8953" y="3193262"/>
                  </a:lnTo>
                  <a:lnTo>
                    <a:pt x="8953" y="3202152"/>
                  </a:lnTo>
                  <a:lnTo>
                    <a:pt x="0" y="3202152"/>
                  </a:lnTo>
                  <a:lnTo>
                    <a:pt x="0" y="3211042"/>
                  </a:lnTo>
                  <a:lnTo>
                    <a:pt x="0" y="3515817"/>
                  </a:lnTo>
                  <a:lnTo>
                    <a:pt x="0" y="4813681"/>
                  </a:lnTo>
                  <a:lnTo>
                    <a:pt x="17907" y="4813681"/>
                  </a:lnTo>
                  <a:lnTo>
                    <a:pt x="17907" y="4501286"/>
                  </a:lnTo>
                  <a:lnTo>
                    <a:pt x="1621078" y="4501286"/>
                  </a:lnTo>
                  <a:lnTo>
                    <a:pt x="1621078" y="4482236"/>
                  </a:lnTo>
                  <a:lnTo>
                    <a:pt x="17907" y="4482236"/>
                  </a:lnTo>
                  <a:lnTo>
                    <a:pt x="17907" y="4178719"/>
                  </a:lnTo>
                  <a:lnTo>
                    <a:pt x="1621078" y="4178719"/>
                  </a:lnTo>
                  <a:lnTo>
                    <a:pt x="1621078" y="4160939"/>
                  </a:lnTo>
                  <a:lnTo>
                    <a:pt x="17907" y="4160939"/>
                  </a:lnTo>
                  <a:lnTo>
                    <a:pt x="17907" y="3856164"/>
                  </a:lnTo>
                  <a:lnTo>
                    <a:pt x="322414" y="3856164"/>
                  </a:lnTo>
                  <a:lnTo>
                    <a:pt x="322414" y="4160418"/>
                  </a:lnTo>
                  <a:lnTo>
                    <a:pt x="340334" y="4160418"/>
                  </a:lnTo>
                  <a:lnTo>
                    <a:pt x="340334" y="3856164"/>
                  </a:lnTo>
                  <a:lnTo>
                    <a:pt x="644842" y="3856164"/>
                  </a:lnTo>
                  <a:lnTo>
                    <a:pt x="644842" y="4160418"/>
                  </a:lnTo>
                  <a:lnTo>
                    <a:pt x="662762" y="4160418"/>
                  </a:lnTo>
                  <a:lnTo>
                    <a:pt x="662762" y="3856164"/>
                  </a:lnTo>
                  <a:lnTo>
                    <a:pt x="1621078" y="3856164"/>
                  </a:lnTo>
                  <a:lnTo>
                    <a:pt x="1621078" y="3838384"/>
                  </a:lnTo>
                  <a:lnTo>
                    <a:pt x="17907" y="3838384"/>
                  </a:lnTo>
                  <a:lnTo>
                    <a:pt x="17907" y="3533597"/>
                  </a:lnTo>
                  <a:lnTo>
                    <a:pt x="322414" y="3533597"/>
                  </a:lnTo>
                  <a:lnTo>
                    <a:pt x="322414" y="3838029"/>
                  </a:lnTo>
                  <a:lnTo>
                    <a:pt x="340334" y="3838029"/>
                  </a:lnTo>
                  <a:lnTo>
                    <a:pt x="340334" y="3533597"/>
                  </a:lnTo>
                  <a:lnTo>
                    <a:pt x="644842" y="3533597"/>
                  </a:lnTo>
                  <a:lnTo>
                    <a:pt x="644842" y="3838029"/>
                  </a:lnTo>
                  <a:lnTo>
                    <a:pt x="662762" y="3838029"/>
                  </a:lnTo>
                  <a:lnTo>
                    <a:pt x="662762" y="3533597"/>
                  </a:lnTo>
                  <a:lnTo>
                    <a:pt x="967270" y="3533597"/>
                  </a:lnTo>
                  <a:lnTo>
                    <a:pt x="967270" y="3838029"/>
                  </a:lnTo>
                  <a:lnTo>
                    <a:pt x="985177" y="3838029"/>
                  </a:lnTo>
                  <a:lnTo>
                    <a:pt x="985177" y="3533597"/>
                  </a:lnTo>
                  <a:lnTo>
                    <a:pt x="1289697" y="3533597"/>
                  </a:lnTo>
                  <a:lnTo>
                    <a:pt x="1289697" y="3838029"/>
                  </a:lnTo>
                  <a:lnTo>
                    <a:pt x="1307604" y="3838029"/>
                  </a:lnTo>
                  <a:lnTo>
                    <a:pt x="1307604" y="3533597"/>
                  </a:lnTo>
                  <a:lnTo>
                    <a:pt x="1621078" y="3533597"/>
                  </a:lnTo>
                  <a:lnTo>
                    <a:pt x="1621078" y="3515817"/>
                  </a:lnTo>
                  <a:lnTo>
                    <a:pt x="17907" y="3515817"/>
                  </a:lnTo>
                  <a:lnTo>
                    <a:pt x="17907" y="3211042"/>
                  </a:lnTo>
                  <a:lnTo>
                    <a:pt x="1621078" y="3211042"/>
                  </a:lnTo>
                  <a:lnTo>
                    <a:pt x="1621078" y="3202152"/>
                  </a:lnTo>
                  <a:lnTo>
                    <a:pt x="1621078" y="3193262"/>
                  </a:lnTo>
                  <a:lnTo>
                    <a:pt x="1307604" y="3193262"/>
                  </a:lnTo>
                  <a:lnTo>
                    <a:pt x="1307604" y="2880423"/>
                  </a:lnTo>
                  <a:lnTo>
                    <a:pt x="1621078" y="2880423"/>
                  </a:lnTo>
                  <a:lnTo>
                    <a:pt x="1621078" y="2861373"/>
                  </a:lnTo>
                  <a:lnTo>
                    <a:pt x="1307604" y="2861373"/>
                  </a:lnTo>
                  <a:lnTo>
                    <a:pt x="1307604" y="2557856"/>
                  </a:lnTo>
                  <a:lnTo>
                    <a:pt x="1621078" y="2557856"/>
                  </a:lnTo>
                  <a:lnTo>
                    <a:pt x="1621078" y="2540076"/>
                  </a:lnTo>
                  <a:lnTo>
                    <a:pt x="1289697" y="2540076"/>
                  </a:lnTo>
                  <a:lnTo>
                    <a:pt x="1289697" y="2557856"/>
                  </a:lnTo>
                  <a:lnTo>
                    <a:pt x="1289697" y="2861373"/>
                  </a:lnTo>
                  <a:lnTo>
                    <a:pt x="1289697" y="2880423"/>
                  </a:lnTo>
                  <a:lnTo>
                    <a:pt x="1289697" y="3193262"/>
                  </a:lnTo>
                  <a:lnTo>
                    <a:pt x="985177" y="3193262"/>
                  </a:lnTo>
                  <a:lnTo>
                    <a:pt x="985177" y="2880423"/>
                  </a:lnTo>
                  <a:lnTo>
                    <a:pt x="1289697" y="2880423"/>
                  </a:lnTo>
                  <a:lnTo>
                    <a:pt x="1289697" y="2861373"/>
                  </a:lnTo>
                  <a:lnTo>
                    <a:pt x="985177" y="2861373"/>
                  </a:lnTo>
                  <a:lnTo>
                    <a:pt x="985177" y="2557856"/>
                  </a:lnTo>
                  <a:lnTo>
                    <a:pt x="1289697" y="2557856"/>
                  </a:lnTo>
                  <a:lnTo>
                    <a:pt x="1289697" y="2540076"/>
                  </a:lnTo>
                  <a:lnTo>
                    <a:pt x="967270" y="2540076"/>
                  </a:lnTo>
                  <a:lnTo>
                    <a:pt x="967270" y="2557856"/>
                  </a:lnTo>
                  <a:lnTo>
                    <a:pt x="967270" y="2861373"/>
                  </a:lnTo>
                  <a:lnTo>
                    <a:pt x="967270" y="2880423"/>
                  </a:lnTo>
                  <a:lnTo>
                    <a:pt x="967270" y="3193262"/>
                  </a:lnTo>
                  <a:lnTo>
                    <a:pt x="662762" y="3193262"/>
                  </a:lnTo>
                  <a:lnTo>
                    <a:pt x="662762" y="2880423"/>
                  </a:lnTo>
                  <a:lnTo>
                    <a:pt x="967270" y="2880423"/>
                  </a:lnTo>
                  <a:lnTo>
                    <a:pt x="967270" y="2861373"/>
                  </a:lnTo>
                  <a:lnTo>
                    <a:pt x="662762" y="2861373"/>
                  </a:lnTo>
                  <a:lnTo>
                    <a:pt x="662762" y="2557856"/>
                  </a:lnTo>
                  <a:lnTo>
                    <a:pt x="967270" y="2557856"/>
                  </a:lnTo>
                  <a:lnTo>
                    <a:pt x="967270" y="2540076"/>
                  </a:lnTo>
                  <a:lnTo>
                    <a:pt x="644842" y="2540076"/>
                  </a:lnTo>
                  <a:lnTo>
                    <a:pt x="644842" y="2557856"/>
                  </a:lnTo>
                  <a:lnTo>
                    <a:pt x="644842" y="2861373"/>
                  </a:lnTo>
                  <a:lnTo>
                    <a:pt x="644842" y="2880423"/>
                  </a:lnTo>
                  <a:lnTo>
                    <a:pt x="644842" y="3193262"/>
                  </a:lnTo>
                  <a:lnTo>
                    <a:pt x="340334" y="3193262"/>
                  </a:lnTo>
                  <a:lnTo>
                    <a:pt x="340334" y="2880423"/>
                  </a:lnTo>
                  <a:lnTo>
                    <a:pt x="644842" y="2880423"/>
                  </a:lnTo>
                  <a:lnTo>
                    <a:pt x="644842" y="2861373"/>
                  </a:lnTo>
                  <a:lnTo>
                    <a:pt x="340334" y="2861373"/>
                  </a:lnTo>
                  <a:lnTo>
                    <a:pt x="340334" y="2557856"/>
                  </a:lnTo>
                  <a:lnTo>
                    <a:pt x="644842" y="2557856"/>
                  </a:lnTo>
                  <a:lnTo>
                    <a:pt x="644842" y="2540076"/>
                  </a:lnTo>
                  <a:lnTo>
                    <a:pt x="322414" y="2540076"/>
                  </a:lnTo>
                  <a:lnTo>
                    <a:pt x="322414" y="2557856"/>
                  </a:lnTo>
                  <a:lnTo>
                    <a:pt x="322414" y="2861373"/>
                  </a:lnTo>
                  <a:lnTo>
                    <a:pt x="17907" y="2861373"/>
                  </a:lnTo>
                  <a:lnTo>
                    <a:pt x="17907" y="2557856"/>
                  </a:lnTo>
                  <a:lnTo>
                    <a:pt x="322414" y="2557856"/>
                  </a:lnTo>
                  <a:lnTo>
                    <a:pt x="322414" y="2540076"/>
                  </a:lnTo>
                  <a:lnTo>
                    <a:pt x="17907" y="2540076"/>
                  </a:lnTo>
                  <a:lnTo>
                    <a:pt x="17907" y="2235301"/>
                  </a:lnTo>
                  <a:lnTo>
                    <a:pt x="322414" y="2235301"/>
                  </a:lnTo>
                  <a:lnTo>
                    <a:pt x="322414" y="2539555"/>
                  </a:lnTo>
                  <a:lnTo>
                    <a:pt x="340334" y="2539555"/>
                  </a:lnTo>
                  <a:lnTo>
                    <a:pt x="340334" y="2235301"/>
                  </a:lnTo>
                  <a:lnTo>
                    <a:pt x="644842" y="2235301"/>
                  </a:lnTo>
                  <a:lnTo>
                    <a:pt x="644842" y="2539555"/>
                  </a:lnTo>
                  <a:lnTo>
                    <a:pt x="662762" y="2539555"/>
                  </a:lnTo>
                  <a:lnTo>
                    <a:pt x="662762" y="2235301"/>
                  </a:lnTo>
                  <a:lnTo>
                    <a:pt x="967270" y="2235301"/>
                  </a:lnTo>
                  <a:lnTo>
                    <a:pt x="967270" y="2539555"/>
                  </a:lnTo>
                  <a:lnTo>
                    <a:pt x="985177" y="2539555"/>
                  </a:lnTo>
                  <a:lnTo>
                    <a:pt x="985177" y="2235301"/>
                  </a:lnTo>
                  <a:lnTo>
                    <a:pt x="1289697" y="2235301"/>
                  </a:lnTo>
                  <a:lnTo>
                    <a:pt x="1289697" y="2539555"/>
                  </a:lnTo>
                  <a:lnTo>
                    <a:pt x="1307604" y="2539555"/>
                  </a:lnTo>
                  <a:lnTo>
                    <a:pt x="1307604" y="2235301"/>
                  </a:lnTo>
                  <a:lnTo>
                    <a:pt x="1621078" y="2235301"/>
                  </a:lnTo>
                  <a:lnTo>
                    <a:pt x="1621078" y="2217521"/>
                  </a:lnTo>
                  <a:lnTo>
                    <a:pt x="17907" y="2217521"/>
                  </a:lnTo>
                  <a:lnTo>
                    <a:pt x="17907" y="1912734"/>
                  </a:lnTo>
                  <a:lnTo>
                    <a:pt x="322414" y="1912734"/>
                  </a:lnTo>
                  <a:lnTo>
                    <a:pt x="322414" y="2217166"/>
                  </a:lnTo>
                  <a:lnTo>
                    <a:pt x="340334" y="2217166"/>
                  </a:lnTo>
                  <a:lnTo>
                    <a:pt x="340334" y="1912734"/>
                  </a:lnTo>
                  <a:lnTo>
                    <a:pt x="644842" y="1912734"/>
                  </a:lnTo>
                  <a:lnTo>
                    <a:pt x="644842" y="2217166"/>
                  </a:lnTo>
                  <a:lnTo>
                    <a:pt x="662762" y="2217166"/>
                  </a:lnTo>
                  <a:lnTo>
                    <a:pt x="662762" y="1912734"/>
                  </a:lnTo>
                  <a:lnTo>
                    <a:pt x="967270" y="1912734"/>
                  </a:lnTo>
                  <a:lnTo>
                    <a:pt x="967270" y="2217166"/>
                  </a:lnTo>
                  <a:lnTo>
                    <a:pt x="985177" y="2217166"/>
                  </a:lnTo>
                  <a:lnTo>
                    <a:pt x="985177" y="1912734"/>
                  </a:lnTo>
                  <a:lnTo>
                    <a:pt x="1289697" y="1912734"/>
                  </a:lnTo>
                  <a:lnTo>
                    <a:pt x="1289697" y="2217166"/>
                  </a:lnTo>
                  <a:lnTo>
                    <a:pt x="1307604" y="2217166"/>
                  </a:lnTo>
                  <a:lnTo>
                    <a:pt x="1307604" y="1912734"/>
                  </a:lnTo>
                  <a:lnTo>
                    <a:pt x="1621078" y="1912734"/>
                  </a:lnTo>
                  <a:lnTo>
                    <a:pt x="1621078" y="1894954"/>
                  </a:lnTo>
                  <a:lnTo>
                    <a:pt x="17907" y="1894954"/>
                  </a:lnTo>
                  <a:lnTo>
                    <a:pt x="17907" y="1590179"/>
                  </a:lnTo>
                  <a:lnTo>
                    <a:pt x="1621078" y="1590179"/>
                  </a:lnTo>
                  <a:lnTo>
                    <a:pt x="1621078" y="1581289"/>
                  </a:lnTo>
                  <a:lnTo>
                    <a:pt x="1621078" y="1572399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5743" y="3855947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4" h="4200525">
                  <a:moveTo>
                    <a:pt x="340334" y="2596997"/>
                  </a:moveTo>
                  <a:lnTo>
                    <a:pt x="322414" y="2596997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6997"/>
                  </a:lnTo>
                  <a:close/>
                </a:path>
                <a:path w="1621154" h="4200525">
                  <a:moveTo>
                    <a:pt x="340334" y="976134"/>
                  </a:moveTo>
                  <a:lnTo>
                    <a:pt x="322414" y="976134"/>
                  </a:lnTo>
                  <a:lnTo>
                    <a:pt x="322414" y="1280604"/>
                  </a:lnTo>
                  <a:lnTo>
                    <a:pt x="340334" y="1280604"/>
                  </a:lnTo>
                  <a:lnTo>
                    <a:pt x="340334" y="976134"/>
                  </a:lnTo>
                  <a:close/>
                </a:path>
                <a:path w="1621154" h="420052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58202"/>
                  </a:lnTo>
                  <a:lnTo>
                    <a:pt x="340334" y="958202"/>
                  </a:lnTo>
                  <a:lnTo>
                    <a:pt x="340334" y="644766"/>
                  </a:lnTo>
                  <a:close/>
                </a:path>
                <a:path w="1621154" h="420052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200525">
                  <a:moveTo>
                    <a:pt x="662762" y="2596997"/>
                  </a:moveTo>
                  <a:lnTo>
                    <a:pt x="644842" y="2596997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6997"/>
                  </a:lnTo>
                  <a:close/>
                </a:path>
                <a:path w="1621154" h="4200525">
                  <a:moveTo>
                    <a:pt x="662762" y="976134"/>
                  </a:moveTo>
                  <a:lnTo>
                    <a:pt x="644842" y="976134"/>
                  </a:lnTo>
                  <a:lnTo>
                    <a:pt x="644842" y="1280604"/>
                  </a:lnTo>
                  <a:lnTo>
                    <a:pt x="662762" y="1280604"/>
                  </a:lnTo>
                  <a:lnTo>
                    <a:pt x="662762" y="976134"/>
                  </a:lnTo>
                  <a:close/>
                </a:path>
                <a:path w="1621154" h="420052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58202"/>
                  </a:lnTo>
                  <a:lnTo>
                    <a:pt x="662762" y="958202"/>
                  </a:lnTo>
                  <a:lnTo>
                    <a:pt x="662762" y="644766"/>
                  </a:lnTo>
                  <a:close/>
                </a:path>
                <a:path w="1621154" h="420052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20052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200525">
                  <a:moveTo>
                    <a:pt x="985177" y="2596997"/>
                  </a:moveTo>
                  <a:lnTo>
                    <a:pt x="967270" y="2596997"/>
                  </a:lnTo>
                  <a:lnTo>
                    <a:pt x="967270" y="2901467"/>
                  </a:lnTo>
                  <a:lnTo>
                    <a:pt x="985177" y="2901467"/>
                  </a:lnTo>
                  <a:lnTo>
                    <a:pt x="985177" y="2596997"/>
                  </a:lnTo>
                  <a:close/>
                </a:path>
                <a:path w="1621154" h="4200525">
                  <a:moveTo>
                    <a:pt x="985177" y="976134"/>
                  </a:moveTo>
                  <a:lnTo>
                    <a:pt x="967270" y="976134"/>
                  </a:lnTo>
                  <a:lnTo>
                    <a:pt x="967270" y="1280604"/>
                  </a:lnTo>
                  <a:lnTo>
                    <a:pt x="985177" y="1280604"/>
                  </a:lnTo>
                  <a:lnTo>
                    <a:pt x="985177" y="976134"/>
                  </a:lnTo>
                  <a:close/>
                </a:path>
                <a:path w="1621154" h="420052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58202"/>
                  </a:lnTo>
                  <a:lnTo>
                    <a:pt x="985177" y="958202"/>
                  </a:lnTo>
                  <a:lnTo>
                    <a:pt x="985177" y="644766"/>
                  </a:lnTo>
                  <a:close/>
                </a:path>
                <a:path w="1621154" h="420052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200525">
                  <a:moveTo>
                    <a:pt x="1307604" y="2596997"/>
                  </a:moveTo>
                  <a:lnTo>
                    <a:pt x="1289697" y="2596997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6997"/>
                  </a:lnTo>
                  <a:close/>
                </a:path>
                <a:path w="1621154" h="4200525">
                  <a:moveTo>
                    <a:pt x="1307604" y="976134"/>
                  </a:moveTo>
                  <a:lnTo>
                    <a:pt x="1289697" y="976134"/>
                  </a:lnTo>
                  <a:lnTo>
                    <a:pt x="1289697" y="1280604"/>
                  </a:lnTo>
                  <a:lnTo>
                    <a:pt x="1307604" y="1280604"/>
                  </a:lnTo>
                  <a:lnTo>
                    <a:pt x="1307604" y="976134"/>
                  </a:lnTo>
                  <a:close/>
                </a:path>
                <a:path w="1621154" h="420052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58202"/>
                  </a:lnTo>
                  <a:lnTo>
                    <a:pt x="1307604" y="958202"/>
                  </a:lnTo>
                  <a:lnTo>
                    <a:pt x="1307604" y="644766"/>
                  </a:lnTo>
                  <a:close/>
                </a:path>
                <a:path w="1621154" h="420052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200525">
                  <a:moveTo>
                    <a:pt x="1621078" y="958215"/>
                  </a:moveTo>
                  <a:lnTo>
                    <a:pt x="8953" y="958215"/>
                  </a:lnTo>
                  <a:lnTo>
                    <a:pt x="8953" y="967105"/>
                  </a:lnTo>
                  <a:lnTo>
                    <a:pt x="0" y="967105"/>
                  </a:lnTo>
                  <a:lnTo>
                    <a:pt x="0" y="2578646"/>
                  </a:lnTo>
                  <a:lnTo>
                    <a:pt x="17907" y="2578646"/>
                  </a:lnTo>
                  <a:lnTo>
                    <a:pt x="17907" y="2266238"/>
                  </a:lnTo>
                  <a:lnTo>
                    <a:pt x="322414" y="2266238"/>
                  </a:lnTo>
                  <a:lnTo>
                    <a:pt x="322414" y="2579090"/>
                  </a:lnTo>
                  <a:lnTo>
                    <a:pt x="8953" y="2579090"/>
                  </a:lnTo>
                  <a:lnTo>
                    <a:pt x="8953" y="2587980"/>
                  </a:lnTo>
                  <a:lnTo>
                    <a:pt x="0" y="2587980"/>
                  </a:lnTo>
                  <a:lnTo>
                    <a:pt x="0" y="2596870"/>
                  </a:lnTo>
                  <a:lnTo>
                    <a:pt x="0" y="2901645"/>
                  </a:lnTo>
                  <a:lnTo>
                    <a:pt x="0" y="4199509"/>
                  </a:lnTo>
                  <a:lnTo>
                    <a:pt x="17907" y="4199509"/>
                  </a:lnTo>
                  <a:lnTo>
                    <a:pt x="17907" y="3887101"/>
                  </a:lnTo>
                  <a:lnTo>
                    <a:pt x="322414" y="3887101"/>
                  </a:lnTo>
                  <a:lnTo>
                    <a:pt x="322414" y="4199966"/>
                  </a:lnTo>
                  <a:lnTo>
                    <a:pt x="340334" y="4199966"/>
                  </a:lnTo>
                  <a:lnTo>
                    <a:pt x="340334" y="3887101"/>
                  </a:lnTo>
                  <a:lnTo>
                    <a:pt x="644842" y="3887101"/>
                  </a:lnTo>
                  <a:lnTo>
                    <a:pt x="644842" y="4199966"/>
                  </a:lnTo>
                  <a:lnTo>
                    <a:pt x="662762" y="4199966"/>
                  </a:lnTo>
                  <a:lnTo>
                    <a:pt x="662762" y="3887101"/>
                  </a:lnTo>
                  <a:lnTo>
                    <a:pt x="1621078" y="3887101"/>
                  </a:lnTo>
                  <a:lnTo>
                    <a:pt x="1621078" y="3868051"/>
                  </a:lnTo>
                  <a:lnTo>
                    <a:pt x="1307604" y="3868051"/>
                  </a:lnTo>
                  <a:lnTo>
                    <a:pt x="1307604" y="3564547"/>
                  </a:lnTo>
                  <a:lnTo>
                    <a:pt x="1621078" y="3564547"/>
                  </a:lnTo>
                  <a:lnTo>
                    <a:pt x="1621078" y="3546767"/>
                  </a:lnTo>
                  <a:lnTo>
                    <a:pt x="1289697" y="3546767"/>
                  </a:lnTo>
                  <a:lnTo>
                    <a:pt x="1289697" y="3564547"/>
                  </a:lnTo>
                  <a:lnTo>
                    <a:pt x="1289697" y="3868051"/>
                  </a:lnTo>
                  <a:lnTo>
                    <a:pt x="985177" y="3868051"/>
                  </a:lnTo>
                  <a:lnTo>
                    <a:pt x="985177" y="3564547"/>
                  </a:lnTo>
                  <a:lnTo>
                    <a:pt x="1289697" y="3564547"/>
                  </a:lnTo>
                  <a:lnTo>
                    <a:pt x="1289697" y="3546767"/>
                  </a:lnTo>
                  <a:lnTo>
                    <a:pt x="967270" y="3546767"/>
                  </a:lnTo>
                  <a:lnTo>
                    <a:pt x="967270" y="3564547"/>
                  </a:lnTo>
                  <a:lnTo>
                    <a:pt x="967270" y="3868051"/>
                  </a:lnTo>
                  <a:lnTo>
                    <a:pt x="662762" y="3868051"/>
                  </a:lnTo>
                  <a:lnTo>
                    <a:pt x="662762" y="3564547"/>
                  </a:lnTo>
                  <a:lnTo>
                    <a:pt x="967270" y="3564547"/>
                  </a:lnTo>
                  <a:lnTo>
                    <a:pt x="967270" y="3546767"/>
                  </a:lnTo>
                  <a:lnTo>
                    <a:pt x="644842" y="3546767"/>
                  </a:lnTo>
                  <a:lnTo>
                    <a:pt x="644842" y="3564547"/>
                  </a:lnTo>
                  <a:lnTo>
                    <a:pt x="644842" y="3868051"/>
                  </a:lnTo>
                  <a:lnTo>
                    <a:pt x="340334" y="3868051"/>
                  </a:lnTo>
                  <a:lnTo>
                    <a:pt x="340334" y="3564547"/>
                  </a:lnTo>
                  <a:lnTo>
                    <a:pt x="644842" y="3564547"/>
                  </a:lnTo>
                  <a:lnTo>
                    <a:pt x="644842" y="3546767"/>
                  </a:lnTo>
                  <a:lnTo>
                    <a:pt x="322414" y="3546767"/>
                  </a:lnTo>
                  <a:lnTo>
                    <a:pt x="322414" y="3564547"/>
                  </a:lnTo>
                  <a:lnTo>
                    <a:pt x="322414" y="3868051"/>
                  </a:lnTo>
                  <a:lnTo>
                    <a:pt x="17907" y="3868051"/>
                  </a:lnTo>
                  <a:lnTo>
                    <a:pt x="17907" y="3564547"/>
                  </a:lnTo>
                  <a:lnTo>
                    <a:pt x="322414" y="3564547"/>
                  </a:lnTo>
                  <a:lnTo>
                    <a:pt x="322414" y="3546767"/>
                  </a:lnTo>
                  <a:lnTo>
                    <a:pt x="17907" y="3546767"/>
                  </a:lnTo>
                  <a:lnTo>
                    <a:pt x="17907" y="3241979"/>
                  </a:lnTo>
                  <a:lnTo>
                    <a:pt x="322414" y="3241979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979"/>
                  </a:lnTo>
                  <a:lnTo>
                    <a:pt x="644842" y="3241979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979"/>
                  </a:lnTo>
                  <a:lnTo>
                    <a:pt x="967270" y="3241979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979"/>
                  </a:lnTo>
                  <a:lnTo>
                    <a:pt x="1289697" y="3241979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979"/>
                  </a:lnTo>
                  <a:lnTo>
                    <a:pt x="1621078" y="3241979"/>
                  </a:lnTo>
                  <a:lnTo>
                    <a:pt x="1621078" y="3224212"/>
                  </a:lnTo>
                  <a:lnTo>
                    <a:pt x="17907" y="3224212"/>
                  </a:lnTo>
                  <a:lnTo>
                    <a:pt x="17907" y="2919425"/>
                  </a:lnTo>
                  <a:lnTo>
                    <a:pt x="322414" y="2919425"/>
                  </a:lnTo>
                  <a:lnTo>
                    <a:pt x="322414" y="3223857"/>
                  </a:lnTo>
                  <a:lnTo>
                    <a:pt x="340334" y="3223857"/>
                  </a:lnTo>
                  <a:lnTo>
                    <a:pt x="340334" y="2919425"/>
                  </a:lnTo>
                  <a:lnTo>
                    <a:pt x="644842" y="2919425"/>
                  </a:lnTo>
                  <a:lnTo>
                    <a:pt x="644842" y="3223857"/>
                  </a:lnTo>
                  <a:lnTo>
                    <a:pt x="662762" y="3223857"/>
                  </a:lnTo>
                  <a:lnTo>
                    <a:pt x="662762" y="2919425"/>
                  </a:lnTo>
                  <a:lnTo>
                    <a:pt x="967270" y="2919425"/>
                  </a:lnTo>
                  <a:lnTo>
                    <a:pt x="967270" y="3223857"/>
                  </a:lnTo>
                  <a:lnTo>
                    <a:pt x="985177" y="3223857"/>
                  </a:lnTo>
                  <a:lnTo>
                    <a:pt x="985177" y="2919425"/>
                  </a:lnTo>
                  <a:lnTo>
                    <a:pt x="1289697" y="2919425"/>
                  </a:lnTo>
                  <a:lnTo>
                    <a:pt x="1289697" y="3223857"/>
                  </a:lnTo>
                  <a:lnTo>
                    <a:pt x="1307604" y="3223857"/>
                  </a:lnTo>
                  <a:lnTo>
                    <a:pt x="1307604" y="2919425"/>
                  </a:lnTo>
                  <a:lnTo>
                    <a:pt x="1621078" y="2919425"/>
                  </a:lnTo>
                  <a:lnTo>
                    <a:pt x="1621078" y="2901645"/>
                  </a:lnTo>
                  <a:lnTo>
                    <a:pt x="17907" y="2901645"/>
                  </a:lnTo>
                  <a:lnTo>
                    <a:pt x="17907" y="2596870"/>
                  </a:lnTo>
                  <a:lnTo>
                    <a:pt x="1621078" y="2596870"/>
                  </a:lnTo>
                  <a:lnTo>
                    <a:pt x="1621078" y="2587980"/>
                  </a:lnTo>
                  <a:lnTo>
                    <a:pt x="1621078" y="2579090"/>
                  </a:lnTo>
                  <a:lnTo>
                    <a:pt x="1307604" y="2579090"/>
                  </a:lnTo>
                  <a:lnTo>
                    <a:pt x="1307604" y="2266238"/>
                  </a:lnTo>
                  <a:lnTo>
                    <a:pt x="1621078" y="2266238"/>
                  </a:lnTo>
                  <a:lnTo>
                    <a:pt x="1621078" y="2247188"/>
                  </a:lnTo>
                  <a:lnTo>
                    <a:pt x="1307604" y="2247188"/>
                  </a:lnTo>
                  <a:lnTo>
                    <a:pt x="1307604" y="1943684"/>
                  </a:lnTo>
                  <a:lnTo>
                    <a:pt x="1621078" y="1943684"/>
                  </a:lnTo>
                  <a:lnTo>
                    <a:pt x="1621078" y="1925904"/>
                  </a:lnTo>
                  <a:lnTo>
                    <a:pt x="1289697" y="1925904"/>
                  </a:lnTo>
                  <a:lnTo>
                    <a:pt x="1289697" y="1943684"/>
                  </a:lnTo>
                  <a:lnTo>
                    <a:pt x="1289697" y="2247188"/>
                  </a:lnTo>
                  <a:lnTo>
                    <a:pt x="1289697" y="2266238"/>
                  </a:lnTo>
                  <a:lnTo>
                    <a:pt x="1289697" y="2579090"/>
                  </a:lnTo>
                  <a:lnTo>
                    <a:pt x="985177" y="2579090"/>
                  </a:lnTo>
                  <a:lnTo>
                    <a:pt x="985177" y="2266238"/>
                  </a:lnTo>
                  <a:lnTo>
                    <a:pt x="1289697" y="2266238"/>
                  </a:lnTo>
                  <a:lnTo>
                    <a:pt x="1289697" y="2247188"/>
                  </a:lnTo>
                  <a:lnTo>
                    <a:pt x="985177" y="2247188"/>
                  </a:lnTo>
                  <a:lnTo>
                    <a:pt x="985177" y="1943684"/>
                  </a:lnTo>
                  <a:lnTo>
                    <a:pt x="1289697" y="1943684"/>
                  </a:lnTo>
                  <a:lnTo>
                    <a:pt x="1289697" y="1925904"/>
                  </a:lnTo>
                  <a:lnTo>
                    <a:pt x="967270" y="1925904"/>
                  </a:lnTo>
                  <a:lnTo>
                    <a:pt x="967270" y="1943684"/>
                  </a:lnTo>
                  <a:lnTo>
                    <a:pt x="967270" y="2247188"/>
                  </a:lnTo>
                  <a:lnTo>
                    <a:pt x="967270" y="2266238"/>
                  </a:lnTo>
                  <a:lnTo>
                    <a:pt x="967270" y="2579090"/>
                  </a:lnTo>
                  <a:lnTo>
                    <a:pt x="662762" y="2579090"/>
                  </a:lnTo>
                  <a:lnTo>
                    <a:pt x="662762" y="2266238"/>
                  </a:lnTo>
                  <a:lnTo>
                    <a:pt x="967270" y="2266238"/>
                  </a:lnTo>
                  <a:lnTo>
                    <a:pt x="967270" y="2247188"/>
                  </a:lnTo>
                  <a:lnTo>
                    <a:pt x="662762" y="2247188"/>
                  </a:lnTo>
                  <a:lnTo>
                    <a:pt x="662762" y="1943684"/>
                  </a:lnTo>
                  <a:lnTo>
                    <a:pt x="967270" y="1943684"/>
                  </a:lnTo>
                  <a:lnTo>
                    <a:pt x="967270" y="1925904"/>
                  </a:lnTo>
                  <a:lnTo>
                    <a:pt x="644842" y="1925904"/>
                  </a:lnTo>
                  <a:lnTo>
                    <a:pt x="644842" y="1943684"/>
                  </a:lnTo>
                  <a:lnTo>
                    <a:pt x="644842" y="2247188"/>
                  </a:lnTo>
                  <a:lnTo>
                    <a:pt x="644842" y="2266238"/>
                  </a:lnTo>
                  <a:lnTo>
                    <a:pt x="644842" y="2579090"/>
                  </a:lnTo>
                  <a:lnTo>
                    <a:pt x="340334" y="2579090"/>
                  </a:lnTo>
                  <a:lnTo>
                    <a:pt x="340334" y="2266238"/>
                  </a:lnTo>
                  <a:lnTo>
                    <a:pt x="644842" y="2266238"/>
                  </a:lnTo>
                  <a:lnTo>
                    <a:pt x="644842" y="2247188"/>
                  </a:lnTo>
                  <a:lnTo>
                    <a:pt x="340334" y="2247188"/>
                  </a:lnTo>
                  <a:lnTo>
                    <a:pt x="340334" y="1943684"/>
                  </a:lnTo>
                  <a:lnTo>
                    <a:pt x="644842" y="1943684"/>
                  </a:lnTo>
                  <a:lnTo>
                    <a:pt x="644842" y="1925904"/>
                  </a:lnTo>
                  <a:lnTo>
                    <a:pt x="322414" y="1925904"/>
                  </a:lnTo>
                  <a:lnTo>
                    <a:pt x="322414" y="1943684"/>
                  </a:lnTo>
                  <a:lnTo>
                    <a:pt x="322414" y="2247188"/>
                  </a:lnTo>
                  <a:lnTo>
                    <a:pt x="17907" y="2247188"/>
                  </a:lnTo>
                  <a:lnTo>
                    <a:pt x="17907" y="1943684"/>
                  </a:lnTo>
                  <a:lnTo>
                    <a:pt x="322414" y="1943684"/>
                  </a:lnTo>
                  <a:lnTo>
                    <a:pt x="322414" y="1925904"/>
                  </a:lnTo>
                  <a:lnTo>
                    <a:pt x="17907" y="1925904"/>
                  </a:lnTo>
                  <a:lnTo>
                    <a:pt x="17907" y="1621116"/>
                  </a:lnTo>
                  <a:lnTo>
                    <a:pt x="322414" y="1621116"/>
                  </a:lnTo>
                  <a:lnTo>
                    <a:pt x="322414" y="1925370"/>
                  </a:lnTo>
                  <a:lnTo>
                    <a:pt x="340334" y="1925370"/>
                  </a:lnTo>
                  <a:lnTo>
                    <a:pt x="340334" y="1621116"/>
                  </a:lnTo>
                  <a:lnTo>
                    <a:pt x="644842" y="1621116"/>
                  </a:lnTo>
                  <a:lnTo>
                    <a:pt x="644842" y="1925370"/>
                  </a:lnTo>
                  <a:lnTo>
                    <a:pt x="662762" y="1925370"/>
                  </a:lnTo>
                  <a:lnTo>
                    <a:pt x="662762" y="1621116"/>
                  </a:lnTo>
                  <a:lnTo>
                    <a:pt x="967270" y="1621116"/>
                  </a:lnTo>
                  <a:lnTo>
                    <a:pt x="967270" y="1925370"/>
                  </a:lnTo>
                  <a:lnTo>
                    <a:pt x="985177" y="1925370"/>
                  </a:lnTo>
                  <a:lnTo>
                    <a:pt x="985177" y="1621116"/>
                  </a:lnTo>
                  <a:lnTo>
                    <a:pt x="1289697" y="1621116"/>
                  </a:lnTo>
                  <a:lnTo>
                    <a:pt x="1289697" y="1925370"/>
                  </a:lnTo>
                  <a:lnTo>
                    <a:pt x="1307604" y="1925370"/>
                  </a:lnTo>
                  <a:lnTo>
                    <a:pt x="1307604" y="1621116"/>
                  </a:lnTo>
                  <a:lnTo>
                    <a:pt x="1621078" y="1621116"/>
                  </a:lnTo>
                  <a:lnTo>
                    <a:pt x="1621078" y="1603336"/>
                  </a:lnTo>
                  <a:lnTo>
                    <a:pt x="17907" y="1603336"/>
                  </a:lnTo>
                  <a:lnTo>
                    <a:pt x="17907" y="1298562"/>
                  </a:lnTo>
                  <a:lnTo>
                    <a:pt x="322414" y="1298562"/>
                  </a:lnTo>
                  <a:lnTo>
                    <a:pt x="322414" y="1602994"/>
                  </a:lnTo>
                  <a:lnTo>
                    <a:pt x="340334" y="1602994"/>
                  </a:lnTo>
                  <a:lnTo>
                    <a:pt x="340334" y="1298562"/>
                  </a:lnTo>
                  <a:lnTo>
                    <a:pt x="644842" y="1298562"/>
                  </a:lnTo>
                  <a:lnTo>
                    <a:pt x="644842" y="1602994"/>
                  </a:lnTo>
                  <a:lnTo>
                    <a:pt x="662762" y="1602994"/>
                  </a:lnTo>
                  <a:lnTo>
                    <a:pt x="662762" y="1298562"/>
                  </a:lnTo>
                  <a:lnTo>
                    <a:pt x="967270" y="1298562"/>
                  </a:lnTo>
                  <a:lnTo>
                    <a:pt x="967270" y="1602994"/>
                  </a:lnTo>
                  <a:lnTo>
                    <a:pt x="985177" y="1602994"/>
                  </a:lnTo>
                  <a:lnTo>
                    <a:pt x="985177" y="1298562"/>
                  </a:lnTo>
                  <a:lnTo>
                    <a:pt x="1289697" y="1298562"/>
                  </a:lnTo>
                  <a:lnTo>
                    <a:pt x="1289697" y="1602994"/>
                  </a:lnTo>
                  <a:lnTo>
                    <a:pt x="1307604" y="1602994"/>
                  </a:lnTo>
                  <a:lnTo>
                    <a:pt x="1307604" y="1298562"/>
                  </a:lnTo>
                  <a:lnTo>
                    <a:pt x="1621078" y="1298562"/>
                  </a:lnTo>
                  <a:lnTo>
                    <a:pt x="1621078" y="1280782"/>
                  </a:lnTo>
                  <a:lnTo>
                    <a:pt x="17907" y="1280782"/>
                  </a:lnTo>
                  <a:lnTo>
                    <a:pt x="17907" y="975995"/>
                  </a:lnTo>
                  <a:lnTo>
                    <a:pt x="1621078" y="975995"/>
                  </a:lnTo>
                  <a:lnTo>
                    <a:pt x="1621078" y="967105"/>
                  </a:lnTo>
                  <a:lnTo>
                    <a:pt x="1621078" y="958215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05743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6822" y="936598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4" h="4200525">
                  <a:moveTo>
                    <a:pt x="340334" y="2274582"/>
                  </a:moveTo>
                  <a:lnTo>
                    <a:pt x="322414" y="2274582"/>
                  </a:lnTo>
                  <a:lnTo>
                    <a:pt x="322414" y="2579052"/>
                  </a:lnTo>
                  <a:lnTo>
                    <a:pt x="340334" y="2579052"/>
                  </a:lnTo>
                  <a:lnTo>
                    <a:pt x="340334" y="2274582"/>
                  </a:lnTo>
                  <a:close/>
                </a:path>
                <a:path w="1621154" h="4200525">
                  <a:moveTo>
                    <a:pt x="340334" y="653719"/>
                  </a:moveTo>
                  <a:lnTo>
                    <a:pt x="322414" y="653719"/>
                  </a:lnTo>
                  <a:lnTo>
                    <a:pt x="322414" y="958202"/>
                  </a:lnTo>
                  <a:lnTo>
                    <a:pt x="340334" y="958202"/>
                  </a:lnTo>
                  <a:lnTo>
                    <a:pt x="340334" y="653719"/>
                  </a:lnTo>
                  <a:close/>
                </a:path>
                <a:path w="1621154" h="4200525">
                  <a:moveTo>
                    <a:pt x="662762" y="2274582"/>
                  </a:moveTo>
                  <a:lnTo>
                    <a:pt x="644842" y="2274582"/>
                  </a:lnTo>
                  <a:lnTo>
                    <a:pt x="644842" y="2579052"/>
                  </a:lnTo>
                  <a:lnTo>
                    <a:pt x="662762" y="2579052"/>
                  </a:lnTo>
                  <a:lnTo>
                    <a:pt x="662762" y="2274582"/>
                  </a:lnTo>
                  <a:close/>
                </a:path>
                <a:path w="1621154" h="4200525">
                  <a:moveTo>
                    <a:pt x="662762" y="653719"/>
                  </a:moveTo>
                  <a:lnTo>
                    <a:pt x="644842" y="653719"/>
                  </a:lnTo>
                  <a:lnTo>
                    <a:pt x="644842" y="958202"/>
                  </a:lnTo>
                  <a:lnTo>
                    <a:pt x="662762" y="958202"/>
                  </a:lnTo>
                  <a:lnTo>
                    <a:pt x="662762" y="653719"/>
                  </a:lnTo>
                  <a:close/>
                </a:path>
                <a:path w="1621154" h="4200525">
                  <a:moveTo>
                    <a:pt x="985177" y="2274582"/>
                  </a:moveTo>
                  <a:lnTo>
                    <a:pt x="967270" y="2274582"/>
                  </a:lnTo>
                  <a:lnTo>
                    <a:pt x="967270" y="2579052"/>
                  </a:lnTo>
                  <a:lnTo>
                    <a:pt x="985177" y="2579052"/>
                  </a:lnTo>
                  <a:lnTo>
                    <a:pt x="985177" y="2274582"/>
                  </a:lnTo>
                  <a:close/>
                </a:path>
                <a:path w="1621154" h="4200525">
                  <a:moveTo>
                    <a:pt x="985177" y="653719"/>
                  </a:moveTo>
                  <a:lnTo>
                    <a:pt x="967270" y="653719"/>
                  </a:lnTo>
                  <a:lnTo>
                    <a:pt x="967270" y="958202"/>
                  </a:lnTo>
                  <a:lnTo>
                    <a:pt x="985177" y="958202"/>
                  </a:lnTo>
                  <a:lnTo>
                    <a:pt x="985177" y="653719"/>
                  </a:lnTo>
                  <a:close/>
                </a:path>
                <a:path w="1621154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4" h="4200525">
                  <a:moveTo>
                    <a:pt x="1307604" y="2274582"/>
                  </a:moveTo>
                  <a:lnTo>
                    <a:pt x="1289697" y="2274582"/>
                  </a:lnTo>
                  <a:lnTo>
                    <a:pt x="1289697" y="2579052"/>
                  </a:lnTo>
                  <a:lnTo>
                    <a:pt x="1307604" y="2579052"/>
                  </a:lnTo>
                  <a:lnTo>
                    <a:pt x="1307604" y="2274582"/>
                  </a:lnTo>
                  <a:close/>
                </a:path>
                <a:path w="1621154" h="4200525">
                  <a:moveTo>
                    <a:pt x="1307604" y="653719"/>
                  </a:moveTo>
                  <a:lnTo>
                    <a:pt x="1289697" y="653719"/>
                  </a:lnTo>
                  <a:lnTo>
                    <a:pt x="1289697" y="958202"/>
                  </a:lnTo>
                  <a:lnTo>
                    <a:pt x="1307604" y="958202"/>
                  </a:lnTo>
                  <a:lnTo>
                    <a:pt x="1307604" y="653719"/>
                  </a:lnTo>
                  <a:close/>
                </a:path>
                <a:path w="1621154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4" h="4200525">
                  <a:moveTo>
                    <a:pt x="1621078" y="3877564"/>
                  </a:moveTo>
                  <a:lnTo>
                    <a:pt x="8953" y="3877564"/>
                  </a:lnTo>
                  <a:lnTo>
                    <a:pt x="8953" y="3886454"/>
                  </a:lnTo>
                  <a:lnTo>
                    <a:pt x="0" y="3886454"/>
                  </a:lnTo>
                  <a:lnTo>
                    <a:pt x="0" y="3895344"/>
                  </a:lnTo>
                  <a:lnTo>
                    <a:pt x="0" y="4200131"/>
                  </a:lnTo>
                  <a:lnTo>
                    <a:pt x="17907" y="4200131"/>
                  </a:lnTo>
                  <a:lnTo>
                    <a:pt x="17907" y="3895344"/>
                  </a:lnTo>
                  <a:lnTo>
                    <a:pt x="1621078" y="3895344"/>
                  </a:lnTo>
                  <a:lnTo>
                    <a:pt x="1621078" y="3886454"/>
                  </a:lnTo>
                  <a:lnTo>
                    <a:pt x="1621078" y="3877564"/>
                  </a:lnTo>
                  <a:close/>
                </a:path>
                <a:path w="1621154" h="4200525">
                  <a:moveTo>
                    <a:pt x="1621078" y="635812"/>
                  </a:moveTo>
                  <a:lnTo>
                    <a:pt x="1307604" y="635812"/>
                  </a:lnTo>
                  <a:lnTo>
                    <a:pt x="1307604" y="322389"/>
                  </a:lnTo>
                  <a:lnTo>
                    <a:pt x="1289697" y="322389"/>
                  </a:lnTo>
                  <a:lnTo>
                    <a:pt x="1289697" y="635812"/>
                  </a:lnTo>
                  <a:lnTo>
                    <a:pt x="985177" y="635812"/>
                  </a:lnTo>
                  <a:lnTo>
                    <a:pt x="985177" y="322389"/>
                  </a:lnTo>
                  <a:lnTo>
                    <a:pt x="967270" y="322389"/>
                  </a:lnTo>
                  <a:lnTo>
                    <a:pt x="967270" y="635812"/>
                  </a:lnTo>
                  <a:lnTo>
                    <a:pt x="662762" y="635812"/>
                  </a:lnTo>
                  <a:lnTo>
                    <a:pt x="662762" y="322389"/>
                  </a:lnTo>
                  <a:lnTo>
                    <a:pt x="644842" y="322389"/>
                  </a:lnTo>
                  <a:lnTo>
                    <a:pt x="644842" y="635812"/>
                  </a:lnTo>
                  <a:lnTo>
                    <a:pt x="340334" y="635812"/>
                  </a:lnTo>
                  <a:lnTo>
                    <a:pt x="340334" y="322389"/>
                  </a:lnTo>
                  <a:lnTo>
                    <a:pt x="322414" y="322389"/>
                  </a:lnTo>
                  <a:lnTo>
                    <a:pt x="322414" y="635812"/>
                  </a:lnTo>
                  <a:lnTo>
                    <a:pt x="8953" y="635812"/>
                  </a:lnTo>
                  <a:lnTo>
                    <a:pt x="8953" y="644702"/>
                  </a:lnTo>
                  <a:lnTo>
                    <a:pt x="0" y="644702"/>
                  </a:lnTo>
                  <a:lnTo>
                    <a:pt x="0" y="653592"/>
                  </a:lnTo>
                  <a:lnTo>
                    <a:pt x="0" y="958367"/>
                  </a:lnTo>
                  <a:lnTo>
                    <a:pt x="0" y="2256231"/>
                  </a:lnTo>
                  <a:lnTo>
                    <a:pt x="17907" y="2256231"/>
                  </a:lnTo>
                  <a:lnTo>
                    <a:pt x="17907" y="1943836"/>
                  </a:lnTo>
                  <a:lnTo>
                    <a:pt x="322414" y="1943836"/>
                  </a:lnTo>
                  <a:lnTo>
                    <a:pt x="322414" y="2256675"/>
                  </a:lnTo>
                  <a:lnTo>
                    <a:pt x="8953" y="2256675"/>
                  </a:lnTo>
                  <a:lnTo>
                    <a:pt x="8953" y="2265565"/>
                  </a:lnTo>
                  <a:lnTo>
                    <a:pt x="0" y="2265565"/>
                  </a:lnTo>
                  <a:lnTo>
                    <a:pt x="0" y="2274455"/>
                  </a:lnTo>
                  <a:lnTo>
                    <a:pt x="0" y="2579230"/>
                  </a:lnTo>
                  <a:lnTo>
                    <a:pt x="0" y="3877094"/>
                  </a:lnTo>
                  <a:lnTo>
                    <a:pt x="17907" y="3877094"/>
                  </a:lnTo>
                  <a:lnTo>
                    <a:pt x="17907" y="3564699"/>
                  </a:lnTo>
                  <a:lnTo>
                    <a:pt x="322414" y="3564699"/>
                  </a:lnTo>
                  <a:lnTo>
                    <a:pt x="322414" y="3877551"/>
                  </a:lnTo>
                  <a:lnTo>
                    <a:pt x="340334" y="3877551"/>
                  </a:lnTo>
                  <a:lnTo>
                    <a:pt x="340334" y="3564699"/>
                  </a:lnTo>
                  <a:lnTo>
                    <a:pt x="644842" y="3564699"/>
                  </a:lnTo>
                  <a:lnTo>
                    <a:pt x="644842" y="3877551"/>
                  </a:lnTo>
                  <a:lnTo>
                    <a:pt x="662762" y="3877551"/>
                  </a:lnTo>
                  <a:lnTo>
                    <a:pt x="662762" y="3564699"/>
                  </a:lnTo>
                  <a:lnTo>
                    <a:pt x="967270" y="3564699"/>
                  </a:lnTo>
                  <a:lnTo>
                    <a:pt x="967270" y="3877551"/>
                  </a:lnTo>
                  <a:lnTo>
                    <a:pt x="985177" y="3877551"/>
                  </a:lnTo>
                  <a:lnTo>
                    <a:pt x="985177" y="3564699"/>
                  </a:lnTo>
                  <a:lnTo>
                    <a:pt x="1289697" y="3564699"/>
                  </a:lnTo>
                  <a:lnTo>
                    <a:pt x="1289697" y="3877551"/>
                  </a:lnTo>
                  <a:lnTo>
                    <a:pt x="1307604" y="3877551"/>
                  </a:lnTo>
                  <a:lnTo>
                    <a:pt x="1307604" y="3564699"/>
                  </a:lnTo>
                  <a:lnTo>
                    <a:pt x="1621078" y="3564699"/>
                  </a:lnTo>
                  <a:lnTo>
                    <a:pt x="1621078" y="3545649"/>
                  </a:lnTo>
                  <a:lnTo>
                    <a:pt x="1307604" y="3545649"/>
                  </a:lnTo>
                  <a:lnTo>
                    <a:pt x="1307604" y="3242132"/>
                  </a:lnTo>
                  <a:lnTo>
                    <a:pt x="1621078" y="3242132"/>
                  </a:lnTo>
                  <a:lnTo>
                    <a:pt x="1621078" y="3224352"/>
                  </a:lnTo>
                  <a:lnTo>
                    <a:pt x="1289697" y="3224352"/>
                  </a:lnTo>
                  <a:lnTo>
                    <a:pt x="1289697" y="3242132"/>
                  </a:lnTo>
                  <a:lnTo>
                    <a:pt x="1289697" y="3545649"/>
                  </a:lnTo>
                  <a:lnTo>
                    <a:pt x="985177" y="3545649"/>
                  </a:lnTo>
                  <a:lnTo>
                    <a:pt x="985177" y="3242132"/>
                  </a:lnTo>
                  <a:lnTo>
                    <a:pt x="1289697" y="3242132"/>
                  </a:lnTo>
                  <a:lnTo>
                    <a:pt x="1289697" y="3224352"/>
                  </a:lnTo>
                  <a:lnTo>
                    <a:pt x="967270" y="3224352"/>
                  </a:lnTo>
                  <a:lnTo>
                    <a:pt x="967270" y="3242132"/>
                  </a:lnTo>
                  <a:lnTo>
                    <a:pt x="967270" y="3545649"/>
                  </a:lnTo>
                  <a:lnTo>
                    <a:pt x="662762" y="3545649"/>
                  </a:lnTo>
                  <a:lnTo>
                    <a:pt x="662762" y="3242132"/>
                  </a:lnTo>
                  <a:lnTo>
                    <a:pt x="967270" y="3242132"/>
                  </a:lnTo>
                  <a:lnTo>
                    <a:pt x="967270" y="3224352"/>
                  </a:lnTo>
                  <a:lnTo>
                    <a:pt x="644842" y="3224352"/>
                  </a:lnTo>
                  <a:lnTo>
                    <a:pt x="644842" y="3242132"/>
                  </a:lnTo>
                  <a:lnTo>
                    <a:pt x="644842" y="3545649"/>
                  </a:lnTo>
                  <a:lnTo>
                    <a:pt x="340334" y="3545649"/>
                  </a:lnTo>
                  <a:lnTo>
                    <a:pt x="340334" y="3242132"/>
                  </a:lnTo>
                  <a:lnTo>
                    <a:pt x="644842" y="3242132"/>
                  </a:lnTo>
                  <a:lnTo>
                    <a:pt x="644842" y="3224352"/>
                  </a:lnTo>
                  <a:lnTo>
                    <a:pt x="322414" y="3224352"/>
                  </a:lnTo>
                  <a:lnTo>
                    <a:pt x="322414" y="3242132"/>
                  </a:lnTo>
                  <a:lnTo>
                    <a:pt x="322414" y="3545649"/>
                  </a:lnTo>
                  <a:lnTo>
                    <a:pt x="17907" y="3545649"/>
                  </a:lnTo>
                  <a:lnTo>
                    <a:pt x="17907" y="3242132"/>
                  </a:lnTo>
                  <a:lnTo>
                    <a:pt x="322414" y="3242132"/>
                  </a:lnTo>
                  <a:lnTo>
                    <a:pt x="322414" y="3224352"/>
                  </a:lnTo>
                  <a:lnTo>
                    <a:pt x="17907" y="3224352"/>
                  </a:lnTo>
                  <a:lnTo>
                    <a:pt x="17907" y="2919577"/>
                  </a:lnTo>
                  <a:lnTo>
                    <a:pt x="322414" y="2919577"/>
                  </a:lnTo>
                  <a:lnTo>
                    <a:pt x="322414" y="3223831"/>
                  </a:lnTo>
                  <a:lnTo>
                    <a:pt x="340334" y="3223831"/>
                  </a:lnTo>
                  <a:lnTo>
                    <a:pt x="340334" y="2919577"/>
                  </a:lnTo>
                  <a:lnTo>
                    <a:pt x="644842" y="2919577"/>
                  </a:lnTo>
                  <a:lnTo>
                    <a:pt x="644842" y="3223831"/>
                  </a:lnTo>
                  <a:lnTo>
                    <a:pt x="662762" y="3223831"/>
                  </a:lnTo>
                  <a:lnTo>
                    <a:pt x="662762" y="2919577"/>
                  </a:lnTo>
                  <a:lnTo>
                    <a:pt x="967270" y="2919577"/>
                  </a:lnTo>
                  <a:lnTo>
                    <a:pt x="967270" y="3223831"/>
                  </a:lnTo>
                  <a:lnTo>
                    <a:pt x="985177" y="3223831"/>
                  </a:lnTo>
                  <a:lnTo>
                    <a:pt x="985177" y="2919577"/>
                  </a:lnTo>
                  <a:lnTo>
                    <a:pt x="1289697" y="2919577"/>
                  </a:lnTo>
                  <a:lnTo>
                    <a:pt x="1289697" y="3223831"/>
                  </a:lnTo>
                  <a:lnTo>
                    <a:pt x="1307604" y="3223831"/>
                  </a:lnTo>
                  <a:lnTo>
                    <a:pt x="1307604" y="2919577"/>
                  </a:lnTo>
                  <a:lnTo>
                    <a:pt x="1621078" y="2919577"/>
                  </a:lnTo>
                  <a:lnTo>
                    <a:pt x="1621078" y="2901797"/>
                  </a:lnTo>
                  <a:lnTo>
                    <a:pt x="17907" y="2901797"/>
                  </a:lnTo>
                  <a:lnTo>
                    <a:pt x="17907" y="2597010"/>
                  </a:lnTo>
                  <a:lnTo>
                    <a:pt x="322414" y="2597010"/>
                  </a:lnTo>
                  <a:lnTo>
                    <a:pt x="322414" y="2901442"/>
                  </a:lnTo>
                  <a:lnTo>
                    <a:pt x="340334" y="2901442"/>
                  </a:lnTo>
                  <a:lnTo>
                    <a:pt x="340334" y="2597010"/>
                  </a:lnTo>
                  <a:lnTo>
                    <a:pt x="644842" y="2597010"/>
                  </a:lnTo>
                  <a:lnTo>
                    <a:pt x="644842" y="2901442"/>
                  </a:lnTo>
                  <a:lnTo>
                    <a:pt x="662762" y="2901442"/>
                  </a:lnTo>
                  <a:lnTo>
                    <a:pt x="662762" y="2597010"/>
                  </a:lnTo>
                  <a:lnTo>
                    <a:pt x="967270" y="2597010"/>
                  </a:lnTo>
                  <a:lnTo>
                    <a:pt x="967270" y="2901442"/>
                  </a:lnTo>
                  <a:lnTo>
                    <a:pt x="985177" y="2901442"/>
                  </a:lnTo>
                  <a:lnTo>
                    <a:pt x="985177" y="2597010"/>
                  </a:lnTo>
                  <a:lnTo>
                    <a:pt x="1289697" y="2597010"/>
                  </a:lnTo>
                  <a:lnTo>
                    <a:pt x="1289697" y="2901442"/>
                  </a:lnTo>
                  <a:lnTo>
                    <a:pt x="1307604" y="2901442"/>
                  </a:lnTo>
                  <a:lnTo>
                    <a:pt x="1307604" y="2597010"/>
                  </a:lnTo>
                  <a:lnTo>
                    <a:pt x="1621078" y="2597010"/>
                  </a:lnTo>
                  <a:lnTo>
                    <a:pt x="1621078" y="2579230"/>
                  </a:lnTo>
                  <a:lnTo>
                    <a:pt x="17907" y="2579230"/>
                  </a:lnTo>
                  <a:lnTo>
                    <a:pt x="17907" y="2274455"/>
                  </a:lnTo>
                  <a:lnTo>
                    <a:pt x="1621078" y="2274455"/>
                  </a:lnTo>
                  <a:lnTo>
                    <a:pt x="1621078" y="2265565"/>
                  </a:lnTo>
                  <a:lnTo>
                    <a:pt x="1621078" y="2256675"/>
                  </a:lnTo>
                  <a:lnTo>
                    <a:pt x="1307604" y="2256675"/>
                  </a:lnTo>
                  <a:lnTo>
                    <a:pt x="1307604" y="1943836"/>
                  </a:lnTo>
                  <a:lnTo>
                    <a:pt x="1621078" y="1943836"/>
                  </a:lnTo>
                  <a:lnTo>
                    <a:pt x="1621078" y="1924786"/>
                  </a:lnTo>
                  <a:lnTo>
                    <a:pt x="1307604" y="1924786"/>
                  </a:lnTo>
                  <a:lnTo>
                    <a:pt x="1307604" y="1621269"/>
                  </a:lnTo>
                  <a:lnTo>
                    <a:pt x="1621078" y="1621269"/>
                  </a:lnTo>
                  <a:lnTo>
                    <a:pt x="1621078" y="1603489"/>
                  </a:lnTo>
                  <a:lnTo>
                    <a:pt x="1289697" y="1603489"/>
                  </a:lnTo>
                  <a:lnTo>
                    <a:pt x="1289697" y="1621269"/>
                  </a:lnTo>
                  <a:lnTo>
                    <a:pt x="1289697" y="1924786"/>
                  </a:lnTo>
                  <a:lnTo>
                    <a:pt x="1289697" y="1943836"/>
                  </a:lnTo>
                  <a:lnTo>
                    <a:pt x="1289697" y="2256675"/>
                  </a:lnTo>
                  <a:lnTo>
                    <a:pt x="985177" y="2256675"/>
                  </a:lnTo>
                  <a:lnTo>
                    <a:pt x="985177" y="1943836"/>
                  </a:lnTo>
                  <a:lnTo>
                    <a:pt x="1289697" y="1943836"/>
                  </a:lnTo>
                  <a:lnTo>
                    <a:pt x="1289697" y="1924786"/>
                  </a:lnTo>
                  <a:lnTo>
                    <a:pt x="985177" y="1924786"/>
                  </a:lnTo>
                  <a:lnTo>
                    <a:pt x="985177" y="1621269"/>
                  </a:lnTo>
                  <a:lnTo>
                    <a:pt x="1289697" y="1621269"/>
                  </a:lnTo>
                  <a:lnTo>
                    <a:pt x="1289697" y="1603489"/>
                  </a:lnTo>
                  <a:lnTo>
                    <a:pt x="967270" y="1603489"/>
                  </a:lnTo>
                  <a:lnTo>
                    <a:pt x="967270" y="1621269"/>
                  </a:lnTo>
                  <a:lnTo>
                    <a:pt x="967270" y="1924786"/>
                  </a:lnTo>
                  <a:lnTo>
                    <a:pt x="967270" y="1943836"/>
                  </a:lnTo>
                  <a:lnTo>
                    <a:pt x="967270" y="2256675"/>
                  </a:lnTo>
                  <a:lnTo>
                    <a:pt x="662762" y="2256675"/>
                  </a:lnTo>
                  <a:lnTo>
                    <a:pt x="662762" y="1943836"/>
                  </a:lnTo>
                  <a:lnTo>
                    <a:pt x="967270" y="1943836"/>
                  </a:lnTo>
                  <a:lnTo>
                    <a:pt x="967270" y="1924786"/>
                  </a:lnTo>
                  <a:lnTo>
                    <a:pt x="662762" y="1924786"/>
                  </a:lnTo>
                  <a:lnTo>
                    <a:pt x="662762" y="1621269"/>
                  </a:lnTo>
                  <a:lnTo>
                    <a:pt x="967270" y="1621269"/>
                  </a:lnTo>
                  <a:lnTo>
                    <a:pt x="967270" y="1603489"/>
                  </a:lnTo>
                  <a:lnTo>
                    <a:pt x="644842" y="1603489"/>
                  </a:lnTo>
                  <a:lnTo>
                    <a:pt x="644842" y="1621269"/>
                  </a:lnTo>
                  <a:lnTo>
                    <a:pt x="644842" y="1924786"/>
                  </a:lnTo>
                  <a:lnTo>
                    <a:pt x="644842" y="1943836"/>
                  </a:lnTo>
                  <a:lnTo>
                    <a:pt x="644842" y="2256675"/>
                  </a:lnTo>
                  <a:lnTo>
                    <a:pt x="340334" y="2256675"/>
                  </a:lnTo>
                  <a:lnTo>
                    <a:pt x="340334" y="1943836"/>
                  </a:lnTo>
                  <a:lnTo>
                    <a:pt x="644842" y="1943836"/>
                  </a:lnTo>
                  <a:lnTo>
                    <a:pt x="644842" y="1924786"/>
                  </a:lnTo>
                  <a:lnTo>
                    <a:pt x="340334" y="1924786"/>
                  </a:lnTo>
                  <a:lnTo>
                    <a:pt x="340334" y="1621269"/>
                  </a:lnTo>
                  <a:lnTo>
                    <a:pt x="644842" y="1621269"/>
                  </a:lnTo>
                  <a:lnTo>
                    <a:pt x="644842" y="1603489"/>
                  </a:lnTo>
                  <a:lnTo>
                    <a:pt x="322414" y="1603489"/>
                  </a:lnTo>
                  <a:lnTo>
                    <a:pt x="322414" y="1621269"/>
                  </a:lnTo>
                  <a:lnTo>
                    <a:pt x="322414" y="1924786"/>
                  </a:lnTo>
                  <a:lnTo>
                    <a:pt x="17907" y="1924786"/>
                  </a:lnTo>
                  <a:lnTo>
                    <a:pt x="17907" y="1621269"/>
                  </a:lnTo>
                  <a:lnTo>
                    <a:pt x="322414" y="1621269"/>
                  </a:lnTo>
                  <a:lnTo>
                    <a:pt x="322414" y="1603489"/>
                  </a:lnTo>
                  <a:lnTo>
                    <a:pt x="17907" y="1603489"/>
                  </a:lnTo>
                  <a:lnTo>
                    <a:pt x="17907" y="1298714"/>
                  </a:lnTo>
                  <a:lnTo>
                    <a:pt x="322414" y="1298714"/>
                  </a:lnTo>
                  <a:lnTo>
                    <a:pt x="322414" y="1602968"/>
                  </a:lnTo>
                  <a:lnTo>
                    <a:pt x="340334" y="1602968"/>
                  </a:lnTo>
                  <a:lnTo>
                    <a:pt x="340334" y="1298714"/>
                  </a:lnTo>
                  <a:lnTo>
                    <a:pt x="644842" y="1298714"/>
                  </a:lnTo>
                  <a:lnTo>
                    <a:pt x="644842" y="1602968"/>
                  </a:lnTo>
                  <a:lnTo>
                    <a:pt x="662762" y="1602968"/>
                  </a:lnTo>
                  <a:lnTo>
                    <a:pt x="662762" y="1298714"/>
                  </a:lnTo>
                  <a:lnTo>
                    <a:pt x="967270" y="1298714"/>
                  </a:lnTo>
                  <a:lnTo>
                    <a:pt x="967270" y="1602968"/>
                  </a:lnTo>
                  <a:lnTo>
                    <a:pt x="985177" y="1602968"/>
                  </a:lnTo>
                  <a:lnTo>
                    <a:pt x="985177" y="1298714"/>
                  </a:lnTo>
                  <a:lnTo>
                    <a:pt x="1289697" y="1298714"/>
                  </a:lnTo>
                  <a:lnTo>
                    <a:pt x="1289697" y="1602968"/>
                  </a:lnTo>
                  <a:lnTo>
                    <a:pt x="1307604" y="1602968"/>
                  </a:lnTo>
                  <a:lnTo>
                    <a:pt x="1307604" y="1298714"/>
                  </a:lnTo>
                  <a:lnTo>
                    <a:pt x="1621078" y="1298714"/>
                  </a:lnTo>
                  <a:lnTo>
                    <a:pt x="1621078" y="1280934"/>
                  </a:lnTo>
                  <a:lnTo>
                    <a:pt x="17907" y="1280934"/>
                  </a:lnTo>
                  <a:lnTo>
                    <a:pt x="17907" y="976147"/>
                  </a:lnTo>
                  <a:lnTo>
                    <a:pt x="322414" y="976147"/>
                  </a:lnTo>
                  <a:lnTo>
                    <a:pt x="322414" y="1280579"/>
                  </a:lnTo>
                  <a:lnTo>
                    <a:pt x="340334" y="1280579"/>
                  </a:lnTo>
                  <a:lnTo>
                    <a:pt x="340334" y="976147"/>
                  </a:lnTo>
                  <a:lnTo>
                    <a:pt x="644842" y="976147"/>
                  </a:lnTo>
                  <a:lnTo>
                    <a:pt x="644842" y="1280579"/>
                  </a:lnTo>
                  <a:lnTo>
                    <a:pt x="662762" y="1280579"/>
                  </a:lnTo>
                  <a:lnTo>
                    <a:pt x="662762" y="976147"/>
                  </a:lnTo>
                  <a:lnTo>
                    <a:pt x="967270" y="976147"/>
                  </a:lnTo>
                  <a:lnTo>
                    <a:pt x="967270" y="1280579"/>
                  </a:lnTo>
                  <a:lnTo>
                    <a:pt x="985177" y="1280579"/>
                  </a:lnTo>
                  <a:lnTo>
                    <a:pt x="985177" y="976147"/>
                  </a:lnTo>
                  <a:lnTo>
                    <a:pt x="1289697" y="976147"/>
                  </a:lnTo>
                  <a:lnTo>
                    <a:pt x="1289697" y="1280579"/>
                  </a:lnTo>
                  <a:lnTo>
                    <a:pt x="1307604" y="1280579"/>
                  </a:lnTo>
                  <a:lnTo>
                    <a:pt x="1307604" y="976147"/>
                  </a:lnTo>
                  <a:lnTo>
                    <a:pt x="1621078" y="976147"/>
                  </a:lnTo>
                  <a:lnTo>
                    <a:pt x="1621078" y="958367"/>
                  </a:lnTo>
                  <a:lnTo>
                    <a:pt x="17907" y="958367"/>
                  </a:lnTo>
                  <a:lnTo>
                    <a:pt x="17907" y="653592"/>
                  </a:lnTo>
                  <a:lnTo>
                    <a:pt x="1621078" y="653592"/>
                  </a:lnTo>
                  <a:lnTo>
                    <a:pt x="1621078" y="644702"/>
                  </a:lnTo>
                  <a:lnTo>
                    <a:pt x="1621078" y="635812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6822" y="4831942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1621002"/>
                  </a:moveTo>
                  <a:lnTo>
                    <a:pt x="322414" y="1621002"/>
                  </a:lnTo>
                  <a:lnTo>
                    <a:pt x="322414" y="1925472"/>
                  </a:lnTo>
                  <a:lnTo>
                    <a:pt x="340334" y="1925472"/>
                  </a:lnTo>
                  <a:lnTo>
                    <a:pt x="340334" y="1621002"/>
                  </a:lnTo>
                  <a:close/>
                </a:path>
                <a:path w="1621154" h="4844415">
                  <a:moveTo>
                    <a:pt x="340334" y="139"/>
                  </a:moveTo>
                  <a:lnTo>
                    <a:pt x="322414" y="139"/>
                  </a:lnTo>
                  <a:lnTo>
                    <a:pt x="322414" y="304609"/>
                  </a:lnTo>
                  <a:lnTo>
                    <a:pt x="340334" y="304609"/>
                  </a:lnTo>
                  <a:lnTo>
                    <a:pt x="340334" y="139"/>
                  </a:lnTo>
                  <a:close/>
                </a:path>
                <a:path w="1621154" h="4844415">
                  <a:moveTo>
                    <a:pt x="662762" y="1621002"/>
                  </a:moveTo>
                  <a:lnTo>
                    <a:pt x="644842" y="1621002"/>
                  </a:lnTo>
                  <a:lnTo>
                    <a:pt x="644842" y="1925472"/>
                  </a:lnTo>
                  <a:lnTo>
                    <a:pt x="662762" y="1925472"/>
                  </a:lnTo>
                  <a:lnTo>
                    <a:pt x="662762" y="1621002"/>
                  </a:lnTo>
                  <a:close/>
                </a:path>
                <a:path w="1621154" h="4844415">
                  <a:moveTo>
                    <a:pt x="662762" y="139"/>
                  </a:moveTo>
                  <a:lnTo>
                    <a:pt x="644842" y="139"/>
                  </a:lnTo>
                  <a:lnTo>
                    <a:pt x="644842" y="304609"/>
                  </a:lnTo>
                  <a:lnTo>
                    <a:pt x="662762" y="304609"/>
                  </a:lnTo>
                  <a:lnTo>
                    <a:pt x="662762" y="139"/>
                  </a:lnTo>
                  <a:close/>
                </a:path>
                <a:path w="1621154" h="4844415">
                  <a:moveTo>
                    <a:pt x="985177" y="1621002"/>
                  </a:moveTo>
                  <a:lnTo>
                    <a:pt x="967270" y="1621002"/>
                  </a:lnTo>
                  <a:lnTo>
                    <a:pt x="967270" y="1925472"/>
                  </a:lnTo>
                  <a:lnTo>
                    <a:pt x="985177" y="1925472"/>
                  </a:lnTo>
                  <a:lnTo>
                    <a:pt x="985177" y="1621002"/>
                  </a:lnTo>
                  <a:close/>
                </a:path>
                <a:path w="1621154" h="4844415">
                  <a:moveTo>
                    <a:pt x="985177" y="139"/>
                  </a:moveTo>
                  <a:lnTo>
                    <a:pt x="967270" y="139"/>
                  </a:lnTo>
                  <a:lnTo>
                    <a:pt x="967270" y="304609"/>
                  </a:lnTo>
                  <a:lnTo>
                    <a:pt x="985177" y="304609"/>
                  </a:lnTo>
                  <a:lnTo>
                    <a:pt x="985177" y="139"/>
                  </a:lnTo>
                  <a:close/>
                </a:path>
                <a:path w="1621154" h="4844415">
                  <a:moveTo>
                    <a:pt x="1307604" y="1621002"/>
                  </a:moveTo>
                  <a:lnTo>
                    <a:pt x="1289697" y="1621002"/>
                  </a:lnTo>
                  <a:lnTo>
                    <a:pt x="1289697" y="1925472"/>
                  </a:lnTo>
                  <a:lnTo>
                    <a:pt x="1307604" y="1925472"/>
                  </a:lnTo>
                  <a:lnTo>
                    <a:pt x="1307604" y="1621002"/>
                  </a:lnTo>
                  <a:close/>
                </a:path>
                <a:path w="1621154" h="4844415">
                  <a:moveTo>
                    <a:pt x="1307604" y="139"/>
                  </a:moveTo>
                  <a:lnTo>
                    <a:pt x="1289697" y="139"/>
                  </a:lnTo>
                  <a:lnTo>
                    <a:pt x="1289697" y="304609"/>
                  </a:lnTo>
                  <a:lnTo>
                    <a:pt x="1307604" y="304609"/>
                  </a:lnTo>
                  <a:lnTo>
                    <a:pt x="1307604" y="139"/>
                  </a:lnTo>
                  <a:close/>
                </a:path>
                <a:path w="1621154" h="4844415">
                  <a:moveTo>
                    <a:pt x="1621078" y="304787"/>
                  </a:moveTo>
                  <a:lnTo>
                    <a:pt x="17907" y="304787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51"/>
                  </a:lnTo>
                  <a:lnTo>
                    <a:pt x="17907" y="1602651"/>
                  </a:lnTo>
                  <a:lnTo>
                    <a:pt x="17907" y="1290243"/>
                  </a:lnTo>
                  <a:lnTo>
                    <a:pt x="322414" y="1290243"/>
                  </a:lnTo>
                  <a:lnTo>
                    <a:pt x="322414" y="1603095"/>
                  </a:lnTo>
                  <a:lnTo>
                    <a:pt x="8953" y="1603095"/>
                  </a:lnTo>
                  <a:lnTo>
                    <a:pt x="8953" y="1611985"/>
                  </a:lnTo>
                  <a:lnTo>
                    <a:pt x="0" y="1611985"/>
                  </a:lnTo>
                  <a:lnTo>
                    <a:pt x="0" y="1620875"/>
                  </a:lnTo>
                  <a:lnTo>
                    <a:pt x="0" y="1925650"/>
                  </a:lnTo>
                  <a:lnTo>
                    <a:pt x="0" y="3223514"/>
                  </a:lnTo>
                  <a:lnTo>
                    <a:pt x="17907" y="3223514"/>
                  </a:lnTo>
                  <a:lnTo>
                    <a:pt x="17907" y="2911106"/>
                  </a:lnTo>
                  <a:lnTo>
                    <a:pt x="322414" y="2911106"/>
                  </a:lnTo>
                  <a:lnTo>
                    <a:pt x="322414" y="3223958"/>
                  </a:lnTo>
                  <a:lnTo>
                    <a:pt x="8953" y="3223958"/>
                  </a:lnTo>
                  <a:lnTo>
                    <a:pt x="8953" y="3232848"/>
                  </a:lnTo>
                  <a:lnTo>
                    <a:pt x="0" y="3232848"/>
                  </a:lnTo>
                  <a:lnTo>
                    <a:pt x="0" y="3241738"/>
                  </a:lnTo>
                  <a:lnTo>
                    <a:pt x="0" y="3546513"/>
                  </a:lnTo>
                  <a:lnTo>
                    <a:pt x="0" y="4844377"/>
                  </a:lnTo>
                  <a:lnTo>
                    <a:pt x="17907" y="4844377"/>
                  </a:lnTo>
                  <a:lnTo>
                    <a:pt x="17907" y="4531982"/>
                  </a:lnTo>
                  <a:lnTo>
                    <a:pt x="1621078" y="4531982"/>
                  </a:lnTo>
                  <a:lnTo>
                    <a:pt x="1621078" y="4512932"/>
                  </a:lnTo>
                  <a:lnTo>
                    <a:pt x="17907" y="4512932"/>
                  </a:lnTo>
                  <a:lnTo>
                    <a:pt x="17907" y="4209415"/>
                  </a:lnTo>
                  <a:lnTo>
                    <a:pt x="1621078" y="4209415"/>
                  </a:lnTo>
                  <a:lnTo>
                    <a:pt x="1621078" y="4191635"/>
                  </a:lnTo>
                  <a:lnTo>
                    <a:pt x="17907" y="4191635"/>
                  </a:lnTo>
                  <a:lnTo>
                    <a:pt x="17907" y="3886860"/>
                  </a:lnTo>
                  <a:lnTo>
                    <a:pt x="1621078" y="3886860"/>
                  </a:lnTo>
                  <a:lnTo>
                    <a:pt x="1621078" y="3869080"/>
                  </a:lnTo>
                  <a:lnTo>
                    <a:pt x="17907" y="3869080"/>
                  </a:lnTo>
                  <a:lnTo>
                    <a:pt x="17907" y="3564293"/>
                  </a:lnTo>
                  <a:lnTo>
                    <a:pt x="1621078" y="3564293"/>
                  </a:lnTo>
                  <a:lnTo>
                    <a:pt x="1621078" y="3546513"/>
                  </a:lnTo>
                  <a:lnTo>
                    <a:pt x="17907" y="3546513"/>
                  </a:lnTo>
                  <a:lnTo>
                    <a:pt x="17907" y="3241738"/>
                  </a:lnTo>
                  <a:lnTo>
                    <a:pt x="1621078" y="3241738"/>
                  </a:lnTo>
                  <a:lnTo>
                    <a:pt x="1621078" y="3232848"/>
                  </a:lnTo>
                  <a:lnTo>
                    <a:pt x="1621078" y="3223958"/>
                  </a:lnTo>
                  <a:lnTo>
                    <a:pt x="1307604" y="3223958"/>
                  </a:lnTo>
                  <a:lnTo>
                    <a:pt x="1307604" y="2911106"/>
                  </a:lnTo>
                  <a:lnTo>
                    <a:pt x="1621078" y="2911106"/>
                  </a:lnTo>
                  <a:lnTo>
                    <a:pt x="1621078" y="2892056"/>
                  </a:lnTo>
                  <a:lnTo>
                    <a:pt x="1307604" y="2892056"/>
                  </a:lnTo>
                  <a:lnTo>
                    <a:pt x="1307604" y="2588552"/>
                  </a:lnTo>
                  <a:lnTo>
                    <a:pt x="1621078" y="2588552"/>
                  </a:lnTo>
                  <a:lnTo>
                    <a:pt x="1621078" y="2570772"/>
                  </a:lnTo>
                  <a:lnTo>
                    <a:pt x="1289697" y="2570772"/>
                  </a:lnTo>
                  <a:lnTo>
                    <a:pt x="1289697" y="2588552"/>
                  </a:lnTo>
                  <a:lnTo>
                    <a:pt x="1289697" y="2892056"/>
                  </a:lnTo>
                  <a:lnTo>
                    <a:pt x="1289697" y="2911106"/>
                  </a:lnTo>
                  <a:lnTo>
                    <a:pt x="1289697" y="3223958"/>
                  </a:lnTo>
                  <a:lnTo>
                    <a:pt x="985177" y="3223958"/>
                  </a:lnTo>
                  <a:lnTo>
                    <a:pt x="985177" y="2911106"/>
                  </a:lnTo>
                  <a:lnTo>
                    <a:pt x="1289697" y="2911106"/>
                  </a:lnTo>
                  <a:lnTo>
                    <a:pt x="1289697" y="2892056"/>
                  </a:lnTo>
                  <a:lnTo>
                    <a:pt x="985177" y="2892056"/>
                  </a:lnTo>
                  <a:lnTo>
                    <a:pt x="985177" y="2588552"/>
                  </a:lnTo>
                  <a:lnTo>
                    <a:pt x="1289697" y="2588552"/>
                  </a:lnTo>
                  <a:lnTo>
                    <a:pt x="1289697" y="2570772"/>
                  </a:lnTo>
                  <a:lnTo>
                    <a:pt x="967270" y="2570772"/>
                  </a:lnTo>
                  <a:lnTo>
                    <a:pt x="967270" y="2588552"/>
                  </a:lnTo>
                  <a:lnTo>
                    <a:pt x="967270" y="2892056"/>
                  </a:lnTo>
                  <a:lnTo>
                    <a:pt x="967270" y="2911106"/>
                  </a:lnTo>
                  <a:lnTo>
                    <a:pt x="967270" y="3223958"/>
                  </a:lnTo>
                  <a:lnTo>
                    <a:pt x="662762" y="3223958"/>
                  </a:lnTo>
                  <a:lnTo>
                    <a:pt x="662762" y="2911106"/>
                  </a:lnTo>
                  <a:lnTo>
                    <a:pt x="967270" y="2911106"/>
                  </a:lnTo>
                  <a:lnTo>
                    <a:pt x="967270" y="2892056"/>
                  </a:lnTo>
                  <a:lnTo>
                    <a:pt x="662762" y="2892056"/>
                  </a:lnTo>
                  <a:lnTo>
                    <a:pt x="662762" y="2588552"/>
                  </a:lnTo>
                  <a:lnTo>
                    <a:pt x="967270" y="2588552"/>
                  </a:lnTo>
                  <a:lnTo>
                    <a:pt x="967270" y="2570772"/>
                  </a:lnTo>
                  <a:lnTo>
                    <a:pt x="644842" y="2570772"/>
                  </a:lnTo>
                  <a:lnTo>
                    <a:pt x="644842" y="2588552"/>
                  </a:lnTo>
                  <a:lnTo>
                    <a:pt x="644842" y="2892056"/>
                  </a:lnTo>
                  <a:lnTo>
                    <a:pt x="644842" y="2911106"/>
                  </a:lnTo>
                  <a:lnTo>
                    <a:pt x="644842" y="3223958"/>
                  </a:lnTo>
                  <a:lnTo>
                    <a:pt x="340334" y="3223958"/>
                  </a:lnTo>
                  <a:lnTo>
                    <a:pt x="340334" y="2911106"/>
                  </a:lnTo>
                  <a:lnTo>
                    <a:pt x="644842" y="2911106"/>
                  </a:lnTo>
                  <a:lnTo>
                    <a:pt x="644842" y="2892056"/>
                  </a:lnTo>
                  <a:lnTo>
                    <a:pt x="340334" y="2892056"/>
                  </a:lnTo>
                  <a:lnTo>
                    <a:pt x="340334" y="2588552"/>
                  </a:lnTo>
                  <a:lnTo>
                    <a:pt x="644842" y="2588552"/>
                  </a:lnTo>
                  <a:lnTo>
                    <a:pt x="644842" y="2570772"/>
                  </a:lnTo>
                  <a:lnTo>
                    <a:pt x="322414" y="2570772"/>
                  </a:lnTo>
                  <a:lnTo>
                    <a:pt x="322414" y="2588552"/>
                  </a:lnTo>
                  <a:lnTo>
                    <a:pt x="322414" y="2892056"/>
                  </a:lnTo>
                  <a:lnTo>
                    <a:pt x="17907" y="2892056"/>
                  </a:lnTo>
                  <a:lnTo>
                    <a:pt x="17907" y="2588552"/>
                  </a:lnTo>
                  <a:lnTo>
                    <a:pt x="322414" y="2588552"/>
                  </a:lnTo>
                  <a:lnTo>
                    <a:pt x="322414" y="2570772"/>
                  </a:lnTo>
                  <a:lnTo>
                    <a:pt x="17907" y="2570772"/>
                  </a:lnTo>
                  <a:lnTo>
                    <a:pt x="17907" y="2265984"/>
                  </a:lnTo>
                  <a:lnTo>
                    <a:pt x="322414" y="2265984"/>
                  </a:lnTo>
                  <a:lnTo>
                    <a:pt x="322414" y="2570238"/>
                  </a:lnTo>
                  <a:lnTo>
                    <a:pt x="340334" y="2570238"/>
                  </a:lnTo>
                  <a:lnTo>
                    <a:pt x="340334" y="2265984"/>
                  </a:lnTo>
                  <a:lnTo>
                    <a:pt x="644842" y="2265984"/>
                  </a:lnTo>
                  <a:lnTo>
                    <a:pt x="644842" y="2570238"/>
                  </a:lnTo>
                  <a:lnTo>
                    <a:pt x="662762" y="2570238"/>
                  </a:lnTo>
                  <a:lnTo>
                    <a:pt x="662762" y="2265984"/>
                  </a:lnTo>
                  <a:lnTo>
                    <a:pt x="967270" y="2265984"/>
                  </a:lnTo>
                  <a:lnTo>
                    <a:pt x="967270" y="2570238"/>
                  </a:lnTo>
                  <a:lnTo>
                    <a:pt x="985177" y="2570238"/>
                  </a:lnTo>
                  <a:lnTo>
                    <a:pt x="985177" y="2265984"/>
                  </a:lnTo>
                  <a:lnTo>
                    <a:pt x="1289697" y="2265984"/>
                  </a:lnTo>
                  <a:lnTo>
                    <a:pt x="1289697" y="2570238"/>
                  </a:lnTo>
                  <a:lnTo>
                    <a:pt x="1307604" y="2570238"/>
                  </a:lnTo>
                  <a:lnTo>
                    <a:pt x="1307604" y="2265984"/>
                  </a:lnTo>
                  <a:lnTo>
                    <a:pt x="1621078" y="2265984"/>
                  </a:lnTo>
                  <a:lnTo>
                    <a:pt x="1621078" y="2248217"/>
                  </a:lnTo>
                  <a:lnTo>
                    <a:pt x="17907" y="2248217"/>
                  </a:lnTo>
                  <a:lnTo>
                    <a:pt x="17907" y="1943430"/>
                  </a:lnTo>
                  <a:lnTo>
                    <a:pt x="322414" y="1943430"/>
                  </a:lnTo>
                  <a:lnTo>
                    <a:pt x="322414" y="2247862"/>
                  </a:lnTo>
                  <a:lnTo>
                    <a:pt x="340334" y="2247862"/>
                  </a:lnTo>
                  <a:lnTo>
                    <a:pt x="340334" y="1943430"/>
                  </a:lnTo>
                  <a:lnTo>
                    <a:pt x="644842" y="1943430"/>
                  </a:lnTo>
                  <a:lnTo>
                    <a:pt x="644842" y="2247862"/>
                  </a:lnTo>
                  <a:lnTo>
                    <a:pt x="662762" y="2247862"/>
                  </a:lnTo>
                  <a:lnTo>
                    <a:pt x="662762" y="1943430"/>
                  </a:lnTo>
                  <a:lnTo>
                    <a:pt x="967270" y="1943430"/>
                  </a:lnTo>
                  <a:lnTo>
                    <a:pt x="967270" y="2247862"/>
                  </a:lnTo>
                  <a:lnTo>
                    <a:pt x="985177" y="2247862"/>
                  </a:lnTo>
                  <a:lnTo>
                    <a:pt x="985177" y="1943430"/>
                  </a:lnTo>
                  <a:lnTo>
                    <a:pt x="1289697" y="1943430"/>
                  </a:lnTo>
                  <a:lnTo>
                    <a:pt x="1289697" y="2247862"/>
                  </a:lnTo>
                  <a:lnTo>
                    <a:pt x="1307604" y="2247862"/>
                  </a:lnTo>
                  <a:lnTo>
                    <a:pt x="1307604" y="1943430"/>
                  </a:lnTo>
                  <a:lnTo>
                    <a:pt x="1621078" y="1943430"/>
                  </a:lnTo>
                  <a:lnTo>
                    <a:pt x="1621078" y="1925650"/>
                  </a:lnTo>
                  <a:lnTo>
                    <a:pt x="17907" y="1925650"/>
                  </a:lnTo>
                  <a:lnTo>
                    <a:pt x="17907" y="1620875"/>
                  </a:lnTo>
                  <a:lnTo>
                    <a:pt x="1621078" y="1620875"/>
                  </a:lnTo>
                  <a:lnTo>
                    <a:pt x="1621078" y="1611985"/>
                  </a:lnTo>
                  <a:lnTo>
                    <a:pt x="1621078" y="1603095"/>
                  </a:lnTo>
                  <a:lnTo>
                    <a:pt x="1307604" y="1603095"/>
                  </a:lnTo>
                  <a:lnTo>
                    <a:pt x="1307604" y="1290243"/>
                  </a:lnTo>
                  <a:lnTo>
                    <a:pt x="1621078" y="1290243"/>
                  </a:lnTo>
                  <a:lnTo>
                    <a:pt x="1621078" y="1271193"/>
                  </a:lnTo>
                  <a:lnTo>
                    <a:pt x="1307604" y="1271193"/>
                  </a:lnTo>
                  <a:lnTo>
                    <a:pt x="1307604" y="967689"/>
                  </a:lnTo>
                  <a:lnTo>
                    <a:pt x="1621078" y="967689"/>
                  </a:lnTo>
                  <a:lnTo>
                    <a:pt x="1621078" y="949909"/>
                  </a:lnTo>
                  <a:lnTo>
                    <a:pt x="1289697" y="949909"/>
                  </a:lnTo>
                  <a:lnTo>
                    <a:pt x="1289697" y="967689"/>
                  </a:lnTo>
                  <a:lnTo>
                    <a:pt x="1289697" y="1271193"/>
                  </a:lnTo>
                  <a:lnTo>
                    <a:pt x="1289697" y="1290243"/>
                  </a:lnTo>
                  <a:lnTo>
                    <a:pt x="1289697" y="1603095"/>
                  </a:lnTo>
                  <a:lnTo>
                    <a:pt x="985177" y="1603095"/>
                  </a:lnTo>
                  <a:lnTo>
                    <a:pt x="985177" y="1290243"/>
                  </a:lnTo>
                  <a:lnTo>
                    <a:pt x="1289697" y="1290243"/>
                  </a:lnTo>
                  <a:lnTo>
                    <a:pt x="1289697" y="1271193"/>
                  </a:lnTo>
                  <a:lnTo>
                    <a:pt x="985177" y="1271193"/>
                  </a:lnTo>
                  <a:lnTo>
                    <a:pt x="985177" y="967689"/>
                  </a:lnTo>
                  <a:lnTo>
                    <a:pt x="1289697" y="967689"/>
                  </a:lnTo>
                  <a:lnTo>
                    <a:pt x="1289697" y="949909"/>
                  </a:lnTo>
                  <a:lnTo>
                    <a:pt x="967270" y="949909"/>
                  </a:lnTo>
                  <a:lnTo>
                    <a:pt x="967270" y="967689"/>
                  </a:lnTo>
                  <a:lnTo>
                    <a:pt x="967270" y="1271193"/>
                  </a:lnTo>
                  <a:lnTo>
                    <a:pt x="967270" y="1290243"/>
                  </a:lnTo>
                  <a:lnTo>
                    <a:pt x="967270" y="1603095"/>
                  </a:lnTo>
                  <a:lnTo>
                    <a:pt x="662762" y="1603095"/>
                  </a:lnTo>
                  <a:lnTo>
                    <a:pt x="662762" y="1290243"/>
                  </a:lnTo>
                  <a:lnTo>
                    <a:pt x="967270" y="1290243"/>
                  </a:lnTo>
                  <a:lnTo>
                    <a:pt x="967270" y="1271193"/>
                  </a:lnTo>
                  <a:lnTo>
                    <a:pt x="662762" y="1271193"/>
                  </a:lnTo>
                  <a:lnTo>
                    <a:pt x="662762" y="967689"/>
                  </a:lnTo>
                  <a:lnTo>
                    <a:pt x="967270" y="967689"/>
                  </a:lnTo>
                  <a:lnTo>
                    <a:pt x="967270" y="949909"/>
                  </a:lnTo>
                  <a:lnTo>
                    <a:pt x="644842" y="949909"/>
                  </a:lnTo>
                  <a:lnTo>
                    <a:pt x="644842" y="967689"/>
                  </a:lnTo>
                  <a:lnTo>
                    <a:pt x="644842" y="1271193"/>
                  </a:lnTo>
                  <a:lnTo>
                    <a:pt x="644842" y="1290243"/>
                  </a:lnTo>
                  <a:lnTo>
                    <a:pt x="644842" y="1603095"/>
                  </a:lnTo>
                  <a:lnTo>
                    <a:pt x="340334" y="1603095"/>
                  </a:lnTo>
                  <a:lnTo>
                    <a:pt x="340334" y="1290243"/>
                  </a:lnTo>
                  <a:lnTo>
                    <a:pt x="644842" y="1290243"/>
                  </a:lnTo>
                  <a:lnTo>
                    <a:pt x="644842" y="1271193"/>
                  </a:lnTo>
                  <a:lnTo>
                    <a:pt x="340334" y="1271193"/>
                  </a:lnTo>
                  <a:lnTo>
                    <a:pt x="340334" y="967689"/>
                  </a:lnTo>
                  <a:lnTo>
                    <a:pt x="644842" y="967689"/>
                  </a:lnTo>
                  <a:lnTo>
                    <a:pt x="644842" y="949909"/>
                  </a:lnTo>
                  <a:lnTo>
                    <a:pt x="322414" y="949909"/>
                  </a:lnTo>
                  <a:lnTo>
                    <a:pt x="322414" y="967689"/>
                  </a:lnTo>
                  <a:lnTo>
                    <a:pt x="322414" y="1271193"/>
                  </a:lnTo>
                  <a:lnTo>
                    <a:pt x="17907" y="1271193"/>
                  </a:lnTo>
                  <a:lnTo>
                    <a:pt x="17907" y="967689"/>
                  </a:lnTo>
                  <a:lnTo>
                    <a:pt x="322414" y="967689"/>
                  </a:lnTo>
                  <a:lnTo>
                    <a:pt x="322414" y="949909"/>
                  </a:lnTo>
                  <a:lnTo>
                    <a:pt x="17907" y="949909"/>
                  </a:lnTo>
                  <a:lnTo>
                    <a:pt x="17907" y="645121"/>
                  </a:lnTo>
                  <a:lnTo>
                    <a:pt x="322414" y="645121"/>
                  </a:lnTo>
                  <a:lnTo>
                    <a:pt x="322414" y="949375"/>
                  </a:lnTo>
                  <a:lnTo>
                    <a:pt x="340334" y="949375"/>
                  </a:lnTo>
                  <a:lnTo>
                    <a:pt x="340334" y="645121"/>
                  </a:lnTo>
                  <a:lnTo>
                    <a:pt x="644842" y="645121"/>
                  </a:lnTo>
                  <a:lnTo>
                    <a:pt x="644842" y="949375"/>
                  </a:lnTo>
                  <a:lnTo>
                    <a:pt x="662762" y="949375"/>
                  </a:lnTo>
                  <a:lnTo>
                    <a:pt x="662762" y="645121"/>
                  </a:lnTo>
                  <a:lnTo>
                    <a:pt x="967270" y="645121"/>
                  </a:lnTo>
                  <a:lnTo>
                    <a:pt x="967270" y="949375"/>
                  </a:lnTo>
                  <a:lnTo>
                    <a:pt x="985177" y="949375"/>
                  </a:lnTo>
                  <a:lnTo>
                    <a:pt x="985177" y="645121"/>
                  </a:lnTo>
                  <a:lnTo>
                    <a:pt x="1289697" y="645121"/>
                  </a:lnTo>
                  <a:lnTo>
                    <a:pt x="1289697" y="949375"/>
                  </a:lnTo>
                  <a:lnTo>
                    <a:pt x="1307604" y="949375"/>
                  </a:lnTo>
                  <a:lnTo>
                    <a:pt x="1307604" y="645121"/>
                  </a:lnTo>
                  <a:lnTo>
                    <a:pt x="1621078" y="645121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67"/>
                  </a:lnTo>
                  <a:lnTo>
                    <a:pt x="322414" y="322567"/>
                  </a:lnTo>
                  <a:lnTo>
                    <a:pt x="322414" y="626999"/>
                  </a:lnTo>
                  <a:lnTo>
                    <a:pt x="340334" y="626999"/>
                  </a:lnTo>
                  <a:lnTo>
                    <a:pt x="340334" y="322567"/>
                  </a:lnTo>
                  <a:lnTo>
                    <a:pt x="644842" y="322567"/>
                  </a:lnTo>
                  <a:lnTo>
                    <a:pt x="644842" y="626999"/>
                  </a:lnTo>
                  <a:lnTo>
                    <a:pt x="662762" y="626999"/>
                  </a:lnTo>
                  <a:lnTo>
                    <a:pt x="662762" y="322567"/>
                  </a:lnTo>
                  <a:lnTo>
                    <a:pt x="967270" y="322567"/>
                  </a:lnTo>
                  <a:lnTo>
                    <a:pt x="967270" y="626999"/>
                  </a:lnTo>
                  <a:lnTo>
                    <a:pt x="985177" y="626999"/>
                  </a:lnTo>
                  <a:lnTo>
                    <a:pt x="985177" y="322567"/>
                  </a:lnTo>
                  <a:lnTo>
                    <a:pt x="1289697" y="322567"/>
                  </a:lnTo>
                  <a:lnTo>
                    <a:pt x="1289697" y="626999"/>
                  </a:lnTo>
                  <a:lnTo>
                    <a:pt x="1307604" y="626999"/>
                  </a:lnTo>
                  <a:lnTo>
                    <a:pt x="1307604" y="322567"/>
                  </a:lnTo>
                  <a:lnTo>
                    <a:pt x="1621078" y="322567"/>
                  </a:lnTo>
                  <a:lnTo>
                    <a:pt x="1621078" y="30478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6822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17907" y="9364129"/>
                  </a:moveTo>
                  <a:lnTo>
                    <a:pt x="0" y="9364129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close/>
                </a:path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9363545"/>
                  </a:moveTo>
                  <a:lnTo>
                    <a:pt x="322414" y="9363545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3545"/>
                  </a:lnTo>
                  <a:close/>
                </a:path>
                <a:path w="3242309" h="10288270">
                  <a:moveTo>
                    <a:pt x="340334" y="9041168"/>
                  </a:moveTo>
                  <a:lnTo>
                    <a:pt x="322414" y="9041168"/>
                  </a:lnTo>
                  <a:lnTo>
                    <a:pt x="322414" y="9345638"/>
                  </a:lnTo>
                  <a:lnTo>
                    <a:pt x="340334" y="9345638"/>
                  </a:lnTo>
                  <a:lnTo>
                    <a:pt x="340334" y="9041168"/>
                  </a:lnTo>
                  <a:close/>
                </a:path>
                <a:path w="3242309" h="10288270">
                  <a:moveTo>
                    <a:pt x="340334" y="8718779"/>
                  </a:moveTo>
                  <a:lnTo>
                    <a:pt x="322414" y="8718779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8779"/>
                  </a:lnTo>
                  <a:close/>
                </a:path>
                <a:path w="3242309" h="10288270">
                  <a:moveTo>
                    <a:pt x="340334" y="8396402"/>
                  </a:moveTo>
                  <a:lnTo>
                    <a:pt x="322414" y="8396402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02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9363545"/>
                  </a:moveTo>
                  <a:lnTo>
                    <a:pt x="644842" y="9363545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3545"/>
                  </a:lnTo>
                  <a:close/>
                </a:path>
                <a:path w="3242309" h="10288270">
                  <a:moveTo>
                    <a:pt x="662762" y="9041168"/>
                  </a:moveTo>
                  <a:lnTo>
                    <a:pt x="644842" y="9041168"/>
                  </a:lnTo>
                  <a:lnTo>
                    <a:pt x="644842" y="9345638"/>
                  </a:lnTo>
                  <a:lnTo>
                    <a:pt x="662762" y="9345638"/>
                  </a:lnTo>
                  <a:lnTo>
                    <a:pt x="662762" y="9041168"/>
                  </a:lnTo>
                  <a:close/>
                </a:path>
                <a:path w="3242309" h="10288270">
                  <a:moveTo>
                    <a:pt x="662762" y="8718779"/>
                  </a:moveTo>
                  <a:lnTo>
                    <a:pt x="644842" y="8718779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8779"/>
                  </a:lnTo>
                  <a:close/>
                </a:path>
                <a:path w="3242309" h="10288270">
                  <a:moveTo>
                    <a:pt x="662762" y="8396402"/>
                  </a:moveTo>
                  <a:lnTo>
                    <a:pt x="644842" y="8396402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02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9363545"/>
                  </a:moveTo>
                  <a:lnTo>
                    <a:pt x="967270" y="9363545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3545"/>
                  </a:lnTo>
                  <a:close/>
                </a:path>
                <a:path w="3242309" h="10288270">
                  <a:moveTo>
                    <a:pt x="985177" y="9041168"/>
                  </a:moveTo>
                  <a:lnTo>
                    <a:pt x="967270" y="9041168"/>
                  </a:lnTo>
                  <a:lnTo>
                    <a:pt x="967270" y="9345638"/>
                  </a:lnTo>
                  <a:lnTo>
                    <a:pt x="985177" y="9345638"/>
                  </a:lnTo>
                  <a:lnTo>
                    <a:pt x="985177" y="9041168"/>
                  </a:lnTo>
                  <a:close/>
                </a:path>
                <a:path w="3242309" h="10288270">
                  <a:moveTo>
                    <a:pt x="985177" y="8718779"/>
                  </a:moveTo>
                  <a:lnTo>
                    <a:pt x="967270" y="8718779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8779"/>
                  </a:lnTo>
                  <a:close/>
                </a:path>
                <a:path w="3242309" h="10288270">
                  <a:moveTo>
                    <a:pt x="985177" y="8396402"/>
                  </a:moveTo>
                  <a:lnTo>
                    <a:pt x="967270" y="8396402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02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9363545"/>
                  </a:moveTo>
                  <a:lnTo>
                    <a:pt x="1289697" y="9363545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3545"/>
                  </a:lnTo>
                  <a:close/>
                </a:path>
                <a:path w="3242309" h="10288270">
                  <a:moveTo>
                    <a:pt x="1307604" y="9041168"/>
                  </a:moveTo>
                  <a:lnTo>
                    <a:pt x="1289697" y="9041168"/>
                  </a:lnTo>
                  <a:lnTo>
                    <a:pt x="1289697" y="9345638"/>
                  </a:lnTo>
                  <a:lnTo>
                    <a:pt x="1307604" y="9345638"/>
                  </a:lnTo>
                  <a:lnTo>
                    <a:pt x="1307604" y="9041168"/>
                  </a:lnTo>
                  <a:close/>
                </a:path>
                <a:path w="3242309" h="10288270">
                  <a:moveTo>
                    <a:pt x="1307604" y="8718779"/>
                  </a:moveTo>
                  <a:lnTo>
                    <a:pt x="1289697" y="8718779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8779"/>
                  </a:lnTo>
                  <a:close/>
                </a:path>
                <a:path w="3242309" h="10288270">
                  <a:moveTo>
                    <a:pt x="1307604" y="8396402"/>
                  </a:moveTo>
                  <a:lnTo>
                    <a:pt x="1289697" y="8396402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02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21078" y="2558072"/>
                  </a:lnTo>
                  <a:lnTo>
                    <a:pt x="3242157" y="2558072"/>
                  </a:lnTo>
                  <a:lnTo>
                    <a:pt x="3242157" y="2540292"/>
                  </a:lnTo>
                  <a:lnTo>
                    <a:pt x="1638985" y="2540292"/>
                  </a:lnTo>
                  <a:lnTo>
                    <a:pt x="1638985" y="2235517"/>
                  </a:lnTo>
                  <a:lnTo>
                    <a:pt x="3242157" y="2235517"/>
                  </a:lnTo>
                  <a:lnTo>
                    <a:pt x="3242157" y="2217737"/>
                  </a:lnTo>
                  <a:lnTo>
                    <a:pt x="1638985" y="2217737"/>
                  </a:lnTo>
                  <a:lnTo>
                    <a:pt x="1638985" y="1912950"/>
                  </a:lnTo>
                  <a:lnTo>
                    <a:pt x="3242157" y="1912950"/>
                  </a:lnTo>
                  <a:lnTo>
                    <a:pt x="3242157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3242157" y="1590395"/>
                  </a:lnTo>
                  <a:lnTo>
                    <a:pt x="3242157" y="1581505"/>
                  </a:lnTo>
                  <a:lnTo>
                    <a:pt x="3242157" y="1572615"/>
                  </a:lnTo>
                  <a:lnTo>
                    <a:pt x="2928683" y="1572615"/>
                  </a:lnTo>
                  <a:lnTo>
                    <a:pt x="2928683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928683" y="1240713"/>
                  </a:lnTo>
                  <a:lnTo>
                    <a:pt x="2928683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910776" y="919416"/>
                  </a:lnTo>
                  <a:lnTo>
                    <a:pt x="2910776" y="937196"/>
                  </a:lnTo>
                  <a:lnTo>
                    <a:pt x="2910776" y="1240713"/>
                  </a:lnTo>
                  <a:lnTo>
                    <a:pt x="2910776" y="1259763"/>
                  </a:lnTo>
                  <a:lnTo>
                    <a:pt x="2910776" y="1572615"/>
                  </a:lnTo>
                  <a:lnTo>
                    <a:pt x="2606256" y="1572615"/>
                  </a:lnTo>
                  <a:lnTo>
                    <a:pt x="2606256" y="1259763"/>
                  </a:lnTo>
                  <a:lnTo>
                    <a:pt x="2910776" y="1259763"/>
                  </a:lnTo>
                  <a:lnTo>
                    <a:pt x="2910776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2910776" y="937196"/>
                  </a:lnTo>
                  <a:lnTo>
                    <a:pt x="2910776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588349" y="1259763"/>
                  </a:lnTo>
                  <a:lnTo>
                    <a:pt x="2588349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49" y="1259763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2265921" y="1259763"/>
                  </a:lnTo>
                  <a:lnTo>
                    <a:pt x="2265921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21" y="1259763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901" y="1590318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3241764"/>
                  </a:moveTo>
                  <a:lnTo>
                    <a:pt x="322414" y="3241764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764"/>
                  </a:lnTo>
                  <a:close/>
                </a:path>
                <a:path w="1621154" h="4844415">
                  <a:moveTo>
                    <a:pt x="340334" y="1620862"/>
                  </a:moveTo>
                  <a:lnTo>
                    <a:pt x="322414" y="1620862"/>
                  </a:lnTo>
                  <a:lnTo>
                    <a:pt x="322414" y="1925332"/>
                  </a:lnTo>
                  <a:lnTo>
                    <a:pt x="340334" y="1925332"/>
                  </a:lnTo>
                  <a:lnTo>
                    <a:pt x="340334" y="1620862"/>
                  </a:lnTo>
                  <a:close/>
                </a:path>
                <a:path w="1621154" h="484441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48"/>
                  </a:lnTo>
                  <a:lnTo>
                    <a:pt x="340334" y="949248"/>
                  </a:lnTo>
                  <a:lnTo>
                    <a:pt x="340334" y="644766"/>
                  </a:lnTo>
                  <a:close/>
                </a:path>
                <a:path w="1621154" h="484441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844415">
                  <a:moveTo>
                    <a:pt x="340334" y="0"/>
                  </a:moveTo>
                  <a:lnTo>
                    <a:pt x="322414" y="0"/>
                  </a:lnTo>
                  <a:lnTo>
                    <a:pt x="322414" y="304482"/>
                  </a:lnTo>
                  <a:lnTo>
                    <a:pt x="340334" y="304482"/>
                  </a:lnTo>
                  <a:lnTo>
                    <a:pt x="340334" y="0"/>
                  </a:lnTo>
                  <a:close/>
                </a:path>
                <a:path w="1621154" h="4844415">
                  <a:moveTo>
                    <a:pt x="662762" y="3241764"/>
                  </a:moveTo>
                  <a:lnTo>
                    <a:pt x="644842" y="3241764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764"/>
                  </a:lnTo>
                  <a:close/>
                </a:path>
                <a:path w="1621154" h="4844415">
                  <a:moveTo>
                    <a:pt x="662762" y="1620862"/>
                  </a:moveTo>
                  <a:lnTo>
                    <a:pt x="644842" y="1620862"/>
                  </a:lnTo>
                  <a:lnTo>
                    <a:pt x="644842" y="1925332"/>
                  </a:lnTo>
                  <a:lnTo>
                    <a:pt x="662762" y="1925332"/>
                  </a:lnTo>
                  <a:lnTo>
                    <a:pt x="662762" y="1620862"/>
                  </a:lnTo>
                  <a:close/>
                </a:path>
                <a:path w="1621154" h="484441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48"/>
                  </a:lnTo>
                  <a:lnTo>
                    <a:pt x="662762" y="949248"/>
                  </a:lnTo>
                  <a:lnTo>
                    <a:pt x="662762" y="644766"/>
                  </a:lnTo>
                  <a:close/>
                </a:path>
                <a:path w="1621154" h="484441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84441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844415">
                  <a:moveTo>
                    <a:pt x="985177" y="3241764"/>
                  </a:moveTo>
                  <a:lnTo>
                    <a:pt x="967270" y="3241764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764"/>
                  </a:lnTo>
                  <a:close/>
                </a:path>
                <a:path w="1621154" h="4844415">
                  <a:moveTo>
                    <a:pt x="985177" y="1620862"/>
                  </a:moveTo>
                  <a:lnTo>
                    <a:pt x="967270" y="1620862"/>
                  </a:lnTo>
                  <a:lnTo>
                    <a:pt x="967270" y="1925332"/>
                  </a:lnTo>
                  <a:lnTo>
                    <a:pt x="985177" y="1925332"/>
                  </a:lnTo>
                  <a:lnTo>
                    <a:pt x="985177" y="1620862"/>
                  </a:lnTo>
                  <a:close/>
                </a:path>
                <a:path w="1621154" h="484441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48"/>
                  </a:lnTo>
                  <a:lnTo>
                    <a:pt x="985177" y="949248"/>
                  </a:lnTo>
                  <a:lnTo>
                    <a:pt x="985177" y="644766"/>
                  </a:lnTo>
                  <a:close/>
                </a:path>
                <a:path w="1621154" h="484441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84441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844415">
                  <a:moveTo>
                    <a:pt x="1307604" y="3241764"/>
                  </a:moveTo>
                  <a:lnTo>
                    <a:pt x="1289697" y="3241764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764"/>
                  </a:lnTo>
                  <a:close/>
                </a:path>
                <a:path w="1621154" h="4844415">
                  <a:moveTo>
                    <a:pt x="1307604" y="1620862"/>
                  </a:moveTo>
                  <a:lnTo>
                    <a:pt x="1289697" y="1620862"/>
                  </a:lnTo>
                  <a:lnTo>
                    <a:pt x="1289697" y="1925332"/>
                  </a:lnTo>
                  <a:lnTo>
                    <a:pt x="1307604" y="1925332"/>
                  </a:lnTo>
                  <a:lnTo>
                    <a:pt x="1307604" y="1620862"/>
                  </a:lnTo>
                  <a:close/>
                </a:path>
                <a:path w="1621154" h="484441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48"/>
                  </a:lnTo>
                  <a:lnTo>
                    <a:pt x="1307604" y="949248"/>
                  </a:lnTo>
                  <a:lnTo>
                    <a:pt x="1307604" y="644766"/>
                  </a:lnTo>
                  <a:close/>
                </a:path>
                <a:path w="1621154" h="484441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84441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844415">
                  <a:moveTo>
                    <a:pt x="1621078" y="3223844"/>
                  </a:moveTo>
                  <a:lnTo>
                    <a:pt x="8953" y="3223844"/>
                  </a:lnTo>
                  <a:lnTo>
                    <a:pt x="8953" y="3232734"/>
                  </a:lnTo>
                  <a:lnTo>
                    <a:pt x="0" y="3232734"/>
                  </a:lnTo>
                  <a:lnTo>
                    <a:pt x="0" y="4844275"/>
                  </a:lnTo>
                  <a:lnTo>
                    <a:pt x="17907" y="4844275"/>
                  </a:lnTo>
                  <a:lnTo>
                    <a:pt x="17907" y="4531868"/>
                  </a:lnTo>
                  <a:lnTo>
                    <a:pt x="1621078" y="4531868"/>
                  </a:lnTo>
                  <a:lnTo>
                    <a:pt x="1621078" y="4512818"/>
                  </a:lnTo>
                  <a:lnTo>
                    <a:pt x="17907" y="4512818"/>
                  </a:lnTo>
                  <a:lnTo>
                    <a:pt x="17907" y="4209313"/>
                  </a:lnTo>
                  <a:lnTo>
                    <a:pt x="1621078" y="4209313"/>
                  </a:lnTo>
                  <a:lnTo>
                    <a:pt x="1621078" y="4191533"/>
                  </a:lnTo>
                  <a:lnTo>
                    <a:pt x="17907" y="4191533"/>
                  </a:lnTo>
                  <a:lnTo>
                    <a:pt x="17907" y="3886746"/>
                  </a:lnTo>
                  <a:lnTo>
                    <a:pt x="1621078" y="3886746"/>
                  </a:lnTo>
                  <a:lnTo>
                    <a:pt x="1621078" y="3868966"/>
                  </a:lnTo>
                  <a:lnTo>
                    <a:pt x="17907" y="3868966"/>
                  </a:lnTo>
                  <a:lnTo>
                    <a:pt x="17907" y="3564191"/>
                  </a:lnTo>
                  <a:lnTo>
                    <a:pt x="322414" y="3564191"/>
                  </a:lnTo>
                  <a:lnTo>
                    <a:pt x="322414" y="3868623"/>
                  </a:lnTo>
                  <a:lnTo>
                    <a:pt x="340334" y="3868623"/>
                  </a:lnTo>
                  <a:lnTo>
                    <a:pt x="340334" y="3564191"/>
                  </a:lnTo>
                  <a:lnTo>
                    <a:pt x="1621078" y="3564191"/>
                  </a:lnTo>
                  <a:lnTo>
                    <a:pt x="1621078" y="3546411"/>
                  </a:lnTo>
                  <a:lnTo>
                    <a:pt x="17907" y="3546411"/>
                  </a:lnTo>
                  <a:lnTo>
                    <a:pt x="17907" y="3241624"/>
                  </a:lnTo>
                  <a:lnTo>
                    <a:pt x="1621078" y="3241624"/>
                  </a:lnTo>
                  <a:lnTo>
                    <a:pt x="1621078" y="3232734"/>
                  </a:lnTo>
                  <a:lnTo>
                    <a:pt x="1621078" y="3223844"/>
                  </a:lnTo>
                  <a:close/>
                </a:path>
                <a:path w="1621154" h="4844415">
                  <a:moveTo>
                    <a:pt x="1621078" y="949769"/>
                  </a:moveTo>
                  <a:lnTo>
                    <a:pt x="1289697" y="949769"/>
                  </a:lnTo>
                  <a:lnTo>
                    <a:pt x="1289697" y="967549"/>
                  </a:lnTo>
                  <a:lnTo>
                    <a:pt x="1289697" y="1271066"/>
                  </a:lnTo>
                  <a:lnTo>
                    <a:pt x="1289697" y="1290116"/>
                  </a:lnTo>
                  <a:lnTo>
                    <a:pt x="1289697" y="1602955"/>
                  </a:lnTo>
                  <a:lnTo>
                    <a:pt x="985177" y="1602955"/>
                  </a:lnTo>
                  <a:lnTo>
                    <a:pt x="985177" y="1290116"/>
                  </a:lnTo>
                  <a:lnTo>
                    <a:pt x="1289697" y="1290116"/>
                  </a:lnTo>
                  <a:lnTo>
                    <a:pt x="1289697" y="1271066"/>
                  </a:lnTo>
                  <a:lnTo>
                    <a:pt x="985177" y="1271066"/>
                  </a:lnTo>
                  <a:lnTo>
                    <a:pt x="985177" y="967549"/>
                  </a:lnTo>
                  <a:lnTo>
                    <a:pt x="1289697" y="967549"/>
                  </a:lnTo>
                  <a:lnTo>
                    <a:pt x="1289697" y="949769"/>
                  </a:lnTo>
                  <a:lnTo>
                    <a:pt x="967270" y="949769"/>
                  </a:lnTo>
                  <a:lnTo>
                    <a:pt x="967270" y="967549"/>
                  </a:lnTo>
                  <a:lnTo>
                    <a:pt x="967270" y="1271066"/>
                  </a:lnTo>
                  <a:lnTo>
                    <a:pt x="967270" y="1290116"/>
                  </a:lnTo>
                  <a:lnTo>
                    <a:pt x="967270" y="1602955"/>
                  </a:lnTo>
                  <a:lnTo>
                    <a:pt x="662762" y="1602955"/>
                  </a:lnTo>
                  <a:lnTo>
                    <a:pt x="662762" y="1290116"/>
                  </a:lnTo>
                  <a:lnTo>
                    <a:pt x="967270" y="1290116"/>
                  </a:lnTo>
                  <a:lnTo>
                    <a:pt x="967270" y="1271066"/>
                  </a:lnTo>
                  <a:lnTo>
                    <a:pt x="662762" y="1271066"/>
                  </a:lnTo>
                  <a:lnTo>
                    <a:pt x="662762" y="967549"/>
                  </a:lnTo>
                  <a:lnTo>
                    <a:pt x="967270" y="967549"/>
                  </a:lnTo>
                  <a:lnTo>
                    <a:pt x="967270" y="949769"/>
                  </a:lnTo>
                  <a:lnTo>
                    <a:pt x="644842" y="949769"/>
                  </a:lnTo>
                  <a:lnTo>
                    <a:pt x="644842" y="967549"/>
                  </a:lnTo>
                  <a:lnTo>
                    <a:pt x="644842" y="1271066"/>
                  </a:lnTo>
                  <a:lnTo>
                    <a:pt x="644842" y="1290116"/>
                  </a:lnTo>
                  <a:lnTo>
                    <a:pt x="644842" y="1602955"/>
                  </a:lnTo>
                  <a:lnTo>
                    <a:pt x="340334" y="1602955"/>
                  </a:lnTo>
                  <a:lnTo>
                    <a:pt x="340334" y="1290116"/>
                  </a:lnTo>
                  <a:lnTo>
                    <a:pt x="644842" y="1290116"/>
                  </a:lnTo>
                  <a:lnTo>
                    <a:pt x="644842" y="1271066"/>
                  </a:lnTo>
                  <a:lnTo>
                    <a:pt x="340334" y="1271066"/>
                  </a:lnTo>
                  <a:lnTo>
                    <a:pt x="340334" y="967549"/>
                  </a:lnTo>
                  <a:lnTo>
                    <a:pt x="644842" y="967549"/>
                  </a:lnTo>
                  <a:lnTo>
                    <a:pt x="644842" y="949769"/>
                  </a:lnTo>
                  <a:lnTo>
                    <a:pt x="322414" y="949769"/>
                  </a:lnTo>
                  <a:lnTo>
                    <a:pt x="322414" y="967549"/>
                  </a:lnTo>
                  <a:lnTo>
                    <a:pt x="322414" y="1271066"/>
                  </a:lnTo>
                  <a:lnTo>
                    <a:pt x="17907" y="1271066"/>
                  </a:lnTo>
                  <a:lnTo>
                    <a:pt x="17907" y="967549"/>
                  </a:lnTo>
                  <a:lnTo>
                    <a:pt x="322414" y="967549"/>
                  </a:lnTo>
                  <a:lnTo>
                    <a:pt x="322414" y="949769"/>
                  </a:lnTo>
                  <a:lnTo>
                    <a:pt x="0" y="949769"/>
                  </a:lnTo>
                  <a:lnTo>
                    <a:pt x="0" y="967549"/>
                  </a:lnTo>
                  <a:lnTo>
                    <a:pt x="0" y="1271066"/>
                  </a:lnTo>
                  <a:lnTo>
                    <a:pt x="0" y="1290116"/>
                  </a:lnTo>
                  <a:lnTo>
                    <a:pt x="0" y="1602511"/>
                  </a:lnTo>
                  <a:lnTo>
                    <a:pt x="17907" y="1602511"/>
                  </a:lnTo>
                  <a:lnTo>
                    <a:pt x="17907" y="1290116"/>
                  </a:lnTo>
                  <a:lnTo>
                    <a:pt x="322414" y="1290116"/>
                  </a:lnTo>
                  <a:lnTo>
                    <a:pt x="322414" y="1602955"/>
                  </a:lnTo>
                  <a:lnTo>
                    <a:pt x="8953" y="1602955"/>
                  </a:lnTo>
                  <a:lnTo>
                    <a:pt x="8953" y="1611845"/>
                  </a:lnTo>
                  <a:lnTo>
                    <a:pt x="0" y="1611845"/>
                  </a:lnTo>
                  <a:lnTo>
                    <a:pt x="0" y="1620735"/>
                  </a:lnTo>
                  <a:lnTo>
                    <a:pt x="0" y="1925510"/>
                  </a:lnTo>
                  <a:lnTo>
                    <a:pt x="0" y="3223374"/>
                  </a:lnTo>
                  <a:lnTo>
                    <a:pt x="17907" y="3223374"/>
                  </a:lnTo>
                  <a:lnTo>
                    <a:pt x="17907" y="2910979"/>
                  </a:lnTo>
                  <a:lnTo>
                    <a:pt x="322414" y="2910979"/>
                  </a:lnTo>
                  <a:lnTo>
                    <a:pt x="322414" y="3223831"/>
                  </a:lnTo>
                  <a:lnTo>
                    <a:pt x="340334" y="3223831"/>
                  </a:lnTo>
                  <a:lnTo>
                    <a:pt x="340334" y="2910979"/>
                  </a:lnTo>
                  <a:lnTo>
                    <a:pt x="644842" y="2910979"/>
                  </a:lnTo>
                  <a:lnTo>
                    <a:pt x="644842" y="3223831"/>
                  </a:lnTo>
                  <a:lnTo>
                    <a:pt x="662762" y="3223831"/>
                  </a:lnTo>
                  <a:lnTo>
                    <a:pt x="662762" y="2910979"/>
                  </a:lnTo>
                  <a:lnTo>
                    <a:pt x="967270" y="2910979"/>
                  </a:lnTo>
                  <a:lnTo>
                    <a:pt x="967270" y="3223831"/>
                  </a:lnTo>
                  <a:lnTo>
                    <a:pt x="985177" y="3223831"/>
                  </a:lnTo>
                  <a:lnTo>
                    <a:pt x="985177" y="2910979"/>
                  </a:lnTo>
                  <a:lnTo>
                    <a:pt x="1289697" y="2910979"/>
                  </a:lnTo>
                  <a:lnTo>
                    <a:pt x="1289697" y="3223831"/>
                  </a:lnTo>
                  <a:lnTo>
                    <a:pt x="1307604" y="3223831"/>
                  </a:lnTo>
                  <a:lnTo>
                    <a:pt x="1307604" y="2910979"/>
                  </a:lnTo>
                  <a:lnTo>
                    <a:pt x="1621078" y="2910979"/>
                  </a:lnTo>
                  <a:lnTo>
                    <a:pt x="1621078" y="2891929"/>
                  </a:lnTo>
                  <a:lnTo>
                    <a:pt x="1307604" y="2891929"/>
                  </a:lnTo>
                  <a:lnTo>
                    <a:pt x="1307604" y="2588412"/>
                  </a:lnTo>
                  <a:lnTo>
                    <a:pt x="1621078" y="2588412"/>
                  </a:lnTo>
                  <a:lnTo>
                    <a:pt x="1621078" y="2570632"/>
                  </a:lnTo>
                  <a:lnTo>
                    <a:pt x="1289697" y="2570632"/>
                  </a:lnTo>
                  <a:lnTo>
                    <a:pt x="1289697" y="2588412"/>
                  </a:lnTo>
                  <a:lnTo>
                    <a:pt x="1289697" y="2891929"/>
                  </a:lnTo>
                  <a:lnTo>
                    <a:pt x="985177" y="2891929"/>
                  </a:lnTo>
                  <a:lnTo>
                    <a:pt x="985177" y="2588412"/>
                  </a:lnTo>
                  <a:lnTo>
                    <a:pt x="1289697" y="2588412"/>
                  </a:lnTo>
                  <a:lnTo>
                    <a:pt x="1289697" y="2570632"/>
                  </a:lnTo>
                  <a:lnTo>
                    <a:pt x="967270" y="2570632"/>
                  </a:lnTo>
                  <a:lnTo>
                    <a:pt x="967270" y="2588412"/>
                  </a:lnTo>
                  <a:lnTo>
                    <a:pt x="967270" y="2891929"/>
                  </a:lnTo>
                  <a:lnTo>
                    <a:pt x="662762" y="2891929"/>
                  </a:lnTo>
                  <a:lnTo>
                    <a:pt x="662762" y="2588412"/>
                  </a:lnTo>
                  <a:lnTo>
                    <a:pt x="967270" y="2588412"/>
                  </a:lnTo>
                  <a:lnTo>
                    <a:pt x="967270" y="2570632"/>
                  </a:lnTo>
                  <a:lnTo>
                    <a:pt x="644842" y="2570632"/>
                  </a:lnTo>
                  <a:lnTo>
                    <a:pt x="644842" y="2588412"/>
                  </a:lnTo>
                  <a:lnTo>
                    <a:pt x="644842" y="2891929"/>
                  </a:lnTo>
                  <a:lnTo>
                    <a:pt x="340334" y="2891929"/>
                  </a:lnTo>
                  <a:lnTo>
                    <a:pt x="340334" y="2588412"/>
                  </a:lnTo>
                  <a:lnTo>
                    <a:pt x="644842" y="2588412"/>
                  </a:lnTo>
                  <a:lnTo>
                    <a:pt x="644842" y="2570632"/>
                  </a:lnTo>
                  <a:lnTo>
                    <a:pt x="322414" y="2570632"/>
                  </a:lnTo>
                  <a:lnTo>
                    <a:pt x="322414" y="2588412"/>
                  </a:lnTo>
                  <a:lnTo>
                    <a:pt x="322414" y="2891929"/>
                  </a:lnTo>
                  <a:lnTo>
                    <a:pt x="17907" y="2891929"/>
                  </a:lnTo>
                  <a:lnTo>
                    <a:pt x="17907" y="2588412"/>
                  </a:lnTo>
                  <a:lnTo>
                    <a:pt x="322414" y="2588412"/>
                  </a:lnTo>
                  <a:lnTo>
                    <a:pt x="322414" y="2570632"/>
                  </a:lnTo>
                  <a:lnTo>
                    <a:pt x="17907" y="2570632"/>
                  </a:lnTo>
                  <a:lnTo>
                    <a:pt x="17907" y="2265857"/>
                  </a:lnTo>
                  <a:lnTo>
                    <a:pt x="322414" y="2265857"/>
                  </a:lnTo>
                  <a:lnTo>
                    <a:pt x="322414" y="2570111"/>
                  </a:lnTo>
                  <a:lnTo>
                    <a:pt x="340334" y="2570111"/>
                  </a:lnTo>
                  <a:lnTo>
                    <a:pt x="340334" y="2265857"/>
                  </a:lnTo>
                  <a:lnTo>
                    <a:pt x="644842" y="2265857"/>
                  </a:lnTo>
                  <a:lnTo>
                    <a:pt x="644842" y="2570111"/>
                  </a:lnTo>
                  <a:lnTo>
                    <a:pt x="662762" y="2570111"/>
                  </a:lnTo>
                  <a:lnTo>
                    <a:pt x="662762" y="2265857"/>
                  </a:lnTo>
                  <a:lnTo>
                    <a:pt x="967270" y="2265857"/>
                  </a:lnTo>
                  <a:lnTo>
                    <a:pt x="967270" y="2570111"/>
                  </a:lnTo>
                  <a:lnTo>
                    <a:pt x="985177" y="2570111"/>
                  </a:lnTo>
                  <a:lnTo>
                    <a:pt x="985177" y="2265857"/>
                  </a:lnTo>
                  <a:lnTo>
                    <a:pt x="1289697" y="2265857"/>
                  </a:lnTo>
                  <a:lnTo>
                    <a:pt x="1289697" y="2570111"/>
                  </a:lnTo>
                  <a:lnTo>
                    <a:pt x="1307604" y="2570111"/>
                  </a:lnTo>
                  <a:lnTo>
                    <a:pt x="1307604" y="2265857"/>
                  </a:lnTo>
                  <a:lnTo>
                    <a:pt x="1621078" y="2265857"/>
                  </a:lnTo>
                  <a:lnTo>
                    <a:pt x="1621078" y="2248077"/>
                  </a:lnTo>
                  <a:lnTo>
                    <a:pt x="17907" y="2248077"/>
                  </a:lnTo>
                  <a:lnTo>
                    <a:pt x="17907" y="1943290"/>
                  </a:lnTo>
                  <a:lnTo>
                    <a:pt x="322414" y="1943290"/>
                  </a:lnTo>
                  <a:lnTo>
                    <a:pt x="322414" y="2247722"/>
                  </a:lnTo>
                  <a:lnTo>
                    <a:pt x="340334" y="2247722"/>
                  </a:lnTo>
                  <a:lnTo>
                    <a:pt x="340334" y="1943290"/>
                  </a:lnTo>
                  <a:lnTo>
                    <a:pt x="644842" y="1943290"/>
                  </a:lnTo>
                  <a:lnTo>
                    <a:pt x="644842" y="2247722"/>
                  </a:lnTo>
                  <a:lnTo>
                    <a:pt x="662762" y="2247722"/>
                  </a:lnTo>
                  <a:lnTo>
                    <a:pt x="662762" y="1943290"/>
                  </a:lnTo>
                  <a:lnTo>
                    <a:pt x="967270" y="1943290"/>
                  </a:lnTo>
                  <a:lnTo>
                    <a:pt x="967270" y="2247722"/>
                  </a:lnTo>
                  <a:lnTo>
                    <a:pt x="985177" y="2247722"/>
                  </a:lnTo>
                  <a:lnTo>
                    <a:pt x="985177" y="1943290"/>
                  </a:lnTo>
                  <a:lnTo>
                    <a:pt x="1289697" y="1943290"/>
                  </a:lnTo>
                  <a:lnTo>
                    <a:pt x="1289697" y="2247722"/>
                  </a:lnTo>
                  <a:lnTo>
                    <a:pt x="1307604" y="2247722"/>
                  </a:lnTo>
                  <a:lnTo>
                    <a:pt x="1307604" y="1943290"/>
                  </a:lnTo>
                  <a:lnTo>
                    <a:pt x="1621078" y="1943290"/>
                  </a:lnTo>
                  <a:lnTo>
                    <a:pt x="1621078" y="1925510"/>
                  </a:lnTo>
                  <a:lnTo>
                    <a:pt x="17907" y="1925510"/>
                  </a:lnTo>
                  <a:lnTo>
                    <a:pt x="17907" y="1620735"/>
                  </a:lnTo>
                  <a:lnTo>
                    <a:pt x="1621078" y="1620735"/>
                  </a:lnTo>
                  <a:lnTo>
                    <a:pt x="1621078" y="1611845"/>
                  </a:lnTo>
                  <a:lnTo>
                    <a:pt x="1621078" y="1602955"/>
                  </a:lnTo>
                  <a:lnTo>
                    <a:pt x="1307604" y="1602955"/>
                  </a:lnTo>
                  <a:lnTo>
                    <a:pt x="1307604" y="1290116"/>
                  </a:lnTo>
                  <a:lnTo>
                    <a:pt x="1621078" y="1290116"/>
                  </a:lnTo>
                  <a:lnTo>
                    <a:pt x="1621078" y="1271066"/>
                  </a:lnTo>
                  <a:lnTo>
                    <a:pt x="1307604" y="1271066"/>
                  </a:lnTo>
                  <a:lnTo>
                    <a:pt x="1307604" y="967549"/>
                  </a:lnTo>
                  <a:lnTo>
                    <a:pt x="1621078" y="967549"/>
                  </a:lnTo>
                  <a:lnTo>
                    <a:pt x="1621078" y="949769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47901" y="5154459"/>
              <a:ext cx="1621155" cy="4522470"/>
            </a:xfrm>
            <a:custGeom>
              <a:avLst/>
              <a:gdLst/>
              <a:ahLst/>
              <a:cxnLst/>
              <a:rect l="l" t="t" r="r" b="b"/>
              <a:pathLst>
                <a:path w="1621154" h="4522470">
                  <a:moveTo>
                    <a:pt x="340334" y="2919349"/>
                  </a:moveTo>
                  <a:lnTo>
                    <a:pt x="322414" y="2919349"/>
                  </a:lnTo>
                  <a:lnTo>
                    <a:pt x="322414" y="3223818"/>
                  </a:lnTo>
                  <a:lnTo>
                    <a:pt x="340334" y="3223818"/>
                  </a:lnTo>
                  <a:lnTo>
                    <a:pt x="340334" y="2919349"/>
                  </a:lnTo>
                  <a:close/>
                </a:path>
                <a:path w="1621154" h="4522470">
                  <a:moveTo>
                    <a:pt x="340334" y="1298486"/>
                  </a:moveTo>
                  <a:lnTo>
                    <a:pt x="322414" y="1298486"/>
                  </a:lnTo>
                  <a:lnTo>
                    <a:pt x="322414" y="1602955"/>
                  </a:lnTo>
                  <a:lnTo>
                    <a:pt x="340334" y="1602955"/>
                  </a:lnTo>
                  <a:lnTo>
                    <a:pt x="340334" y="1298486"/>
                  </a:lnTo>
                  <a:close/>
                </a:path>
                <a:path w="1621154" h="4522470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48"/>
                  </a:lnTo>
                  <a:lnTo>
                    <a:pt x="340334" y="949248"/>
                  </a:lnTo>
                  <a:lnTo>
                    <a:pt x="340334" y="644766"/>
                  </a:lnTo>
                  <a:close/>
                </a:path>
                <a:path w="1621154" h="4522470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522470">
                  <a:moveTo>
                    <a:pt x="340334" y="0"/>
                  </a:moveTo>
                  <a:lnTo>
                    <a:pt x="322414" y="0"/>
                  </a:lnTo>
                  <a:lnTo>
                    <a:pt x="322414" y="304482"/>
                  </a:lnTo>
                  <a:lnTo>
                    <a:pt x="340334" y="304482"/>
                  </a:lnTo>
                  <a:lnTo>
                    <a:pt x="340334" y="0"/>
                  </a:lnTo>
                  <a:close/>
                </a:path>
                <a:path w="1621154" h="4522470">
                  <a:moveTo>
                    <a:pt x="662762" y="2919349"/>
                  </a:moveTo>
                  <a:lnTo>
                    <a:pt x="644842" y="2919349"/>
                  </a:lnTo>
                  <a:lnTo>
                    <a:pt x="644842" y="3223818"/>
                  </a:lnTo>
                  <a:lnTo>
                    <a:pt x="662762" y="3223818"/>
                  </a:lnTo>
                  <a:lnTo>
                    <a:pt x="662762" y="2919349"/>
                  </a:lnTo>
                  <a:close/>
                </a:path>
                <a:path w="1621154" h="4522470">
                  <a:moveTo>
                    <a:pt x="662762" y="1298486"/>
                  </a:moveTo>
                  <a:lnTo>
                    <a:pt x="644842" y="1298486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486"/>
                  </a:lnTo>
                  <a:close/>
                </a:path>
                <a:path w="1621154" h="4522470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48"/>
                  </a:lnTo>
                  <a:lnTo>
                    <a:pt x="662762" y="949248"/>
                  </a:lnTo>
                  <a:lnTo>
                    <a:pt x="662762" y="644766"/>
                  </a:lnTo>
                  <a:close/>
                </a:path>
                <a:path w="1621154" h="4522470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522470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522470">
                  <a:moveTo>
                    <a:pt x="985177" y="2919349"/>
                  </a:moveTo>
                  <a:lnTo>
                    <a:pt x="967270" y="2919349"/>
                  </a:lnTo>
                  <a:lnTo>
                    <a:pt x="967270" y="3223818"/>
                  </a:lnTo>
                  <a:lnTo>
                    <a:pt x="985177" y="3223818"/>
                  </a:lnTo>
                  <a:lnTo>
                    <a:pt x="985177" y="2919349"/>
                  </a:lnTo>
                  <a:close/>
                </a:path>
                <a:path w="1621154" h="4522470">
                  <a:moveTo>
                    <a:pt x="985177" y="1298486"/>
                  </a:moveTo>
                  <a:lnTo>
                    <a:pt x="967270" y="1298486"/>
                  </a:lnTo>
                  <a:lnTo>
                    <a:pt x="967270" y="1602955"/>
                  </a:lnTo>
                  <a:lnTo>
                    <a:pt x="985177" y="1602955"/>
                  </a:lnTo>
                  <a:lnTo>
                    <a:pt x="985177" y="1298486"/>
                  </a:lnTo>
                  <a:close/>
                </a:path>
                <a:path w="1621154" h="4522470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48"/>
                  </a:lnTo>
                  <a:lnTo>
                    <a:pt x="985177" y="949248"/>
                  </a:lnTo>
                  <a:lnTo>
                    <a:pt x="985177" y="644766"/>
                  </a:lnTo>
                  <a:close/>
                </a:path>
                <a:path w="1621154" h="4522470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522470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522470">
                  <a:moveTo>
                    <a:pt x="1307604" y="2919349"/>
                  </a:moveTo>
                  <a:lnTo>
                    <a:pt x="1289697" y="2919349"/>
                  </a:lnTo>
                  <a:lnTo>
                    <a:pt x="1289697" y="3223818"/>
                  </a:lnTo>
                  <a:lnTo>
                    <a:pt x="1307604" y="3223818"/>
                  </a:lnTo>
                  <a:lnTo>
                    <a:pt x="1307604" y="2919349"/>
                  </a:lnTo>
                  <a:close/>
                </a:path>
                <a:path w="1621154" h="4522470">
                  <a:moveTo>
                    <a:pt x="1307604" y="1298486"/>
                  </a:moveTo>
                  <a:lnTo>
                    <a:pt x="1289697" y="1298486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486"/>
                  </a:lnTo>
                  <a:close/>
                </a:path>
                <a:path w="1621154" h="4522470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48"/>
                  </a:lnTo>
                  <a:lnTo>
                    <a:pt x="1307604" y="949248"/>
                  </a:lnTo>
                  <a:lnTo>
                    <a:pt x="1307604" y="644766"/>
                  </a:lnTo>
                  <a:close/>
                </a:path>
                <a:path w="1621154" h="4522470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522470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522470">
                  <a:moveTo>
                    <a:pt x="1621078" y="1280579"/>
                  </a:moveTo>
                  <a:lnTo>
                    <a:pt x="1307604" y="1280579"/>
                  </a:lnTo>
                  <a:lnTo>
                    <a:pt x="1307604" y="967155"/>
                  </a:lnTo>
                  <a:lnTo>
                    <a:pt x="1289697" y="967155"/>
                  </a:lnTo>
                  <a:lnTo>
                    <a:pt x="1289697" y="1280579"/>
                  </a:lnTo>
                  <a:lnTo>
                    <a:pt x="985177" y="1280579"/>
                  </a:lnTo>
                  <a:lnTo>
                    <a:pt x="985177" y="967155"/>
                  </a:lnTo>
                  <a:lnTo>
                    <a:pt x="967270" y="967155"/>
                  </a:lnTo>
                  <a:lnTo>
                    <a:pt x="967270" y="1280579"/>
                  </a:lnTo>
                  <a:lnTo>
                    <a:pt x="662762" y="1280579"/>
                  </a:lnTo>
                  <a:lnTo>
                    <a:pt x="662762" y="967155"/>
                  </a:lnTo>
                  <a:lnTo>
                    <a:pt x="644842" y="967155"/>
                  </a:lnTo>
                  <a:lnTo>
                    <a:pt x="644842" y="1280579"/>
                  </a:lnTo>
                  <a:lnTo>
                    <a:pt x="340334" y="1280579"/>
                  </a:lnTo>
                  <a:lnTo>
                    <a:pt x="340334" y="967155"/>
                  </a:lnTo>
                  <a:lnTo>
                    <a:pt x="322414" y="967155"/>
                  </a:lnTo>
                  <a:lnTo>
                    <a:pt x="322414" y="1280579"/>
                  </a:lnTo>
                  <a:lnTo>
                    <a:pt x="8953" y="1280579"/>
                  </a:lnTo>
                  <a:lnTo>
                    <a:pt x="8953" y="1289469"/>
                  </a:lnTo>
                  <a:lnTo>
                    <a:pt x="0" y="1289469"/>
                  </a:lnTo>
                  <a:lnTo>
                    <a:pt x="0" y="1298359"/>
                  </a:lnTo>
                  <a:lnTo>
                    <a:pt x="0" y="1603133"/>
                  </a:lnTo>
                  <a:lnTo>
                    <a:pt x="0" y="2900997"/>
                  </a:lnTo>
                  <a:lnTo>
                    <a:pt x="17907" y="2900997"/>
                  </a:lnTo>
                  <a:lnTo>
                    <a:pt x="17907" y="2588590"/>
                  </a:lnTo>
                  <a:lnTo>
                    <a:pt x="322414" y="2588590"/>
                  </a:lnTo>
                  <a:lnTo>
                    <a:pt x="322414" y="2901442"/>
                  </a:lnTo>
                  <a:lnTo>
                    <a:pt x="8953" y="2901442"/>
                  </a:lnTo>
                  <a:lnTo>
                    <a:pt x="8953" y="2910332"/>
                  </a:lnTo>
                  <a:lnTo>
                    <a:pt x="0" y="2910332"/>
                  </a:lnTo>
                  <a:lnTo>
                    <a:pt x="0" y="2919222"/>
                  </a:lnTo>
                  <a:lnTo>
                    <a:pt x="0" y="3223996"/>
                  </a:lnTo>
                  <a:lnTo>
                    <a:pt x="0" y="4521860"/>
                  </a:lnTo>
                  <a:lnTo>
                    <a:pt x="17907" y="4521860"/>
                  </a:lnTo>
                  <a:lnTo>
                    <a:pt x="17907" y="4209465"/>
                  </a:lnTo>
                  <a:lnTo>
                    <a:pt x="1621078" y="4209465"/>
                  </a:lnTo>
                  <a:lnTo>
                    <a:pt x="1621078" y="4190415"/>
                  </a:lnTo>
                  <a:lnTo>
                    <a:pt x="340334" y="4190415"/>
                  </a:lnTo>
                  <a:lnTo>
                    <a:pt x="340334" y="3886898"/>
                  </a:lnTo>
                  <a:lnTo>
                    <a:pt x="1621078" y="3886898"/>
                  </a:lnTo>
                  <a:lnTo>
                    <a:pt x="1621078" y="3869118"/>
                  </a:lnTo>
                  <a:lnTo>
                    <a:pt x="322414" y="3869118"/>
                  </a:lnTo>
                  <a:lnTo>
                    <a:pt x="322414" y="3886898"/>
                  </a:lnTo>
                  <a:lnTo>
                    <a:pt x="322414" y="4190415"/>
                  </a:lnTo>
                  <a:lnTo>
                    <a:pt x="17907" y="4190415"/>
                  </a:lnTo>
                  <a:lnTo>
                    <a:pt x="17907" y="3886898"/>
                  </a:lnTo>
                  <a:lnTo>
                    <a:pt x="322414" y="3886898"/>
                  </a:lnTo>
                  <a:lnTo>
                    <a:pt x="322414" y="3869118"/>
                  </a:lnTo>
                  <a:lnTo>
                    <a:pt x="17907" y="3869118"/>
                  </a:lnTo>
                  <a:lnTo>
                    <a:pt x="17907" y="3564344"/>
                  </a:lnTo>
                  <a:lnTo>
                    <a:pt x="322414" y="3564344"/>
                  </a:lnTo>
                  <a:lnTo>
                    <a:pt x="322414" y="3868597"/>
                  </a:lnTo>
                  <a:lnTo>
                    <a:pt x="340334" y="3868597"/>
                  </a:lnTo>
                  <a:lnTo>
                    <a:pt x="340334" y="3564344"/>
                  </a:lnTo>
                  <a:lnTo>
                    <a:pt x="644842" y="3564344"/>
                  </a:lnTo>
                  <a:lnTo>
                    <a:pt x="644842" y="3868597"/>
                  </a:lnTo>
                  <a:lnTo>
                    <a:pt x="662762" y="3868597"/>
                  </a:lnTo>
                  <a:lnTo>
                    <a:pt x="662762" y="3564344"/>
                  </a:lnTo>
                  <a:lnTo>
                    <a:pt x="967270" y="3564344"/>
                  </a:lnTo>
                  <a:lnTo>
                    <a:pt x="967270" y="3868597"/>
                  </a:lnTo>
                  <a:lnTo>
                    <a:pt x="985177" y="3868597"/>
                  </a:lnTo>
                  <a:lnTo>
                    <a:pt x="985177" y="3564344"/>
                  </a:lnTo>
                  <a:lnTo>
                    <a:pt x="1289697" y="3564344"/>
                  </a:lnTo>
                  <a:lnTo>
                    <a:pt x="1289697" y="3868597"/>
                  </a:lnTo>
                  <a:lnTo>
                    <a:pt x="1307604" y="3868597"/>
                  </a:lnTo>
                  <a:lnTo>
                    <a:pt x="1307604" y="3564344"/>
                  </a:lnTo>
                  <a:lnTo>
                    <a:pt x="1621078" y="3564344"/>
                  </a:lnTo>
                  <a:lnTo>
                    <a:pt x="1621078" y="3546564"/>
                  </a:lnTo>
                  <a:lnTo>
                    <a:pt x="17907" y="3546564"/>
                  </a:lnTo>
                  <a:lnTo>
                    <a:pt x="17907" y="3241776"/>
                  </a:lnTo>
                  <a:lnTo>
                    <a:pt x="322414" y="3241776"/>
                  </a:lnTo>
                  <a:lnTo>
                    <a:pt x="322414" y="3546208"/>
                  </a:lnTo>
                  <a:lnTo>
                    <a:pt x="340334" y="3546208"/>
                  </a:lnTo>
                  <a:lnTo>
                    <a:pt x="340334" y="3241776"/>
                  </a:lnTo>
                  <a:lnTo>
                    <a:pt x="644842" y="3241776"/>
                  </a:lnTo>
                  <a:lnTo>
                    <a:pt x="644842" y="3546208"/>
                  </a:lnTo>
                  <a:lnTo>
                    <a:pt x="662762" y="3546208"/>
                  </a:lnTo>
                  <a:lnTo>
                    <a:pt x="662762" y="3241776"/>
                  </a:lnTo>
                  <a:lnTo>
                    <a:pt x="967270" y="3241776"/>
                  </a:lnTo>
                  <a:lnTo>
                    <a:pt x="967270" y="3546208"/>
                  </a:lnTo>
                  <a:lnTo>
                    <a:pt x="985177" y="3546208"/>
                  </a:lnTo>
                  <a:lnTo>
                    <a:pt x="985177" y="3241776"/>
                  </a:lnTo>
                  <a:lnTo>
                    <a:pt x="1289697" y="3241776"/>
                  </a:lnTo>
                  <a:lnTo>
                    <a:pt x="1289697" y="3546208"/>
                  </a:lnTo>
                  <a:lnTo>
                    <a:pt x="1307604" y="3546208"/>
                  </a:lnTo>
                  <a:lnTo>
                    <a:pt x="1307604" y="3241776"/>
                  </a:lnTo>
                  <a:lnTo>
                    <a:pt x="1621078" y="3241776"/>
                  </a:lnTo>
                  <a:lnTo>
                    <a:pt x="1621078" y="3223996"/>
                  </a:lnTo>
                  <a:lnTo>
                    <a:pt x="17907" y="3223996"/>
                  </a:lnTo>
                  <a:lnTo>
                    <a:pt x="17907" y="2919222"/>
                  </a:lnTo>
                  <a:lnTo>
                    <a:pt x="1621078" y="2919222"/>
                  </a:lnTo>
                  <a:lnTo>
                    <a:pt x="1621078" y="2910332"/>
                  </a:lnTo>
                  <a:lnTo>
                    <a:pt x="1621078" y="2901442"/>
                  </a:lnTo>
                  <a:lnTo>
                    <a:pt x="1307604" y="2901442"/>
                  </a:lnTo>
                  <a:lnTo>
                    <a:pt x="1307604" y="2588590"/>
                  </a:lnTo>
                  <a:lnTo>
                    <a:pt x="1621078" y="2588590"/>
                  </a:lnTo>
                  <a:lnTo>
                    <a:pt x="1621078" y="2569540"/>
                  </a:lnTo>
                  <a:lnTo>
                    <a:pt x="1307604" y="2569540"/>
                  </a:lnTo>
                  <a:lnTo>
                    <a:pt x="1307604" y="2266035"/>
                  </a:lnTo>
                  <a:lnTo>
                    <a:pt x="1621078" y="2266035"/>
                  </a:lnTo>
                  <a:lnTo>
                    <a:pt x="1621078" y="2248255"/>
                  </a:lnTo>
                  <a:lnTo>
                    <a:pt x="1289697" y="2248255"/>
                  </a:lnTo>
                  <a:lnTo>
                    <a:pt x="1289697" y="2266035"/>
                  </a:lnTo>
                  <a:lnTo>
                    <a:pt x="1289697" y="2569540"/>
                  </a:lnTo>
                  <a:lnTo>
                    <a:pt x="1289697" y="2588590"/>
                  </a:lnTo>
                  <a:lnTo>
                    <a:pt x="1289697" y="2901442"/>
                  </a:lnTo>
                  <a:lnTo>
                    <a:pt x="985177" y="2901442"/>
                  </a:lnTo>
                  <a:lnTo>
                    <a:pt x="985177" y="2588590"/>
                  </a:lnTo>
                  <a:lnTo>
                    <a:pt x="1289697" y="2588590"/>
                  </a:lnTo>
                  <a:lnTo>
                    <a:pt x="1289697" y="2569540"/>
                  </a:lnTo>
                  <a:lnTo>
                    <a:pt x="985177" y="2569540"/>
                  </a:lnTo>
                  <a:lnTo>
                    <a:pt x="985177" y="2266035"/>
                  </a:lnTo>
                  <a:lnTo>
                    <a:pt x="1289697" y="2266035"/>
                  </a:lnTo>
                  <a:lnTo>
                    <a:pt x="1289697" y="2248255"/>
                  </a:lnTo>
                  <a:lnTo>
                    <a:pt x="967270" y="2248255"/>
                  </a:lnTo>
                  <a:lnTo>
                    <a:pt x="967270" y="2266035"/>
                  </a:lnTo>
                  <a:lnTo>
                    <a:pt x="967270" y="2569540"/>
                  </a:lnTo>
                  <a:lnTo>
                    <a:pt x="967270" y="2588590"/>
                  </a:lnTo>
                  <a:lnTo>
                    <a:pt x="967270" y="2901442"/>
                  </a:lnTo>
                  <a:lnTo>
                    <a:pt x="662762" y="2901442"/>
                  </a:lnTo>
                  <a:lnTo>
                    <a:pt x="662762" y="2588590"/>
                  </a:lnTo>
                  <a:lnTo>
                    <a:pt x="967270" y="2588590"/>
                  </a:lnTo>
                  <a:lnTo>
                    <a:pt x="967270" y="2569540"/>
                  </a:lnTo>
                  <a:lnTo>
                    <a:pt x="662762" y="2569540"/>
                  </a:lnTo>
                  <a:lnTo>
                    <a:pt x="662762" y="2266035"/>
                  </a:lnTo>
                  <a:lnTo>
                    <a:pt x="967270" y="2266035"/>
                  </a:lnTo>
                  <a:lnTo>
                    <a:pt x="967270" y="2248255"/>
                  </a:lnTo>
                  <a:lnTo>
                    <a:pt x="644842" y="2248255"/>
                  </a:lnTo>
                  <a:lnTo>
                    <a:pt x="644842" y="2266035"/>
                  </a:lnTo>
                  <a:lnTo>
                    <a:pt x="644842" y="2569540"/>
                  </a:lnTo>
                  <a:lnTo>
                    <a:pt x="644842" y="2588590"/>
                  </a:lnTo>
                  <a:lnTo>
                    <a:pt x="644842" y="2901442"/>
                  </a:lnTo>
                  <a:lnTo>
                    <a:pt x="340334" y="2901442"/>
                  </a:lnTo>
                  <a:lnTo>
                    <a:pt x="340334" y="2588590"/>
                  </a:lnTo>
                  <a:lnTo>
                    <a:pt x="644842" y="2588590"/>
                  </a:lnTo>
                  <a:lnTo>
                    <a:pt x="644842" y="2569540"/>
                  </a:lnTo>
                  <a:lnTo>
                    <a:pt x="340334" y="2569540"/>
                  </a:lnTo>
                  <a:lnTo>
                    <a:pt x="340334" y="2266035"/>
                  </a:lnTo>
                  <a:lnTo>
                    <a:pt x="644842" y="2266035"/>
                  </a:lnTo>
                  <a:lnTo>
                    <a:pt x="644842" y="2248255"/>
                  </a:lnTo>
                  <a:lnTo>
                    <a:pt x="322414" y="2248255"/>
                  </a:lnTo>
                  <a:lnTo>
                    <a:pt x="322414" y="2266035"/>
                  </a:lnTo>
                  <a:lnTo>
                    <a:pt x="322414" y="2569540"/>
                  </a:lnTo>
                  <a:lnTo>
                    <a:pt x="17907" y="2569540"/>
                  </a:lnTo>
                  <a:lnTo>
                    <a:pt x="17907" y="2266035"/>
                  </a:lnTo>
                  <a:lnTo>
                    <a:pt x="322414" y="2266035"/>
                  </a:lnTo>
                  <a:lnTo>
                    <a:pt x="322414" y="2248255"/>
                  </a:lnTo>
                  <a:lnTo>
                    <a:pt x="17907" y="2248255"/>
                  </a:lnTo>
                  <a:lnTo>
                    <a:pt x="17907" y="1943468"/>
                  </a:lnTo>
                  <a:lnTo>
                    <a:pt x="322414" y="1943468"/>
                  </a:lnTo>
                  <a:lnTo>
                    <a:pt x="322414" y="2247722"/>
                  </a:lnTo>
                  <a:lnTo>
                    <a:pt x="340334" y="2247722"/>
                  </a:lnTo>
                  <a:lnTo>
                    <a:pt x="340334" y="1943468"/>
                  </a:lnTo>
                  <a:lnTo>
                    <a:pt x="644842" y="1943468"/>
                  </a:lnTo>
                  <a:lnTo>
                    <a:pt x="644842" y="2247722"/>
                  </a:lnTo>
                  <a:lnTo>
                    <a:pt x="662762" y="2247722"/>
                  </a:lnTo>
                  <a:lnTo>
                    <a:pt x="662762" y="1943468"/>
                  </a:lnTo>
                  <a:lnTo>
                    <a:pt x="967270" y="1943468"/>
                  </a:lnTo>
                  <a:lnTo>
                    <a:pt x="967270" y="2247722"/>
                  </a:lnTo>
                  <a:lnTo>
                    <a:pt x="985177" y="2247722"/>
                  </a:lnTo>
                  <a:lnTo>
                    <a:pt x="985177" y="1943468"/>
                  </a:lnTo>
                  <a:lnTo>
                    <a:pt x="1289697" y="1943468"/>
                  </a:lnTo>
                  <a:lnTo>
                    <a:pt x="1289697" y="2247722"/>
                  </a:lnTo>
                  <a:lnTo>
                    <a:pt x="1307604" y="2247722"/>
                  </a:lnTo>
                  <a:lnTo>
                    <a:pt x="1307604" y="1943468"/>
                  </a:lnTo>
                  <a:lnTo>
                    <a:pt x="1621078" y="1943468"/>
                  </a:lnTo>
                  <a:lnTo>
                    <a:pt x="1621078" y="1925701"/>
                  </a:lnTo>
                  <a:lnTo>
                    <a:pt x="17907" y="1925701"/>
                  </a:lnTo>
                  <a:lnTo>
                    <a:pt x="17907" y="1620913"/>
                  </a:lnTo>
                  <a:lnTo>
                    <a:pt x="322414" y="1620913"/>
                  </a:lnTo>
                  <a:lnTo>
                    <a:pt x="322414" y="1925345"/>
                  </a:lnTo>
                  <a:lnTo>
                    <a:pt x="340334" y="1925345"/>
                  </a:lnTo>
                  <a:lnTo>
                    <a:pt x="340334" y="1620913"/>
                  </a:lnTo>
                  <a:lnTo>
                    <a:pt x="644842" y="1620913"/>
                  </a:lnTo>
                  <a:lnTo>
                    <a:pt x="644842" y="1925345"/>
                  </a:lnTo>
                  <a:lnTo>
                    <a:pt x="662762" y="1925345"/>
                  </a:lnTo>
                  <a:lnTo>
                    <a:pt x="662762" y="1620913"/>
                  </a:lnTo>
                  <a:lnTo>
                    <a:pt x="967270" y="1620913"/>
                  </a:lnTo>
                  <a:lnTo>
                    <a:pt x="967270" y="1925345"/>
                  </a:lnTo>
                  <a:lnTo>
                    <a:pt x="985177" y="1925345"/>
                  </a:lnTo>
                  <a:lnTo>
                    <a:pt x="985177" y="1620913"/>
                  </a:lnTo>
                  <a:lnTo>
                    <a:pt x="1289697" y="1620913"/>
                  </a:lnTo>
                  <a:lnTo>
                    <a:pt x="1289697" y="1925345"/>
                  </a:lnTo>
                  <a:lnTo>
                    <a:pt x="1307604" y="1925345"/>
                  </a:lnTo>
                  <a:lnTo>
                    <a:pt x="1307604" y="1620913"/>
                  </a:lnTo>
                  <a:lnTo>
                    <a:pt x="1621078" y="1620913"/>
                  </a:lnTo>
                  <a:lnTo>
                    <a:pt x="1621078" y="1603133"/>
                  </a:lnTo>
                  <a:lnTo>
                    <a:pt x="17907" y="1603133"/>
                  </a:lnTo>
                  <a:lnTo>
                    <a:pt x="17907" y="1298359"/>
                  </a:lnTo>
                  <a:lnTo>
                    <a:pt x="1621078" y="1298359"/>
                  </a:lnTo>
                  <a:lnTo>
                    <a:pt x="1621078" y="1289469"/>
                  </a:lnTo>
                  <a:lnTo>
                    <a:pt x="1621078" y="1280579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47901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9363545"/>
                  </a:moveTo>
                  <a:lnTo>
                    <a:pt x="322414" y="9363545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3545"/>
                  </a:lnTo>
                  <a:close/>
                </a:path>
                <a:path w="3242309" h="10288270">
                  <a:moveTo>
                    <a:pt x="340334" y="9041168"/>
                  </a:moveTo>
                  <a:lnTo>
                    <a:pt x="322414" y="9041168"/>
                  </a:lnTo>
                  <a:lnTo>
                    <a:pt x="322414" y="9345638"/>
                  </a:lnTo>
                  <a:lnTo>
                    <a:pt x="340334" y="9345638"/>
                  </a:lnTo>
                  <a:lnTo>
                    <a:pt x="340334" y="9041168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9363545"/>
                  </a:moveTo>
                  <a:lnTo>
                    <a:pt x="644842" y="9363545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3545"/>
                  </a:lnTo>
                  <a:close/>
                </a:path>
                <a:path w="3242309" h="10288270">
                  <a:moveTo>
                    <a:pt x="662762" y="9041168"/>
                  </a:moveTo>
                  <a:lnTo>
                    <a:pt x="644842" y="9041168"/>
                  </a:lnTo>
                  <a:lnTo>
                    <a:pt x="644842" y="9345638"/>
                  </a:lnTo>
                  <a:lnTo>
                    <a:pt x="662762" y="9345638"/>
                  </a:lnTo>
                  <a:lnTo>
                    <a:pt x="662762" y="9041168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9363545"/>
                  </a:moveTo>
                  <a:lnTo>
                    <a:pt x="967270" y="9363545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3545"/>
                  </a:lnTo>
                  <a:close/>
                </a:path>
                <a:path w="3242309" h="10288270">
                  <a:moveTo>
                    <a:pt x="985177" y="9041168"/>
                  </a:moveTo>
                  <a:lnTo>
                    <a:pt x="967270" y="9041168"/>
                  </a:lnTo>
                  <a:lnTo>
                    <a:pt x="967270" y="9345638"/>
                  </a:lnTo>
                  <a:lnTo>
                    <a:pt x="985177" y="9345638"/>
                  </a:lnTo>
                  <a:lnTo>
                    <a:pt x="985177" y="9041168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9363545"/>
                  </a:moveTo>
                  <a:lnTo>
                    <a:pt x="1289697" y="9363545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3545"/>
                  </a:lnTo>
                  <a:close/>
                </a:path>
                <a:path w="3242309" h="10288270">
                  <a:moveTo>
                    <a:pt x="1307604" y="9041168"/>
                  </a:moveTo>
                  <a:lnTo>
                    <a:pt x="1289697" y="9041168"/>
                  </a:lnTo>
                  <a:lnTo>
                    <a:pt x="1289697" y="9345638"/>
                  </a:lnTo>
                  <a:lnTo>
                    <a:pt x="1307604" y="9345638"/>
                  </a:lnTo>
                  <a:lnTo>
                    <a:pt x="1307604" y="9041168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961413" y="1590522"/>
                  </a:moveTo>
                  <a:lnTo>
                    <a:pt x="1943493" y="1590522"/>
                  </a:lnTo>
                  <a:lnTo>
                    <a:pt x="1943493" y="1895005"/>
                  </a:lnTo>
                  <a:lnTo>
                    <a:pt x="1961413" y="1895005"/>
                  </a:lnTo>
                  <a:lnTo>
                    <a:pt x="1961413" y="1590522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1590522"/>
                  </a:moveTo>
                  <a:lnTo>
                    <a:pt x="2265921" y="1590522"/>
                  </a:lnTo>
                  <a:lnTo>
                    <a:pt x="2265921" y="1895005"/>
                  </a:lnTo>
                  <a:lnTo>
                    <a:pt x="2283841" y="1895005"/>
                  </a:lnTo>
                  <a:lnTo>
                    <a:pt x="2283841" y="1590522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1590522"/>
                  </a:moveTo>
                  <a:lnTo>
                    <a:pt x="2588349" y="1590522"/>
                  </a:lnTo>
                  <a:lnTo>
                    <a:pt x="2588349" y="1895005"/>
                  </a:lnTo>
                  <a:lnTo>
                    <a:pt x="2606256" y="1895005"/>
                  </a:lnTo>
                  <a:lnTo>
                    <a:pt x="2606256" y="1590522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1590522"/>
                  </a:moveTo>
                  <a:lnTo>
                    <a:pt x="2910776" y="1590522"/>
                  </a:lnTo>
                  <a:lnTo>
                    <a:pt x="2910776" y="1895005"/>
                  </a:lnTo>
                  <a:lnTo>
                    <a:pt x="2928683" y="1895005"/>
                  </a:lnTo>
                  <a:lnTo>
                    <a:pt x="2928683" y="1590522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21078" y="3193034"/>
                  </a:lnTo>
                  <a:lnTo>
                    <a:pt x="1638985" y="3193034"/>
                  </a:lnTo>
                  <a:lnTo>
                    <a:pt x="1638985" y="2880639"/>
                  </a:lnTo>
                  <a:lnTo>
                    <a:pt x="3242157" y="2880639"/>
                  </a:lnTo>
                  <a:lnTo>
                    <a:pt x="3242157" y="2861589"/>
                  </a:lnTo>
                  <a:lnTo>
                    <a:pt x="1638985" y="2861589"/>
                  </a:lnTo>
                  <a:lnTo>
                    <a:pt x="1638985" y="2558072"/>
                  </a:lnTo>
                  <a:lnTo>
                    <a:pt x="3242157" y="2558072"/>
                  </a:lnTo>
                  <a:lnTo>
                    <a:pt x="3242157" y="2540292"/>
                  </a:lnTo>
                  <a:lnTo>
                    <a:pt x="1638985" y="2540292"/>
                  </a:lnTo>
                  <a:lnTo>
                    <a:pt x="1638985" y="2235517"/>
                  </a:lnTo>
                  <a:lnTo>
                    <a:pt x="1943493" y="2235517"/>
                  </a:lnTo>
                  <a:lnTo>
                    <a:pt x="1943493" y="2539771"/>
                  </a:lnTo>
                  <a:lnTo>
                    <a:pt x="1961413" y="2539771"/>
                  </a:lnTo>
                  <a:lnTo>
                    <a:pt x="1961413" y="2235517"/>
                  </a:lnTo>
                  <a:lnTo>
                    <a:pt x="2265921" y="2235517"/>
                  </a:lnTo>
                  <a:lnTo>
                    <a:pt x="2265921" y="2539771"/>
                  </a:lnTo>
                  <a:lnTo>
                    <a:pt x="2283841" y="2539771"/>
                  </a:lnTo>
                  <a:lnTo>
                    <a:pt x="2283841" y="2235517"/>
                  </a:lnTo>
                  <a:lnTo>
                    <a:pt x="3242157" y="2235517"/>
                  </a:lnTo>
                  <a:lnTo>
                    <a:pt x="3242157" y="2217737"/>
                  </a:lnTo>
                  <a:lnTo>
                    <a:pt x="1638985" y="2217737"/>
                  </a:lnTo>
                  <a:lnTo>
                    <a:pt x="1638985" y="1912950"/>
                  </a:lnTo>
                  <a:lnTo>
                    <a:pt x="1943493" y="1912950"/>
                  </a:lnTo>
                  <a:lnTo>
                    <a:pt x="1943493" y="2217382"/>
                  </a:lnTo>
                  <a:lnTo>
                    <a:pt x="1961413" y="2217382"/>
                  </a:lnTo>
                  <a:lnTo>
                    <a:pt x="1961413" y="1912950"/>
                  </a:lnTo>
                  <a:lnTo>
                    <a:pt x="2265921" y="1912950"/>
                  </a:lnTo>
                  <a:lnTo>
                    <a:pt x="2265921" y="2217382"/>
                  </a:lnTo>
                  <a:lnTo>
                    <a:pt x="2283841" y="2217382"/>
                  </a:lnTo>
                  <a:lnTo>
                    <a:pt x="2283841" y="1912950"/>
                  </a:lnTo>
                  <a:lnTo>
                    <a:pt x="2588349" y="1912950"/>
                  </a:lnTo>
                  <a:lnTo>
                    <a:pt x="2588349" y="2217382"/>
                  </a:lnTo>
                  <a:lnTo>
                    <a:pt x="2606256" y="2217382"/>
                  </a:lnTo>
                  <a:lnTo>
                    <a:pt x="2606256" y="1912950"/>
                  </a:lnTo>
                  <a:lnTo>
                    <a:pt x="2910776" y="1912950"/>
                  </a:lnTo>
                  <a:lnTo>
                    <a:pt x="2910776" y="2217382"/>
                  </a:lnTo>
                  <a:lnTo>
                    <a:pt x="2928683" y="2217382"/>
                  </a:lnTo>
                  <a:lnTo>
                    <a:pt x="2928683" y="1912950"/>
                  </a:lnTo>
                  <a:lnTo>
                    <a:pt x="3242157" y="1912950"/>
                  </a:lnTo>
                  <a:lnTo>
                    <a:pt x="3242157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3242157" y="1590395"/>
                  </a:lnTo>
                  <a:lnTo>
                    <a:pt x="3242157" y="1581505"/>
                  </a:lnTo>
                  <a:lnTo>
                    <a:pt x="3242157" y="1572615"/>
                  </a:lnTo>
                  <a:lnTo>
                    <a:pt x="2928683" y="1572615"/>
                  </a:lnTo>
                  <a:lnTo>
                    <a:pt x="2928683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928683" y="1240713"/>
                  </a:lnTo>
                  <a:lnTo>
                    <a:pt x="2928683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910776" y="919416"/>
                  </a:lnTo>
                  <a:lnTo>
                    <a:pt x="2910776" y="937196"/>
                  </a:lnTo>
                  <a:lnTo>
                    <a:pt x="2910776" y="1240713"/>
                  </a:lnTo>
                  <a:lnTo>
                    <a:pt x="2910776" y="1259763"/>
                  </a:lnTo>
                  <a:lnTo>
                    <a:pt x="2910776" y="1572615"/>
                  </a:lnTo>
                  <a:lnTo>
                    <a:pt x="2606256" y="1572615"/>
                  </a:lnTo>
                  <a:lnTo>
                    <a:pt x="2606256" y="1259763"/>
                  </a:lnTo>
                  <a:lnTo>
                    <a:pt x="2910776" y="1259763"/>
                  </a:lnTo>
                  <a:lnTo>
                    <a:pt x="2910776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2910776" y="937196"/>
                  </a:lnTo>
                  <a:lnTo>
                    <a:pt x="2910776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588349" y="1259763"/>
                  </a:lnTo>
                  <a:lnTo>
                    <a:pt x="2588349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49" y="1259763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2265921" y="1259763"/>
                  </a:lnTo>
                  <a:lnTo>
                    <a:pt x="2265921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21" y="1259763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68980" y="2235085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4" h="4200525">
                  <a:moveTo>
                    <a:pt x="340334" y="2596997"/>
                  </a:moveTo>
                  <a:lnTo>
                    <a:pt x="322414" y="2596997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6997"/>
                  </a:lnTo>
                  <a:close/>
                </a:path>
                <a:path w="1621154" h="4200525">
                  <a:moveTo>
                    <a:pt x="340334" y="976096"/>
                  </a:moveTo>
                  <a:lnTo>
                    <a:pt x="322414" y="976096"/>
                  </a:lnTo>
                  <a:lnTo>
                    <a:pt x="322414" y="1280566"/>
                  </a:lnTo>
                  <a:lnTo>
                    <a:pt x="340334" y="1280566"/>
                  </a:lnTo>
                  <a:lnTo>
                    <a:pt x="340334" y="976096"/>
                  </a:lnTo>
                  <a:close/>
                </a:path>
                <a:path w="1621154" h="420052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200525">
                  <a:moveTo>
                    <a:pt x="662762" y="2596997"/>
                  </a:moveTo>
                  <a:lnTo>
                    <a:pt x="644842" y="2596997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6997"/>
                  </a:lnTo>
                  <a:close/>
                </a:path>
                <a:path w="1621154" h="4200525">
                  <a:moveTo>
                    <a:pt x="662762" y="976096"/>
                  </a:moveTo>
                  <a:lnTo>
                    <a:pt x="644842" y="976096"/>
                  </a:lnTo>
                  <a:lnTo>
                    <a:pt x="644842" y="1280566"/>
                  </a:lnTo>
                  <a:lnTo>
                    <a:pt x="662762" y="1280566"/>
                  </a:lnTo>
                  <a:lnTo>
                    <a:pt x="662762" y="976096"/>
                  </a:lnTo>
                  <a:close/>
                </a:path>
                <a:path w="1621154" h="420052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20052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200525">
                  <a:moveTo>
                    <a:pt x="985177" y="2596997"/>
                  </a:moveTo>
                  <a:lnTo>
                    <a:pt x="967270" y="2596997"/>
                  </a:lnTo>
                  <a:lnTo>
                    <a:pt x="967270" y="2901467"/>
                  </a:lnTo>
                  <a:lnTo>
                    <a:pt x="985177" y="2901467"/>
                  </a:lnTo>
                  <a:lnTo>
                    <a:pt x="985177" y="2596997"/>
                  </a:lnTo>
                  <a:close/>
                </a:path>
                <a:path w="1621154" h="4200525">
                  <a:moveTo>
                    <a:pt x="985177" y="976096"/>
                  </a:moveTo>
                  <a:lnTo>
                    <a:pt x="967270" y="976096"/>
                  </a:lnTo>
                  <a:lnTo>
                    <a:pt x="967270" y="1280566"/>
                  </a:lnTo>
                  <a:lnTo>
                    <a:pt x="985177" y="1280566"/>
                  </a:lnTo>
                  <a:lnTo>
                    <a:pt x="985177" y="976096"/>
                  </a:lnTo>
                  <a:close/>
                </a:path>
                <a:path w="1621154" h="420052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200525">
                  <a:moveTo>
                    <a:pt x="1307604" y="2596997"/>
                  </a:moveTo>
                  <a:lnTo>
                    <a:pt x="1289697" y="2596997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6997"/>
                  </a:lnTo>
                  <a:close/>
                </a:path>
                <a:path w="1621154" h="4200525">
                  <a:moveTo>
                    <a:pt x="1307604" y="976096"/>
                  </a:moveTo>
                  <a:lnTo>
                    <a:pt x="1289697" y="976096"/>
                  </a:lnTo>
                  <a:lnTo>
                    <a:pt x="1289697" y="1280566"/>
                  </a:lnTo>
                  <a:lnTo>
                    <a:pt x="1307604" y="1280566"/>
                  </a:lnTo>
                  <a:lnTo>
                    <a:pt x="1307604" y="976096"/>
                  </a:lnTo>
                  <a:close/>
                </a:path>
                <a:path w="1621154" h="420052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200525">
                  <a:moveTo>
                    <a:pt x="1621078" y="2579078"/>
                  </a:moveTo>
                  <a:lnTo>
                    <a:pt x="8953" y="2579078"/>
                  </a:lnTo>
                  <a:lnTo>
                    <a:pt x="8953" y="2587968"/>
                  </a:lnTo>
                  <a:lnTo>
                    <a:pt x="0" y="2587968"/>
                  </a:lnTo>
                  <a:lnTo>
                    <a:pt x="0" y="4199509"/>
                  </a:lnTo>
                  <a:lnTo>
                    <a:pt x="17907" y="4199509"/>
                  </a:lnTo>
                  <a:lnTo>
                    <a:pt x="17907" y="3887101"/>
                  </a:lnTo>
                  <a:lnTo>
                    <a:pt x="322414" y="3887101"/>
                  </a:lnTo>
                  <a:lnTo>
                    <a:pt x="322414" y="4199966"/>
                  </a:lnTo>
                  <a:lnTo>
                    <a:pt x="340334" y="4199966"/>
                  </a:lnTo>
                  <a:lnTo>
                    <a:pt x="340334" y="3887101"/>
                  </a:lnTo>
                  <a:lnTo>
                    <a:pt x="644842" y="3887101"/>
                  </a:lnTo>
                  <a:lnTo>
                    <a:pt x="644842" y="4199966"/>
                  </a:lnTo>
                  <a:lnTo>
                    <a:pt x="662762" y="4199966"/>
                  </a:lnTo>
                  <a:lnTo>
                    <a:pt x="662762" y="3887101"/>
                  </a:lnTo>
                  <a:lnTo>
                    <a:pt x="1621078" y="3887101"/>
                  </a:lnTo>
                  <a:lnTo>
                    <a:pt x="1621078" y="3868051"/>
                  </a:lnTo>
                  <a:lnTo>
                    <a:pt x="1307604" y="3868051"/>
                  </a:lnTo>
                  <a:lnTo>
                    <a:pt x="1307604" y="3564547"/>
                  </a:lnTo>
                  <a:lnTo>
                    <a:pt x="1621078" y="3564547"/>
                  </a:lnTo>
                  <a:lnTo>
                    <a:pt x="1621078" y="3546767"/>
                  </a:lnTo>
                  <a:lnTo>
                    <a:pt x="1289697" y="3546767"/>
                  </a:lnTo>
                  <a:lnTo>
                    <a:pt x="1289697" y="3564547"/>
                  </a:lnTo>
                  <a:lnTo>
                    <a:pt x="1289697" y="3868051"/>
                  </a:lnTo>
                  <a:lnTo>
                    <a:pt x="985177" y="3868051"/>
                  </a:lnTo>
                  <a:lnTo>
                    <a:pt x="985177" y="3564547"/>
                  </a:lnTo>
                  <a:lnTo>
                    <a:pt x="1289697" y="3564547"/>
                  </a:lnTo>
                  <a:lnTo>
                    <a:pt x="1289697" y="3546767"/>
                  </a:lnTo>
                  <a:lnTo>
                    <a:pt x="967270" y="3546767"/>
                  </a:lnTo>
                  <a:lnTo>
                    <a:pt x="967270" y="3564547"/>
                  </a:lnTo>
                  <a:lnTo>
                    <a:pt x="967270" y="3868051"/>
                  </a:lnTo>
                  <a:lnTo>
                    <a:pt x="662762" y="3868051"/>
                  </a:lnTo>
                  <a:lnTo>
                    <a:pt x="662762" y="3564547"/>
                  </a:lnTo>
                  <a:lnTo>
                    <a:pt x="967270" y="3564547"/>
                  </a:lnTo>
                  <a:lnTo>
                    <a:pt x="967270" y="3546767"/>
                  </a:lnTo>
                  <a:lnTo>
                    <a:pt x="644842" y="3546767"/>
                  </a:lnTo>
                  <a:lnTo>
                    <a:pt x="644842" y="3564547"/>
                  </a:lnTo>
                  <a:lnTo>
                    <a:pt x="644842" y="3868051"/>
                  </a:lnTo>
                  <a:lnTo>
                    <a:pt x="340334" y="3868051"/>
                  </a:lnTo>
                  <a:lnTo>
                    <a:pt x="340334" y="3564547"/>
                  </a:lnTo>
                  <a:lnTo>
                    <a:pt x="644842" y="3564547"/>
                  </a:lnTo>
                  <a:lnTo>
                    <a:pt x="644842" y="3546767"/>
                  </a:lnTo>
                  <a:lnTo>
                    <a:pt x="322414" y="3546767"/>
                  </a:lnTo>
                  <a:lnTo>
                    <a:pt x="322414" y="3564547"/>
                  </a:lnTo>
                  <a:lnTo>
                    <a:pt x="322414" y="3868051"/>
                  </a:lnTo>
                  <a:lnTo>
                    <a:pt x="17907" y="3868051"/>
                  </a:lnTo>
                  <a:lnTo>
                    <a:pt x="17907" y="3564547"/>
                  </a:lnTo>
                  <a:lnTo>
                    <a:pt x="322414" y="3564547"/>
                  </a:lnTo>
                  <a:lnTo>
                    <a:pt x="322414" y="3546767"/>
                  </a:lnTo>
                  <a:lnTo>
                    <a:pt x="17907" y="3546767"/>
                  </a:lnTo>
                  <a:lnTo>
                    <a:pt x="17907" y="3241979"/>
                  </a:lnTo>
                  <a:lnTo>
                    <a:pt x="322414" y="3241979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979"/>
                  </a:lnTo>
                  <a:lnTo>
                    <a:pt x="644842" y="3241979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979"/>
                  </a:lnTo>
                  <a:lnTo>
                    <a:pt x="967270" y="3241979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979"/>
                  </a:lnTo>
                  <a:lnTo>
                    <a:pt x="1289697" y="3241979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979"/>
                  </a:lnTo>
                  <a:lnTo>
                    <a:pt x="1621078" y="3241979"/>
                  </a:lnTo>
                  <a:lnTo>
                    <a:pt x="1621078" y="3224199"/>
                  </a:lnTo>
                  <a:lnTo>
                    <a:pt x="17907" y="3224199"/>
                  </a:lnTo>
                  <a:lnTo>
                    <a:pt x="17907" y="2919425"/>
                  </a:lnTo>
                  <a:lnTo>
                    <a:pt x="322414" y="2919425"/>
                  </a:lnTo>
                  <a:lnTo>
                    <a:pt x="322414" y="3223857"/>
                  </a:lnTo>
                  <a:lnTo>
                    <a:pt x="340334" y="3223857"/>
                  </a:lnTo>
                  <a:lnTo>
                    <a:pt x="340334" y="2919425"/>
                  </a:lnTo>
                  <a:lnTo>
                    <a:pt x="644842" y="2919425"/>
                  </a:lnTo>
                  <a:lnTo>
                    <a:pt x="644842" y="3223857"/>
                  </a:lnTo>
                  <a:lnTo>
                    <a:pt x="662762" y="3223857"/>
                  </a:lnTo>
                  <a:lnTo>
                    <a:pt x="662762" y="2919425"/>
                  </a:lnTo>
                  <a:lnTo>
                    <a:pt x="967270" y="2919425"/>
                  </a:lnTo>
                  <a:lnTo>
                    <a:pt x="967270" y="3223857"/>
                  </a:lnTo>
                  <a:lnTo>
                    <a:pt x="985177" y="3223857"/>
                  </a:lnTo>
                  <a:lnTo>
                    <a:pt x="985177" y="2919425"/>
                  </a:lnTo>
                  <a:lnTo>
                    <a:pt x="1289697" y="2919425"/>
                  </a:lnTo>
                  <a:lnTo>
                    <a:pt x="1289697" y="3223857"/>
                  </a:lnTo>
                  <a:lnTo>
                    <a:pt x="1307604" y="3223857"/>
                  </a:lnTo>
                  <a:lnTo>
                    <a:pt x="1307604" y="2919425"/>
                  </a:lnTo>
                  <a:lnTo>
                    <a:pt x="1621078" y="2919425"/>
                  </a:lnTo>
                  <a:lnTo>
                    <a:pt x="1621078" y="2901645"/>
                  </a:lnTo>
                  <a:lnTo>
                    <a:pt x="17907" y="2901645"/>
                  </a:lnTo>
                  <a:lnTo>
                    <a:pt x="17907" y="2596858"/>
                  </a:lnTo>
                  <a:lnTo>
                    <a:pt x="1621078" y="2596858"/>
                  </a:lnTo>
                  <a:lnTo>
                    <a:pt x="1621078" y="2587968"/>
                  </a:lnTo>
                  <a:lnTo>
                    <a:pt x="1621078" y="2579078"/>
                  </a:lnTo>
                  <a:close/>
                </a:path>
                <a:path w="1621154" h="4200525">
                  <a:moveTo>
                    <a:pt x="1621078" y="958189"/>
                  </a:moveTo>
                  <a:lnTo>
                    <a:pt x="1307604" y="958189"/>
                  </a:lnTo>
                  <a:lnTo>
                    <a:pt x="1307604" y="644779"/>
                  </a:lnTo>
                  <a:lnTo>
                    <a:pt x="1289697" y="644779"/>
                  </a:lnTo>
                  <a:lnTo>
                    <a:pt x="1289697" y="958189"/>
                  </a:lnTo>
                  <a:lnTo>
                    <a:pt x="985177" y="958189"/>
                  </a:lnTo>
                  <a:lnTo>
                    <a:pt x="985177" y="644779"/>
                  </a:lnTo>
                  <a:lnTo>
                    <a:pt x="967270" y="644779"/>
                  </a:lnTo>
                  <a:lnTo>
                    <a:pt x="967270" y="958189"/>
                  </a:lnTo>
                  <a:lnTo>
                    <a:pt x="662762" y="958189"/>
                  </a:lnTo>
                  <a:lnTo>
                    <a:pt x="662762" y="644779"/>
                  </a:lnTo>
                  <a:lnTo>
                    <a:pt x="644842" y="644779"/>
                  </a:lnTo>
                  <a:lnTo>
                    <a:pt x="644842" y="958189"/>
                  </a:lnTo>
                  <a:lnTo>
                    <a:pt x="340334" y="958189"/>
                  </a:lnTo>
                  <a:lnTo>
                    <a:pt x="340334" y="644779"/>
                  </a:lnTo>
                  <a:lnTo>
                    <a:pt x="322414" y="644779"/>
                  </a:lnTo>
                  <a:lnTo>
                    <a:pt x="322414" y="958189"/>
                  </a:lnTo>
                  <a:lnTo>
                    <a:pt x="8953" y="958189"/>
                  </a:lnTo>
                  <a:lnTo>
                    <a:pt x="8953" y="967079"/>
                  </a:lnTo>
                  <a:lnTo>
                    <a:pt x="0" y="967079"/>
                  </a:lnTo>
                  <a:lnTo>
                    <a:pt x="0" y="975969"/>
                  </a:lnTo>
                  <a:lnTo>
                    <a:pt x="0" y="1280744"/>
                  </a:lnTo>
                  <a:lnTo>
                    <a:pt x="0" y="2578608"/>
                  </a:lnTo>
                  <a:lnTo>
                    <a:pt x="17907" y="2578608"/>
                  </a:lnTo>
                  <a:lnTo>
                    <a:pt x="17907" y="2266213"/>
                  </a:lnTo>
                  <a:lnTo>
                    <a:pt x="322414" y="2266213"/>
                  </a:lnTo>
                  <a:lnTo>
                    <a:pt x="322414" y="2579065"/>
                  </a:lnTo>
                  <a:lnTo>
                    <a:pt x="340334" y="2579065"/>
                  </a:lnTo>
                  <a:lnTo>
                    <a:pt x="340334" y="2266213"/>
                  </a:lnTo>
                  <a:lnTo>
                    <a:pt x="644842" y="2266213"/>
                  </a:lnTo>
                  <a:lnTo>
                    <a:pt x="644842" y="2579065"/>
                  </a:lnTo>
                  <a:lnTo>
                    <a:pt x="662762" y="2579065"/>
                  </a:lnTo>
                  <a:lnTo>
                    <a:pt x="662762" y="2266213"/>
                  </a:lnTo>
                  <a:lnTo>
                    <a:pt x="967270" y="2266213"/>
                  </a:lnTo>
                  <a:lnTo>
                    <a:pt x="967270" y="2579065"/>
                  </a:lnTo>
                  <a:lnTo>
                    <a:pt x="985177" y="2579065"/>
                  </a:lnTo>
                  <a:lnTo>
                    <a:pt x="985177" y="2266213"/>
                  </a:lnTo>
                  <a:lnTo>
                    <a:pt x="1289697" y="2266213"/>
                  </a:lnTo>
                  <a:lnTo>
                    <a:pt x="1289697" y="2579065"/>
                  </a:lnTo>
                  <a:lnTo>
                    <a:pt x="1307604" y="2579065"/>
                  </a:lnTo>
                  <a:lnTo>
                    <a:pt x="1307604" y="2266213"/>
                  </a:lnTo>
                  <a:lnTo>
                    <a:pt x="1621078" y="2266213"/>
                  </a:lnTo>
                  <a:lnTo>
                    <a:pt x="1621078" y="2247163"/>
                  </a:lnTo>
                  <a:lnTo>
                    <a:pt x="1307604" y="2247163"/>
                  </a:lnTo>
                  <a:lnTo>
                    <a:pt x="1307604" y="1943646"/>
                  </a:lnTo>
                  <a:lnTo>
                    <a:pt x="1621078" y="1943646"/>
                  </a:lnTo>
                  <a:lnTo>
                    <a:pt x="1621078" y="1925866"/>
                  </a:lnTo>
                  <a:lnTo>
                    <a:pt x="1289697" y="1925866"/>
                  </a:lnTo>
                  <a:lnTo>
                    <a:pt x="1289697" y="1943646"/>
                  </a:lnTo>
                  <a:lnTo>
                    <a:pt x="1289697" y="2247163"/>
                  </a:lnTo>
                  <a:lnTo>
                    <a:pt x="985177" y="2247163"/>
                  </a:lnTo>
                  <a:lnTo>
                    <a:pt x="985177" y="1943646"/>
                  </a:lnTo>
                  <a:lnTo>
                    <a:pt x="1289697" y="1943646"/>
                  </a:lnTo>
                  <a:lnTo>
                    <a:pt x="1289697" y="1925866"/>
                  </a:lnTo>
                  <a:lnTo>
                    <a:pt x="967270" y="1925866"/>
                  </a:lnTo>
                  <a:lnTo>
                    <a:pt x="967270" y="1943646"/>
                  </a:lnTo>
                  <a:lnTo>
                    <a:pt x="967270" y="2247163"/>
                  </a:lnTo>
                  <a:lnTo>
                    <a:pt x="662762" y="2247163"/>
                  </a:lnTo>
                  <a:lnTo>
                    <a:pt x="662762" y="1943646"/>
                  </a:lnTo>
                  <a:lnTo>
                    <a:pt x="967270" y="1943646"/>
                  </a:lnTo>
                  <a:lnTo>
                    <a:pt x="967270" y="1925866"/>
                  </a:lnTo>
                  <a:lnTo>
                    <a:pt x="644842" y="1925866"/>
                  </a:lnTo>
                  <a:lnTo>
                    <a:pt x="644842" y="1943646"/>
                  </a:lnTo>
                  <a:lnTo>
                    <a:pt x="644842" y="2247163"/>
                  </a:lnTo>
                  <a:lnTo>
                    <a:pt x="340334" y="2247163"/>
                  </a:lnTo>
                  <a:lnTo>
                    <a:pt x="340334" y="1943646"/>
                  </a:lnTo>
                  <a:lnTo>
                    <a:pt x="644842" y="1943646"/>
                  </a:lnTo>
                  <a:lnTo>
                    <a:pt x="644842" y="1925866"/>
                  </a:lnTo>
                  <a:lnTo>
                    <a:pt x="322414" y="1925866"/>
                  </a:lnTo>
                  <a:lnTo>
                    <a:pt x="322414" y="1943646"/>
                  </a:lnTo>
                  <a:lnTo>
                    <a:pt x="322414" y="2247163"/>
                  </a:lnTo>
                  <a:lnTo>
                    <a:pt x="17907" y="2247163"/>
                  </a:lnTo>
                  <a:lnTo>
                    <a:pt x="17907" y="1943646"/>
                  </a:lnTo>
                  <a:lnTo>
                    <a:pt x="322414" y="1943646"/>
                  </a:lnTo>
                  <a:lnTo>
                    <a:pt x="322414" y="1925866"/>
                  </a:lnTo>
                  <a:lnTo>
                    <a:pt x="17907" y="1925866"/>
                  </a:lnTo>
                  <a:lnTo>
                    <a:pt x="17907" y="1621091"/>
                  </a:lnTo>
                  <a:lnTo>
                    <a:pt x="322414" y="1621091"/>
                  </a:lnTo>
                  <a:lnTo>
                    <a:pt x="322414" y="1925345"/>
                  </a:lnTo>
                  <a:lnTo>
                    <a:pt x="340334" y="1925345"/>
                  </a:lnTo>
                  <a:lnTo>
                    <a:pt x="340334" y="1621091"/>
                  </a:lnTo>
                  <a:lnTo>
                    <a:pt x="644842" y="1621091"/>
                  </a:lnTo>
                  <a:lnTo>
                    <a:pt x="644842" y="1925345"/>
                  </a:lnTo>
                  <a:lnTo>
                    <a:pt x="662762" y="1925345"/>
                  </a:lnTo>
                  <a:lnTo>
                    <a:pt x="662762" y="1621091"/>
                  </a:lnTo>
                  <a:lnTo>
                    <a:pt x="967270" y="1621091"/>
                  </a:lnTo>
                  <a:lnTo>
                    <a:pt x="967270" y="1925345"/>
                  </a:lnTo>
                  <a:lnTo>
                    <a:pt x="985177" y="1925345"/>
                  </a:lnTo>
                  <a:lnTo>
                    <a:pt x="985177" y="1621091"/>
                  </a:lnTo>
                  <a:lnTo>
                    <a:pt x="1289697" y="1621091"/>
                  </a:lnTo>
                  <a:lnTo>
                    <a:pt x="1289697" y="1925345"/>
                  </a:lnTo>
                  <a:lnTo>
                    <a:pt x="1307604" y="1925345"/>
                  </a:lnTo>
                  <a:lnTo>
                    <a:pt x="1307604" y="1621091"/>
                  </a:lnTo>
                  <a:lnTo>
                    <a:pt x="1621078" y="1621091"/>
                  </a:lnTo>
                  <a:lnTo>
                    <a:pt x="1621078" y="1603311"/>
                  </a:lnTo>
                  <a:lnTo>
                    <a:pt x="17907" y="1603311"/>
                  </a:lnTo>
                  <a:lnTo>
                    <a:pt x="17907" y="1298524"/>
                  </a:lnTo>
                  <a:lnTo>
                    <a:pt x="322414" y="1298524"/>
                  </a:lnTo>
                  <a:lnTo>
                    <a:pt x="322414" y="1602955"/>
                  </a:lnTo>
                  <a:lnTo>
                    <a:pt x="340334" y="1602955"/>
                  </a:lnTo>
                  <a:lnTo>
                    <a:pt x="340334" y="1298524"/>
                  </a:lnTo>
                  <a:lnTo>
                    <a:pt x="644842" y="1298524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524"/>
                  </a:lnTo>
                  <a:lnTo>
                    <a:pt x="967270" y="1298524"/>
                  </a:lnTo>
                  <a:lnTo>
                    <a:pt x="967270" y="1602955"/>
                  </a:lnTo>
                  <a:lnTo>
                    <a:pt x="985177" y="1602955"/>
                  </a:lnTo>
                  <a:lnTo>
                    <a:pt x="985177" y="1298524"/>
                  </a:lnTo>
                  <a:lnTo>
                    <a:pt x="1289697" y="1298524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524"/>
                  </a:lnTo>
                  <a:lnTo>
                    <a:pt x="1621078" y="1298524"/>
                  </a:lnTo>
                  <a:lnTo>
                    <a:pt x="1621078" y="1280744"/>
                  </a:lnTo>
                  <a:lnTo>
                    <a:pt x="17907" y="1280744"/>
                  </a:lnTo>
                  <a:lnTo>
                    <a:pt x="17907" y="975969"/>
                  </a:lnTo>
                  <a:lnTo>
                    <a:pt x="1621078" y="975969"/>
                  </a:lnTo>
                  <a:lnTo>
                    <a:pt x="1621078" y="967079"/>
                  </a:lnTo>
                  <a:lnTo>
                    <a:pt x="1621078" y="958189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68980" y="6121615"/>
              <a:ext cx="1621155" cy="4166235"/>
            </a:xfrm>
            <a:custGeom>
              <a:avLst/>
              <a:gdLst/>
              <a:ahLst/>
              <a:cxnLst/>
              <a:rect l="l" t="t" r="r" b="b"/>
              <a:pathLst>
                <a:path w="1621154" h="4166234">
                  <a:moveTo>
                    <a:pt x="340334" y="3573094"/>
                  </a:moveTo>
                  <a:lnTo>
                    <a:pt x="322414" y="3573094"/>
                  </a:lnTo>
                  <a:lnTo>
                    <a:pt x="322414" y="3877564"/>
                  </a:lnTo>
                  <a:lnTo>
                    <a:pt x="340334" y="3877564"/>
                  </a:lnTo>
                  <a:lnTo>
                    <a:pt x="340334" y="3573094"/>
                  </a:lnTo>
                  <a:close/>
                </a:path>
                <a:path w="1621154" h="4166234">
                  <a:moveTo>
                    <a:pt x="340334" y="1952193"/>
                  </a:moveTo>
                  <a:lnTo>
                    <a:pt x="322414" y="1952193"/>
                  </a:lnTo>
                  <a:lnTo>
                    <a:pt x="322414" y="2256663"/>
                  </a:lnTo>
                  <a:lnTo>
                    <a:pt x="340334" y="2256663"/>
                  </a:lnTo>
                  <a:lnTo>
                    <a:pt x="340334" y="1952193"/>
                  </a:lnTo>
                  <a:close/>
                </a:path>
                <a:path w="1621154" h="4166234">
                  <a:moveTo>
                    <a:pt x="340334" y="331330"/>
                  </a:moveTo>
                  <a:lnTo>
                    <a:pt x="322414" y="331330"/>
                  </a:lnTo>
                  <a:lnTo>
                    <a:pt x="322414" y="635800"/>
                  </a:lnTo>
                  <a:lnTo>
                    <a:pt x="340334" y="635800"/>
                  </a:lnTo>
                  <a:lnTo>
                    <a:pt x="340334" y="331330"/>
                  </a:lnTo>
                  <a:close/>
                </a:path>
                <a:path w="1621154" h="4166234">
                  <a:moveTo>
                    <a:pt x="662762" y="1952193"/>
                  </a:moveTo>
                  <a:lnTo>
                    <a:pt x="644842" y="1952193"/>
                  </a:lnTo>
                  <a:lnTo>
                    <a:pt x="644842" y="2256663"/>
                  </a:lnTo>
                  <a:lnTo>
                    <a:pt x="662762" y="2256663"/>
                  </a:lnTo>
                  <a:lnTo>
                    <a:pt x="662762" y="1952193"/>
                  </a:lnTo>
                  <a:close/>
                </a:path>
                <a:path w="1621154" h="4166234">
                  <a:moveTo>
                    <a:pt x="662762" y="331330"/>
                  </a:moveTo>
                  <a:lnTo>
                    <a:pt x="644842" y="331330"/>
                  </a:lnTo>
                  <a:lnTo>
                    <a:pt x="644842" y="635800"/>
                  </a:lnTo>
                  <a:lnTo>
                    <a:pt x="662762" y="635800"/>
                  </a:lnTo>
                  <a:lnTo>
                    <a:pt x="662762" y="331330"/>
                  </a:lnTo>
                  <a:close/>
                </a:path>
                <a:path w="1621154" h="4166234">
                  <a:moveTo>
                    <a:pt x="985177" y="1952193"/>
                  </a:moveTo>
                  <a:lnTo>
                    <a:pt x="967270" y="1952193"/>
                  </a:lnTo>
                  <a:lnTo>
                    <a:pt x="967270" y="2256663"/>
                  </a:lnTo>
                  <a:lnTo>
                    <a:pt x="985177" y="2256663"/>
                  </a:lnTo>
                  <a:lnTo>
                    <a:pt x="985177" y="1952193"/>
                  </a:lnTo>
                  <a:close/>
                </a:path>
                <a:path w="1621154" h="4166234">
                  <a:moveTo>
                    <a:pt x="985177" y="331330"/>
                  </a:moveTo>
                  <a:lnTo>
                    <a:pt x="967270" y="331330"/>
                  </a:lnTo>
                  <a:lnTo>
                    <a:pt x="967270" y="635800"/>
                  </a:lnTo>
                  <a:lnTo>
                    <a:pt x="985177" y="635800"/>
                  </a:lnTo>
                  <a:lnTo>
                    <a:pt x="985177" y="331330"/>
                  </a:lnTo>
                  <a:close/>
                </a:path>
                <a:path w="1621154" h="4166234">
                  <a:moveTo>
                    <a:pt x="1307604" y="1952193"/>
                  </a:moveTo>
                  <a:lnTo>
                    <a:pt x="1289697" y="1952193"/>
                  </a:lnTo>
                  <a:lnTo>
                    <a:pt x="1289697" y="2256663"/>
                  </a:lnTo>
                  <a:lnTo>
                    <a:pt x="1307604" y="2256663"/>
                  </a:lnTo>
                  <a:lnTo>
                    <a:pt x="1307604" y="1952193"/>
                  </a:lnTo>
                  <a:close/>
                </a:path>
                <a:path w="1621154" h="4166234">
                  <a:moveTo>
                    <a:pt x="1307604" y="331330"/>
                  </a:moveTo>
                  <a:lnTo>
                    <a:pt x="1289697" y="331330"/>
                  </a:lnTo>
                  <a:lnTo>
                    <a:pt x="1289697" y="635800"/>
                  </a:lnTo>
                  <a:lnTo>
                    <a:pt x="1307604" y="635800"/>
                  </a:lnTo>
                  <a:lnTo>
                    <a:pt x="1307604" y="331330"/>
                  </a:lnTo>
                  <a:close/>
                </a:path>
                <a:path w="1621154" h="4166234">
                  <a:moveTo>
                    <a:pt x="1621078" y="3555187"/>
                  </a:moveTo>
                  <a:lnTo>
                    <a:pt x="8953" y="3555187"/>
                  </a:lnTo>
                  <a:lnTo>
                    <a:pt x="8953" y="3564064"/>
                  </a:lnTo>
                  <a:lnTo>
                    <a:pt x="0" y="3564064"/>
                  </a:lnTo>
                  <a:lnTo>
                    <a:pt x="0" y="3572954"/>
                  </a:lnTo>
                  <a:lnTo>
                    <a:pt x="0" y="3877741"/>
                  </a:lnTo>
                  <a:lnTo>
                    <a:pt x="0" y="3895521"/>
                  </a:lnTo>
                  <a:lnTo>
                    <a:pt x="0" y="4166019"/>
                  </a:lnTo>
                  <a:lnTo>
                    <a:pt x="17907" y="4166019"/>
                  </a:lnTo>
                  <a:lnTo>
                    <a:pt x="17907" y="3895521"/>
                  </a:lnTo>
                  <a:lnTo>
                    <a:pt x="1621078" y="3895521"/>
                  </a:lnTo>
                  <a:lnTo>
                    <a:pt x="1621078" y="3877741"/>
                  </a:lnTo>
                  <a:lnTo>
                    <a:pt x="17907" y="3877741"/>
                  </a:lnTo>
                  <a:lnTo>
                    <a:pt x="17907" y="3572954"/>
                  </a:lnTo>
                  <a:lnTo>
                    <a:pt x="1621078" y="3572954"/>
                  </a:lnTo>
                  <a:lnTo>
                    <a:pt x="1621078" y="3564064"/>
                  </a:lnTo>
                  <a:lnTo>
                    <a:pt x="1621078" y="3555187"/>
                  </a:lnTo>
                  <a:close/>
                </a:path>
                <a:path w="1621154" h="4166234">
                  <a:moveTo>
                    <a:pt x="1621078" y="313423"/>
                  </a:moveTo>
                  <a:lnTo>
                    <a:pt x="1307604" y="313423"/>
                  </a:lnTo>
                  <a:lnTo>
                    <a:pt x="1307604" y="0"/>
                  </a:lnTo>
                  <a:lnTo>
                    <a:pt x="1289697" y="0"/>
                  </a:lnTo>
                  <a:lnTo>
                    <a:pt x="1289697" y="313423"/>
                  </a:lnTo>
                  <a:lnTo>
                    <a:pt x="985177" y="313423"/>
                  </a:lnTo>
                  <a:lnTo>
                    <a:pt x="985177" y="0"/>
                  </a:lnTo>
                  <a:lnTo>
                    <a:pt x="967270" y="0"/>
                  </a:lnTo>
                  <a:lnTo>
                    <a:pt x="967270" y="313423"/>
                  </a:lnTo>
                  <a:lnTo>
                    <a:pt x="662762" y="313423"/>
                  </a:lnTo>
                  <a:lnTo>
                    <a:pt x="662762" y="0"/>
                  </a:lnTo>
                  <a:lnTo>
                    <a:pt x="644842" y="0"/>
                  </a:lnTo>
                  <a:lnTo>
                    <a:pt x="644842" y="313423"/>
                  </a:lnTo>
                  <a:lnTo>
                    <a:pt x="8953" y="313423"/>
                  </a:lnTo>
                  <a:lnTo>
                    <a:pt x="8953" y="322313"/>
                  </a:lnTo>
                  <a:lnTo>
                    <a:pt x="0" y="322313"/>
                  </a:lnTo>
                  <a:lnTo>
                    <a:pt x="0" y="331203"/>
                  </a:lnTo>
                  <a:lnTo>
                    <a:pt x="0" y="635977"/>
                  </a:lnTo>
                  <a:lnTo>
                    <a:pt x="0" y="1933841"/>
                  </a:lnTo>
                  <a:lnTo>
                    <a:pt x="17907" y="1933841"/>
                  </a:lnTo>
                  <a:lnTo>
                    <a:pt x="17907" y="1621434"/>
                  </a:lnTo>
                  <a:lnTo>
                    <a:pt x="322414" y="1621434"/>
                  </a:lnTo>
                  <a:lnTo>
                    <a:pt x="322414" y="1934286"/>
                  </a:lnTo>
                  <a:lnTo>
                    <a:pt x="8953" y="1934286"/>
                  </a:lnTo>
                  <a:lnTo>
                    <a:pt x="8953" y="1943176"/>
                  </a:lnTo>
                  <a:lnTo>
                    <a:pt x="0" y="1943176"/>
                  </a:lnTo>
                  <a:lnTo>
                    <a:pt x="0" y="1952066"/>
                  </a:lnTo>
                  <a:lnTo>
                    <a:pt x="0" y="2256840"/>
                  </a:lnTo>
                  <a:lnTo>
                    <a:pt x="0" y="3554704"/>
                  </a:lnTo>
                  <a:lnTo>
                    <a:pt x="17907" y="3554704"/>
                  </a:lnTo>
                  <a:lnTo>
                    <a:pt x="17907" y="3242310"/>
                  </a:lnTo>
                  <a:lnTo>
                    <a:pt x="322414" y="3242310"/>
                  </a:lnTo>
                  <a:lnTo>
                    <a:pt x="322414" y="3555161"/>
                  </a:lnTo>
                  <a:lnTo>
                    <a:pt x="340334" y="3555161"/>
                  </a:lnTo>
                  <a:lnTo>
                    <a:pt x="340334" y="3242310"/>
                  </a:lnTo>
                  <a:lnTo>
                    <a:pt x="644842" y="3242310"/>
                  </a:lnTo>
                  <a:lnTo>
                    <a:pt x="644842" y="3555161"/>
                  </a:lnTo>
                  <a:lnTo>
                    <a:pt x="662762" y="3555161"/>
                  </a:lnTo>
                  <a:lnTo>
                    <a:pt x="662762" y="3242310"/>
                  </a:lnTo>
                  <a:lnTo>
                    <a:pt x="967270" y="3242310"/>
                  </a:lnTo>
                  <a:lnTo>
                    <a:pt x="967270" y="3555161"/>
                  </a:lnTo>
                  <a:lnTo>
                    <a:pt x="985177" y="3555161"/>
                  </a:lnTo>
                  <a:lnTo>
                    <a:pt x="985177" y="3242310"/>
                  </a:lnTo>
                  <a:lnTo>
                    <a:pt x="1289697" y="3242310"/>
                  </a:lnTo>
                  <a:lnTo>
                    <a:pt x="1289697" y="3555161"/>
                  </a:lnTo>
                  <a:lnTo>
                    <a:pt x="1307604" y="3555161"/>
                  </a:lnTo>
                  <a:lnTo>
                    <a:pt x="1307604" y="3242310"/>
                  </a:lnTo>
                  <a:lnTo>
                    <a:pt x="1621078" y="3242310"/>
                  </a:lnTo>
                  <a:lnTo>
                    <a:pt x="1621078" y="3223260"/>
                  </a:lnTo>
                  <a:lnTo>
                    <a:pt x="1307604" y="3223260"/>
                  </a:lnTo>
                  <a:lnTo>
                    <a:pt x="1307604" y="2919742"/>
                  </a:lnTo>
                  <a:lnTo>
                    <a:pt x="1621078" y="2919742"/>
                  </a:lnTo>
                  <a:lnTo>
                    <a:pt x="1621078" y="2901962"/>
                  </a:lnTo>
                  <a:lnTo>
                    <a:pt x="1289697" y="2901962"/>
                  </a:lnTo>
                  <a:lnTo>
                    <a:pt x="1289697" y="2919742"/>
                  </a:lnTo>
                  <a:lnTo>
                    <a:pt x="1289697" y="3223260"/>
                  </a:lnTo>
                  <a:lnTo>
                    <a:pt x="985177" y="3223260"/>
                  </a:lnTo>
                  <a:lnTo>
                    <a:pt x="985177" y="2919742"/>
                  </a:lnTo>
                  <a:lnTo>
                    <a:pt x="1289697" y="2919742"/>
                  </a:lnTo>
                  <a:lnTo>
                    <a:pt x="1289697" y="2901962"/>
                  </a:lnTo>
                  <a:lnTo>
                    <a:pt x="967270" y="2901962"/>
                  </a:lnTo>
                  <a:lnTo>
                    <a:pt x="967270" y="2919742"/>
                  </a:lnTo>
                  <a:lnTo>
                    <a:pt x="967270" y="3223260"/>
                  </a:lnTo>
                  <a:lnTo>
                    <a:pt x="662762" y="3223260"/>
                  </a:lnTo>
                  <a:lnTo>
                    <a:pt x="662762" y="2919742"/>
                  </a:lnTo>
                  <a:lnTo>
                    <a:pt x="967270" y="2919742"/>
                  </a:lnTo>
                  <a:lnTo>
                    <a:pt x="967270" y="2901962"/>
                  </a:lnTo>
                  <a:lnTo>
                    <a:pt x="644842" y="2901962"/>
                  </a:lnTo>
                  <a:lnTo>
                    <a:pt x="644842" y="2919742"/>
                  </a:lnTo>
                  <a:lnTo>
                    <a:pt x="644842" y="3223260"/>
                  </a:lnTo>
                  <a:lnTo>
                    <a:pt x="340334" y="3223260"/>
                  </a:lnTo>
                  <a:lnTo>
                    <a:pt x="340334" y="2919742"/>
                  </a:lnTo>
                  <a:lnTo>
                    <a:pt x="644842" y="2919742"/>
                  </a:lnTo>
                  <a:lnTo>
                    <a:pt x="644842" y="2901962"/>
                  </a:lnTo>
                  <a:lnTo>
                    <a:pt x="322414" y="2901962"/>
                  </a:lnTo>
                  <a:lnTo>
                    <a:pt x="322414" y="2919742"/>
                  </a:lnTo>
                  <a:lnTo>
                    <a:pt x="322414" y="3223260"/>
                  </a:lnTo>
                  <a:lnTo>
                    <a:pt x="17907" y="3223260"/>
                  </a:lnTo>
                  <a:lnTo>
                    <a:pt x="17907" y="2919742"/>
                  </a:lnTo>
                  <a:lnTo>
                    <a:pt x="322414" y="2919742"/>
                  </a:lnTo>
                  <a:lnTo>
                    <a:pt x="322414" y="2901962"/>
                  </a:lnTo>
                  <a:lnTo>
                    <a:pt x="17907" y="2901962"/>
                  </a:lnTo>
                  <a:lnTo>
                    <a:pt x="17907" y="2597188"/>
                  </a:lnTo>
                  <a:lnTo>
                    <a:pt x="322414" y="2597188"/>
                  </a:lnTo>
                  <a:lnTo>
                    <a:pt x="322414" y="2901442"/>
                  </a:lnTo>
                  <a:lnTo>
                    <a:pt x="340334" y="2901442"/>
                  </a:lnTo>
                  <a:lnTo>
                    <a:pt x="340334" y="2597188"/>
                  </a:lnTo>
                  <a:lnTo>
                    <a:pt x="644842" y="2597188"/>
                  </a:lnTo>
                  <a:lnTo>
                    <a:pt x="644842" y="2901442"/>
                  </a:lnTo>
                  <a:lnTo>
                    <a:pt x="662762" y="2901442"/>
                  </a:lnTo>
                  <a:lnTo>
                    <a:pt x="662762" y="2597188"/>
                  </a:lnTo>
                  <a:lnTo>
                    <a:pt x="967270" y="2597188"/>
                  </a:lnTo>
                  <a:lnTo>
                    <a:pt x="967270" y="2901442"/>
                  </a:lnTo>
                  <a:lnTo>
                    <a:pt x="985177" y="2901442"/>
                  </a:lnTo>
                  <a:lnTo>
                    <a:pt x="985177" y="2597188"/>
                  </a:lnTo>
                  <a:lnTo>
                    <a:pt x="1289697" y="2597188"/>
                  </a:lnTo>
                  <a:lnTo>
                    <a:pt x="1289697" y="2901442"/>
                  </a:lnTo>
                  <a:lnTo>
                    <a:pt x="1307604" y="2901442"/>
                  </a:lnTo>
                  <a:lnTo>
                    <a:pt x="1307604" y="2597188"/>
                  </a:lnTo>
                  <a:lnTo>
                    <a:pt x="1621078" y="2597188"/>
                  </a:lnTo>
                  <a:lnTo>
                    <a:pt x="1621078" y="2579408"/>
                  </a:lnTo>
                  <a:lnTo>
                    <a:pt x="17907" y="2579408"/>
                  </a:lnTo>
                  <a:lnTo>
                    <a:pt x="17907" y="2274620"/>
                  </a:lnTo>
                  <a:lnTo>
                    <a:pt x="322414" y="2274620"/>
                  </a:lnTo>
                  <a:lnTo>
                    <a:pt x="322414" y="2579052"/>
                  </a:lnTo>
                  <a:lnTo>
                    <a:pt x="340334" y="2579052"/>
                  </a:lnTo>
                  <a:lnTo>
                    <a:pt x="340334" y="2274620"/>
                  </a:lnTo>
                  <a:lnTo>
                    <a:pt x="644842" y="2274620"/>
                  </a:lnTo>
                  <a:lnTo>
                    <a:pt x="644842" y="2579052"/>
                  </a:lnTo>
                  <a:lnTo>
                    <a:pt x="662762" y="2579052"/>
                  </a:lnTo>
                  <a:lnTo>
                    <a:pt x="662762" y="2274620"/>
                  </a:lnTo>
                  <a:lnTo>
                    <a:pt x="967270" y="2274620"/>
                  </a:lnTo>
                  <a:lnTo>
                    <a:pt x="967270" y="2579052"/>
                  </a:lnTo>
                  <a:lnTo>
                    <a:pt x="985177" y="2579052"/>
                  </a:lnTo>
                  <a:lnTo>
                    <a:pt x="985177" y="2274620"/>
                  </a:lnTo>
                  <a:lnTo>
                    <a:pt x="1289697" y="2274620"/>
                  </a:lnTo>
                  <a:lnTo>
                    <a:pt x="1289697" y="2579052"/>
                  </a:lnTo>
                  <a:lnTo>
                    <a:pt x="1307604" y="2579052"/>
                  </a:lnTo>
                  <a:lnTo>
                    <a:pt x="1307604" y="2274620"/>
                  </a:lnTo>
                  <a:lnTo>
                    <a:pt x="1621078" y="2274620"/>
                  </a:lnTo>
                  <a:lnTo>
                    <a:pt x="1621078" y="2256840"/>
                  </a:lnTo>
                  <a:lnTo>
                    <a:pt x="17907" y="2256840"/>
                  </a:lnTo>
                  <a:lnTo>
                    <a:pt x="17907" y="1952066"/>
                  </a:lnTo>
                  <a:lnTo>
                    <a:pt x="1621078" y="1952066"/>
                  </a:lnTo>
                  <a:lnTo>
                    <a:pt x="1621078" y="1943176"/>
                  </a:lnTo>
                  <a:lnTo>
                    <a:pt x="1621078" y="1934286"/>
                  </a:lnTo>
                  <a:lnTo>
                    <a:pt x="1307604" y="1934286"/>
                  </a:lnTo>
                  <a:lnTo>
                    <a:pt x="1307604" y="1621434"/>
                  </a:lnTo>
                  <a:lnTo>
                    <a:pt x="1621078" y="1621434"/>
                  </a:lnTo>
                  <a:lnTo>
                    <a:pt x="1621078" y="1602384"/>
                  </a:lnTo>
                  <a:lnTo>
                    <a:pt x="1307604" y="1602384"/>
                  </a:lnTo>
                  <a:lnTo>
                    <a:pt x="1307604" y="1298879"/>
                  </a:lnTo>
                  <a:lnTo>
                    <a:pt x="1621078" y="1298879"/>
                  </a:lnTo>
                  <a:lnTo>
                    <a:pt x="1621078" y="1281099"/>
                  </a:lnTo>
                  <a:lnTo>
                    <a:pt x="1289697" y="1281099"/>
                  </a:lnTo>
                  <a:lnTo>
                    <a:pt x="1289697" y="1298879"/>
                  </a:lnTo>
                  <a:lnTo>
                    <a:pt x="1289697" y="1602384"/>
                  </a:lnTo>
                  <a:lnTo>
                    <a:pt x="1289697" y="1621434"/>
                  </a:lnTo>
                  <a:lnTo>
                    <a:pt x="1289697" y="1934286"/>
                  </a:lnTo>
                  <a:lnTo>
                    <a:pt x="985177" y="1934286"/>
                  </a:lnTo>
                  <a:lnTo>
                    <a:pt x="985177" y="1621434"/>
                  </a:lnTo>
                  <a:lnTo>
                    <a:pt x="1289697" y="1621434"/>
                  </a:lnTo>
                  <a:lnTo>
                    <a:pt x="1289697" y="1602384"/>
                  </a:lnTo>
                  <a:lnTo>
                    <a:pt x="985177" y="1602384"/>
                  </a:lnTo>
                  <a:lnTo>
                    <a:pt x="985177" y="1298879"/>
                  </a:lnTo>
                  <a:lnTo>
                    <a:pt x="1289697" y="1298879"/>
                  </a:lnTo>
                  <a:lnTo>
                    <a:pt x="1289697" y="1281099"/>
                  </a:lnTo>
                  <a:lnTo>
                    <a:pt x="967270" y="1281099"/>
                  </a:lnTo>
                  <a:lnTo>
                    <a:pt x="967270" y="1298879"/>
                  </a:lnTo>
                  <a:lnTo>
                    <a:pt x="967270" y="1602384"/>
                  </a:lnTo>
                  <a:lnTo>
                    <a:pt x="967270" y="1621434"/>
                  </a:lnTo>
                  <a:lnTo>
                    <a:pt x="967270" y="1934286"/>
                  </a:lnTo>
                  <a:lnTo>
                    <a:pt x="662762" y="1934286"/>
                  </a:lnTo>
                  <a:lnTo>
                    <a:pt x="662762" y="1621434"/>
                  </a:lnTo>
                  <a:lnTo>
                    <a:pt x="967270" y="1621434"/>
                  </a:lnTo>
                  <a:lnTo>
                    <a:pt x="967270" y="1602384"/>
                  </a:lnTo>
                  <a:lnTo>
                    <a:pt x="662762" y="1602384"/>
                  </a:lnTo>
                  <a:lnTo>
                    <a:pt x="662762" y="1298879"/>
                  </a:lnTo>
                  <a:lnTo>
                    <a:pt x="967270" y="1298879"/>
                  </a:lnTo>
                  <a:lnTo>
                    <a:pt x="967270" y="1281099"/>
                  </a:lnTo>
                  <a:lnTo>
                    <a:pt x="644842" y="1281099"/>
                  </a:lnTo>
                  <a:lnTo>
                    <a:pt x="644842" y="1298879"/>
                  </a:lnTo>
                  <a:lnTo>
                    <a:pt x="644842" y="1602384"/>
                  </a:lnTo>
                  <a:lnTo>
                    <a:pt x="644842" y="1621434"/>
                  </a:lnTo>
                  <a:lnTo>
                    <a:pt x="644842" y="1934286"/>
                  </a:lnTo>
                  <a:lnTo>
                    <a:pt x="340334" y="1934286"/>
                  </a:lnTo>
                  <a:lnTo>
                    <a:pt x="340334" y="1621434"/>
                  </a:lnTo>
                  <a:lnTo>
                    <a:pt x="644842" y="1621434"/>
                  </a:lnTo>
                  <a:lnTo>
                    <a:pt x="644842" y="1602384"/>
                  </a:lnTo>
                  <a:lnTo>
                    <a:pt x="340334" y="1602384"/>
                  </a:lnTo>
                  <a:lnTo>
                    <a:pt x="340334" y="1298879"/>
                  </a:lnTo>
                  <a:lnTo>
                    <a:pt x="644842" y="1298879"/>
                  </a:lnTo>
                  <a:lnTo>
                    <a:pt x="644842" y="1281099"/>
                  </a:lnTo>
                  <a:lnTo>
                    <a:pt x="322414" y="1281099"/>
                  </a:lnTo>
                  <a:lnTo>
                    <a:pt x="322414" y="1298879"/>
                  </a:lnTo>
                  <a:lnTo>
                    <a:pt x="322414" y="1602384"/>
                  </a:lnTo>
                  <a:lnTo>
                    <a:pt x="17907" y="1602384"/>
                  </a:lnTo>
                  <a:lnTo>
                    <a:pt x="17907" y="1298879"/>
                  </a:lnTo>
                  <a:lnTo>
                    <a:pt x="322414" y="1298879"/>
                  </a:lnTo>
                  <a:lnTo>
                    <a:pt x="322414" y="1281099"/>
                  </a:lnTo>
                  <a:lnTo>
                    <a:pt x="17907" y="1281099"/>
                  </a:lnTo>
                  <a:lnTo>
                    <a:pt x="17907" y="976312"/>
                  </a:lnTo>
                  <a:lnTo>
                    <a:pt x="322414" y="976312"/>
                  </a:lnTo>
                  <a:lnTo>
                    <a:pt x="322414" y="1280566"/>
                  </a:lnTo>
                  <a:lnTo>
                    <a:pt x="340334" y="1280566"/>
                  </a:lnTo>
                  <a:lnTo>
                    <a:pt x="340334" y="976312"/>
                  </a:lnTo>
                  <a:lnTo>
                    <a:pt x="644842" y="976312"/>
                  </a:lnTo>
                  <a:lnTo>
                    <a:pt x="644842" y="1280566"/>
                  </a:lnTo>
                  <a:lnTo>
                    <a:pt x="662762" y="1280566"/>
                  </a:lnTo>
                  <a:lnTo>
                    <a:pt x="662762" y="976312"/>
                  </a:lnTo>
                  <a:lnTo>
                    <a:pt x="967270" y="976312"/>
                  </a:lnTo>
                  <a:lnTo>
                    <a:pt x="967270" y="1280566"/>
                  </a:lnTo>
                  <a:lnTo>
                    <a:pt x="985177" y="1280566"/>
                  </a:lnTo>
                  <a:lnTo>
                    <a:pt x="985177" y="976312"/>
                  </a:lnTo>
                  <a:lnTo>
                    <a:pt x="1289697" y="976312"/>
                  </a:lnTo>
                  <a:lnTo>
                    <a:pt x="1289697" y="1280566"/>
                  </a:lnTo>
                  <a:lnTo>
                    <a:pt x="1307604" y="1280566"/>
                  </a:lnTo>
                  <a:lnTo>
                    <a:pt x="1307604" y="976312"/>
                  </a:lnTo>
                  <a:lnTo>
                    <a:pt x="1621078" y="976312"/>
                  </a:lnTo>
                  <a:lnTo>
                    <a:pt x="1621078" y="958545"/>
                  </a:lnTo>
                  <a:lnTo>
                    <a:pt x="17907" y="958545"/>
                  </a:lnTo>
                  <a:lnTo>
                    <a:pt x="17907" y="653757"/>
                  </a:lnTo>
                  <a:lnTo>
                    <a:pt x="322414" y="653757"/>
                  </a:lnTo>
                  <a:lnTo>
                    <a:pt x="322414" y="958189"/>
                  </a:lnTo>
                  <a:lnTo>
                    <a:pt x="340334" y="958189"/>
                  </a:lnTo>
                  <a:lnTo>
                    <a:pt x="340334" y="653757"/>
                  </a:lnTo>
                  <a:lnTo>
                    <a:pt x="644842" y="653757"/>
                  </a:lnTo>
                  <a:lnTo>
                    <a:pt x="644842" y="958189"/>
                  </a:lnTo>
                  <a:lnTo>
                    <a:pt x="662762" y="958189"/>
                  </a:lnTo>
                  <a:lnTo>
                    <a:pt x="662762" y="653757"/>
                  </a:lnTo>
                  <a:lnTo>
                    <a:pt x="967270" y="653757"/>
                  </a:lnTo>
                  <a:lnTo>
                    <a:pt x="967270" y="958189"/>
                  </a:lnTo>
                  <a:lnTo>
                    <a:pt x="985177" y="958189"/>
                  </a:lnTo>
                  <a:lnTo>
                    <a:pt x="985177" y="653757"/>
                  </a:lnTo>
                  <a:lnTo>
                    <a:pt x="1289697" y="653757"/>
                  </a:lnTo>
                  <a:lnTo>
                    <a:pt x="1289697" y="958189"/>
                  </a:lnTo>
                  <a:lnTo>
                    <a:pt x="1307604" y="958189"/>
                  </a:lnTo>
                  <a:lnTo>
                    <a:pt x="1307604" y="653757"/>
                  </a:lnTo>
                  <a:lnTo>
                    <a:pt x="1621078" y="653757"/>
                  </a:lnTo>
                  <a:lnTo>
                    <a:pt x="1621078" y="635977"/>
                  </a:lnTo>
                  <a:lnTo>
                    <a:pt x="17907" y="635977"/>
                  </a:lnTo>
                  <a:lnTo>
                    <a:pt x="17907" y="331203"/>
                  </a:lnTo>
                  <a:lnTo>
                    <a:pt x="1621078" y="331203"/>
                  </a:lnTo>
                  <a:lnTo>
                    <a:pt x="1621078" y="322313"/>
                  </a:lnTo>
                  <a:lnTo>
                    <a:pt x="1621078" y="313423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91395" y="0"/>
              <a:ext cx="2920365" cy="10287635"/>
            </a:xfrm>
            <a:custGeom>
              <a:avLst/>
              <a:gdLst/>
              <a:ahLst/>
              <a:cxnLst/>
              <a:rect l="l" t="t" r="r" b="b"/>
              <a:pathLst>
                <a:path w="2920365" h="10287635">
                  <a:moveTo>
                    <a:pt x="17919" y="10017290"/>
                  </a:moveTo>
                  <a:lnTo>
                    <a:pt x="0" y="10017290"/>
                  </a:lnTo>
                  <a:lnTo>
                    <a:pt x="0" y="10287203"/>
                  </a:lnTo>
                  <a:lnTo>
                    <a:pt x="17919" y="10287203"/>
                  </a:lnTo>
                  <a:lnTo>
                    <a:pt x="17919" y="10017290"/>
                  </a:lnTo>
                  <a:close/>
                </a:path>
                <a:path w="2920365" h="10287635">
                  <a:moveTo>
                    <a:pt x="17919" y="9694913"/>
                  </a:moveTo>
                  <a:lnTo>
                    <a:pt x="0" y="9694913"/>
                  </a:lnTo>
                  <a:lnTo>
                    <a:pt x="0" y="9999383"/>
                  </a:lnTo>
                  <a:lnTo>
                    <a:pt x="17919" y="9999383"/>
                  </a:lnTo>
                  <a:lnTo>
                    <a:pt x="17919" y="9694913"/>
                  </a:lnTo>
                  <a:close/>
                </a:path>
                <a:path w="2920365" h="10287635">
                  <a:moveTo>
                    <a:pt x="340347" y="10017290"/>
                  </a:moveTo>
                  <a:lnTo>
                    <a:pt x="322427" y="10017290"/>
                  </a:lnTo>
                  <a:lnTo>
                    <a:pt x="322427" y="10287203"/>
                  </a:lnTo>
                  <a:lnTo>
                    <a:pt x="340347" y="10287203"/>
                  </a:lnTo>
                  <a:lnTo>
                    <a:pt x="340347" y="10017290"/>
                  </a:lnTo>
                  <a:close/>
                </a:path>
                <a:path w="2920365" h="10287635">
                  <a:moveTo>
                    <a:pt x="340347" y="9694913"/>
                  </a:moveTo>
                  <a:lnTo>
                    <a:pt x="322427" y="9694913"/>
                  </a:lnTo>
                  <a:lnTo>
                    <a:pt x="322427" y="9999383"/>
                  </a:lnTo>
                  <a:lnTo>
                    <a:pt x="340347" y="9999383"/>
                  </a:lnTo>
                  <a:lnTo>
                    <a:pt x="340347" y="9694913"/>
                  </a:lnTo>
                  <a:close/>
                </a:path>
                <a:path w="2920365" h="10287635">
                  <a:moveTo>
                    <a:pt x="662762" y="10017290"/>
                  </a:moveTo>
                  <a:lnTo>
                    <a:pt x="644855" y="10017290"/>
                  </a:lnTo>
                  <a:lnTo>
                    <a:pt x="644855" y="10287203"/>
                  </a:lnTo>
                  <a:lnTo>
                    <a:pt x="662762" y="10287203"/>
                  </a:lnTo>
                  <a:lnTo>
                    <a:pt x="662762" y="10017290"/>
                  </a:lnTo>
                  <a:close/>
                </a:path>
                <a:path w="2920365" h="10287635">
                  <a:moveTo>
                    <a:pt x="662762" y="9694913"/>
                  </a:moveTo>
                  <a:lnTo>
                    <a:pt x="644855" y="9694913"/>
                  </a:lnTo>
                  <a:lnTo>
                    <a:pt x="644855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2920365" h="10287635">
                  <a:moveTo>
                    <a:pt x="985189" y="10017290"/>
                  </a:moveTo>
                  <a:lnTo>
                    <a:pt x="967282" y="10017290"/>
                  </a:lnTo>
                  <a:lnTo>
                    <a:pt x="967282" y="10287203"/>
                  </a:lnTo>
                  <a:lnTo>
                    <a:pt x="985189" y="10287203"/>
                  </a:lnTo>
                  <a:lnTo>
                    <a:pt x="985189" y="10017290"/>
                  </a:lnTo>
                  <a:close/>
                </a:path>
                <a:path w="2920365" h="10287635">
                  <a:moveTo>
                    <a:pt x="985189" y="9694913"/>
                  </a:moveTo>
                  <a:lnTo>
                    <a:pt x="967282" y="9694913"/>
                  </a:lnTo>
                  <a:lnTo>
                    <a:pt x="967282" y="9999383"/>
                  </a:lnTo>
                  <a:lnTo>
                    <a:pt x="985189" y="9999383"/>
                  </a:lnTo>
                  <a:lnTo>
                    <a:pt x="985189" y="9694913"/>
                  </a:lnTo>
                  <a:close/>
                </a:path>
                <a:path w="2920365" h="10287635">
                  <a:moveTo>
                    <a:pt x="1638998" y="1590522"/>
                  </a:moveTo>
                  <a:lnTo>
                    <a:pt x="1621078" y="1590522"/>
                  </a:lnTo>
                  <a:lnTo>
                    <a:pt x="1621078" y="1895005"/>
                  </a:lnTo>
                  <a:lnTo>
                    <a:pt x="1638998" y="1895005"/>
                  </a:lnTo>
                  <a:lnTo>
                    <a:pt x="1638998" y="1590522"/>
                  </a:lnTo>
                  <a:close/>
                </a:path>
                <a:path w="2920365" h="10287635">
                  <a:moveTo>
                    <a:pt x="1638998" y="215"/>
                  </a:moveTo>
                  <a:lnTo>
                    <a:pt x="1621078" y="215"/>
                  </a:lnTo>
                  <a:lnTo>
                    <a:pt x="1621078" y="274129"/>
                  </a:lnTo>
                  <a:lnTo>
                    <a:pt x="1638998" y="274129"/>
                  </a:lnTo>
                  <a:lnTo>
                    <a:pt x="1638998" y="215"/>
                  </a:lnTo>
                  <a:close/>
                </a:path>
                <a:path w="2920365" h="10287635">
                  <a:moveTo>
                    <a:pt x="1961426" y="1590522"/>
                  </a:moveTo>
                  <a:lnTo>
                    <a:pt x="1943506" y="1590522"/>
                  </a:lnTo>
                  <a:lnTo>
                    <a:pt x="1943506" y="1895005"/>
                  </a:lnTo>
                  <a:lnTo>
                    <a:pt x="1961426" y="1895005"/>
                  </a:lnTo>
                  <a:lnTo>
                    <a:pt x="1961426" y="1590522"/>
                  </a:lnTo>
                  <a:close/>
                </a:path>
                <a:path w="2920365" h="10287635">
                  <a:moveTo>
                    <a:pt x="1961426" y="215"/>
                  </a:moveTo>
                  <a:lnTo>
                    <a:pt x="1943506" y="215"/>
                  </a:lnTo>
                  <a:lnTo>
                    <a:pt x="1943506" y="274129"/>
                  </a:lnTo>
                  <a:lnTo>
                    <a:pt x="1961426" y="274129"/>
                  </a:lnTo>
                  <a:lnTo>
                    <a:pt x="1961426" y="215"/>
                  </a:lnTo>
                  <a:close/>
                </a:path>
                <a:path w="2920365" h="10287635">
                  <a:moveTo>
                    <a:pt x="2283841" y="1590522"/>
                  </a:moveTo>
                  <a:lnTo>
                    <a:pt x="2265934" y="1590522"/>
                  </a:lnTo>
                  <a:lnTo>
                    <a:pt x="2265934" y="1895005"/>
                  </a:lnTo>
                  <a:lnTo>
                    <a:pt x="2283841" y="1895005"/>
                  </a:lnTo>
                  <a:lnTo>
                    <a:pt x="2283841" y="1590522"/>
                  </a:lnTo>
                  <a:close/>
                </a:path>
                <a:path w="2920365" h="10287635">
                  <a:moveTo>
                    <a:pt x="2283841" y="215"/>
                  </a:moveTo>
                  <a:lnTo>
                    <a:pt x="2265934" y="215"/>
                  </a:lnTo>
                  <a:lnTo>
                    <a:pt x="2265934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2920365" h="10287635">
                  <a:moveTo>
                    <a:pt x="2606268" y="1590522"/>
                  </a:moveTo>
                  <a:lnTo>
                    <a:pt x="2588361" y="1590522"/>
                  </a:lnTo>
                  <a:lnTo>
                    <a:pt x="2588361" y="1895005"/>
                  </a:lnTo>
                  <a:lnTo>
                    <a:pt x="2606268" y="1895005"/>
                  </a:lnTo>
                  <a:lnTo>
                    <a:pt x="2606268" y="1590522"/>
                  </a:lnTo>
                  <a:close/>
                </a:path>
                <a:path w="2920365" h="10287635">
                  <a:moveTo>
                    <a:pt x="2606268" y="215"/>
                  </a:moveTo>
                  <a:lnTo>
                    <a:pt x="2588361" y="215"/>
                  </a:lnTo>
                  <a:lnTo>
                    <a:pt x="2588361" y="274129"/>
                  </a:lnTo>
                  <a:lnTo>
                    <a:pt x="2606268" y="274129"/>
                  </a:lnTo>
                  <a:lnTo>
                    <a:pt x="2606268" y="215"/>
                  </a:lnTo>
                  <a:close/>
                </a:path>
                <a:path w="2920365" h="10287635">
                  <a:moveTo>
                    <a:pt x="2919742" y="274307"/>
                  </a:moveTo>
                  <a:lnTo>
                    <a:pt x="1316570" y="274307"/>
                  </a:lnTo>
                  <a:lnTo>
                    <a:pt x="1316570" y="0"/>
                  </a:lnTo>
                  <a:lnTo>
                    <a:pt x="1298663" y="0"/>
                  </a:lnTo>
                  <a:lnTo>
                    <a:pt x="1298663" y="1572158"/>
                  </a:lnTo>
                  <a:lnTo>
                    <a:pt x="1316570" y="1572158"/>
                  </a:lnTo>
                  <a:lnTo>
                    <a:pt x="1316570" y="1259763"/>
                  </a:lnTo>
                  <a:lnTo>
                    <a:pt x="1621078" y="1259763"/>
                  </a:lnTo>
                  <a:lnTo>
                    <a:pt x="1621078" y="1572615"/>
                  </a:lnTo>
                  <a:lnTo>
                    <a:pt x="1307617" y="1572615"/>
                  </a:lnTo>
                  <a:lnTo>
                    <a:pt x="1307617" y="1581505"/>
                  </a:lnTo>
                  <a:lnTo>
                    <a:pt x="1298663" y="1581505"/>
                  </a:lnTo>
                  <a:lnTo>
                    <a:pt x="1298663" y="1590395"/>
                  </a:lnTo>
                  <a:lnTo>
                    <a:pt x="1298663" y="1895170"/>
                  </a:lnTo>
                  <a:lnTo>
                    <a:pt x="1298663" y="3193034"/>
                  </a:lnTo>
                  <a:lnTo>
                    <a:pt x="1316570" y="3193034"/>
                  </a:lnTo>
                  <a:lnTo>
                    <a:pt x="1316570" y="2880639"/>
                  </a:lnTo>
                  <a:lnTo>
                    <a:pt x="1621078" y="2880639"/>
                  </a:lnTo>
                  <a:lnTo>
                    <a:pt x="1621078" y="3193478"/>
                  </a:lnTo>
                  <a:lnTo>
                    <a:pt x="1307617" y="3193478"/>
                  </a:lnTo>
                  <a:lnTo>
                    <a:pt x="1307617" y="3202368"/>
                  </a:lnTo>
                  <a:lnTo>
                    <a:pt x="1298663" y="3202368"/>
                  </a:lnTo>
                  <a:lnTo>
                    <a:pt x="1298663" y="3211258"/>
                  </a:lnTo>
                  <a:lnTo>
                    <a:pt x="1298663" y="3516033"/>
                  </a:lnTo>
                  <a:lnTo>
                    <a:pt x="1316570" y="3516033"/>
                  </a:lnTo>
                  <a:lnTo>
                    <a:pt x="1316570" y="3211258"/>
                  </a:lnTo>
                  <a:lnTo>
                    <a:pt x="2919742" y="3211258"/>
                  </a:lnTo>
                  <a:lnTo>
                    <a:pt x="2919742" y="3202368"/>
                  </a:lnTo>
                  <a:lnTo>
                    <a:pt x="2919742" y="3193478"/>
                  </a:lnTo>
                  <a:lnTo>
                    <a:pt x="2606268" y="3193478"/>
                  </a:lnTo>
                  <a:lnTo>
                    <a:pt x="2606268" y="2880639"/>
                  </a:lnTo>
                  <a:lnTo>
                    <a:pt x="2919742" y="2880639"/>
                  </a:lnTo>
                  <a:lnTo>
                    <a:pt x="2919742" y="2861589"/>
                  </a:lnTo>
                  <a:lnTo>
                    <a:pt x="2606268" y="2861589"/>
                  </a:lnTo>
                  <a:lnTo>
                    <a:pt x="2606268" y="2558072"/>
                  </a:lnTo>
                  <a:lnTo>
                    <a:pt x="2919742" y="2558072"/>
                  </a:lnTo>
                  <a:lnTo>
                    <a:pt x="2919742" y="2540292"/>
                  </a:lnTo>
                  <a:lnTo>
                    <a:pt x="2588361" y="2540292"/>
                  </a:lnTo>
                  <a:lnTo>
                    <a:pt x="2588361" y="2558072"/>
                  </a:lnTo>
                  <a:lnTo>
                    <a:pt x="2588361" y="2861589"/>
                  </a:lnTo>
                  <a:lnTo>
                    <a:pt x="2588361" y="2880639"/>
                  </a:lnTo>
                  <a:lnTo>
                    <a:pt x="2588361" y="3193478"/>
                  </a:lnTo>
                  <a:lnTo>
                    <a:pt x="2283841" y="3193478"/>
                  </a:lnTo>
                  <a:lnTo>
                    <a:pt x="2283841" y="2880639"/>
                  </a:lnTo>
                  <a:lnTo>
                    <a:pt x="2588361" y="2880639"/>
                  </a:lnTo>
                  <a:lnTo>
                    <a:pt x="2588361" y="2861589"/>
                  </a:lnTo>
                  <a:lnTo>
                    <a:pt x="2283841" y="2861589"/>
                  </a:lnTo>
                  <a:lnTo>
                    <a:pt x="2283841" y="2558072"/>
                  </a:lnTo>
                  <a:lnTo>
                    <a:pt x="2588361" y="2558072"/>
                  </a:lnTo>
                  <a:lnTo>
                    <a:pt x="2588361" y="2540292"/>
                  </a:lnTo>
                  <a:lnTo>
                    <a:pt x="2265934" y="2540292"/>
                  </a:lnTo>
                  <a:lnTo>
                    <a:pt x="2265934" y="2558072"/>
                  </a:lnTo>
                  <a:lnTo>
                    <a:pt x="2265934" y="2861589"/>
                  </a:lnTo>
                  <a:lnTo>
                    <a:pt x="2265934" y="2880639"/>
                  </a:lnTo>
                  <a:lnTo>
                    <a:pt x="2265934" y="3193478"/>
                  </a:lnTo>
                  <a:lnTo>
                    <a:pt x="1961426" y="3193478"/>
                  </a:lnTo>
                  <a:lnTo>
                    <a:pt x="1961426" y="2880639"/>
                  </a:lnTo>
                  <a:lnTo>
                    <a:pt x="2265934" y="2880639"/>
                  </a:lnTo>
                  <a:lnTo>
                    <a:pt x="2265934" y="2861589"/>
                  </a:lnTo>
                  <a:lnTo>
                    <a:pt x="1961426" y="2861589"/>
                  </a:lnTo>
                  <a:lnTo>
                    <a:pt x="1961426" y="2558072"/>
                  </a:lnTo>
                  <a:lnTo>
                    <a:pt x="2265934" y="2558072"/>
                  </a:lnTo>
                  <a:lnTo>
                    <a:pt x="2265934" y="2540292"/>
                  </a:lnTo>
                  <a:lnTo>
                    <a:pt x="1943506" y="2540292"/>
                  </a:lnTo>
                  <a:lnTo>
                    <a:pt x="1943506" y="2558072"/>
                  </a:lnTo>
                  <a:lnTo>
                    <a:pt x="1943506" y="2861589"/>
                  </a:lnTo>
                  <a:lnTo>
                    <a:pt x="1943506" y="2880639"/>
                  </a:lnTo>
                  <a:lnTo>
                    <a:pt x="1943506" y="3193478"/>
                  </a:lnTo>
                  <a:lnTo>
                    <a:pt x="1638998" y="3193478"/>
                  </a:lnTo>
                  <a:lnTo>
                    <a:pt x="1638998" y="2880639"/>
                  </a:lnTo>
                  <a:lnTo>
                    <a:pt x="1943506" y="2880639"/>
                  </a:lnTo>
                  <a:lnTo>
                    <a:pt x="1943506" y="2861589"/>
                  </a:lnTo>
                  <a:lnTo>
                    <a:pt x="1638998" y="2861589"/>
                  </a:lnTo>
                  <a:lnTo>
                    <a:pt x="1638998" y="2558072"/>
                  </a:lnTo>
                  <a:lnTo>
                    <a:pt x="1943506" y="2558072"/>
                  </a:lnTo>
                  <a:lnTo>
                    <a:pt x="1943506" y="2540292"/>
                  </a:lnTo>
                  <a:lnTo>
                    <a:pt x="1621078" y="2540292"/>
                  </a:lnTo>
                  <a:lnTo>
                    <a:pt x="1621078" y="2558072"/>
                  </a:lnTo>
                  <a:lnTo>
                    <a:pt x="1621078" y="2861589"/>
                  </a:lnTo>
                  <a:lnTo>
                    <a:pt x="1316570" y="2861589"/>
                  </a:lnTo>
                  <a:lnTo>
                    <a:pt x="1316570" y="2558072"/>
                  </a:lnTo>
                  <a:lnTo>
                    <a:pt x="1621078" y="2558072"/>
                  </a:lnTo>
                  <a:lnTo>
                    <a:pt x="1621078" y="2540292"/>
                  </a:lnTo>
                  <a:lnTo>
                    <a:pt x="1316570" y="2540292"/>
                  </a:lnTo>
                  <a:lnTo>
                    <a:pt x="1316570" y="2235517"/>
                  </a:lnTo>
                  <a:lnTo>
                    <a:pt x="1621078" y="2235517"/>
                  </a:lnTo>
                  <a:lnTo>
                    <a:pt x="1621078" y="2539771"/>
                  </a:lnTo>
                  <a:lnTo>
                    <a:pt x="1638998" y="2539771"/>
                  </a:lnTo>
                  <a:lnTo>
                    <a:pt x="1638998" y="2235517"/>
                  </a:lnTo>
                  <a:lnTo>
                    <a:pt x="1943506" y="2235517"/>
                  </a:lnTo>
                  <a:lnTo>
                    <a:pt x="1943506" y="2539771"/>
                  </a:lnTo>
                  <a:lnTo>
                    <a:pt x="1961426" y="2539771"/>
                  </a:lnTo>
                  <a:lnTo>
                    <a:pt x="1961426" y="2235517"/>
                  </a:lnTo>
                  <a:lnTo>
                    <a:pt x="2265934" y="2235517"/>
                  </a:lnTo>
                  <a:lnTo>
                    <a:pt x="2265934" y="2539771"/>
                  </a:lnTo>
                  <a:lnTo>
                    <a:pt x="2283841" y="2539771"/>
                  </a:lnTo>
                  <a:lnTo>
                    <a:pt x="2283841" y="2235517"/>
                  </a:lnTo>
                  <a:lnTo>
                    <a:pt x="2588361" y="2235517"/>
                  </a:lnTo>
                  <a:lnTo>
                    <a:pt x="2588361" y="2539771"/>
                  </a:lnTo>
                  <a:lnTo>
                    <a:pt x="2606268" y="2539771"/>
                  </a:lnTo>
                  <a:lnTo>
                    <a:pt x="2606268" y="2235517"/>
                  </a:lnTo>
                  <a:lnTo>
                    <a:pt x="2919742" y="2235517"/>
                  </a:lnTo>
                  <a:lnTo>
                    <a:pt x="2919742" y="2217737"/>
                  </a:lnTo>
                  <a:lnTo>
                    <a:pt x="1316570" y="2217737"/>
                  </a:lnTo>
                  <a:lnTo>
                    <a:pt x="1316570" y="1912950"/>
                  </a:lnTo>
                  <a:lnTo>
                    <a:pt x="1621078" y="1912950"/>
                  </a:lnTo>
                  <a:lnTo>
                    <a:pt x="1621078" y="2217382"/>
                  </a:lnTo>
                  <a:lnTo>
                    <a:pt x="1638998" y="2217382"/>
                  </a:lnTo>
                  <a:lnTo>
                    <a:pt x="1638998" y="1912950"/>
                  </a:lnTo>
                  <a:lnTo>
                    <a:pt x="1943506" y="1912950"/>
                  </a:lnTo>
                  <a:lnTo>
                    <a:pt x="1943506" y="2217382"/>
                  </a:lnTo>
                  <a:lnTo>
                    <a:pt x="1961426" y="2217382"/>
                  </a:lnTo>
                  <a:lnTo>
                    <a:pt x="1961426" y="1912950"/>
                  </a:lnTo>
                  <a:lnTo>
                    <a:pt x="2265934" y="1912950"/>
                  </a:lnTo>
                  <a:lnTo>
                    <a:pt x="2265934" y="2217382"/>
                  </a:lnTo>
                  <a:lnTo>
                    <a:pt x="2283841" y="2217382"/>
                  </a:lnTo>
                  <a:lnTo>
                    <a:pt x="2283841" y="1912950"/>
                  </a:lnTo>
                  <a:lnTo>
                    <a:pt x="2588361" y="1912950"/>
                  </a:lnTo>
                  <a:lnTo>
                    <a:pt x="2588361" y="2217382"/>
                  </a:lnTo>
                  <a:lnTo>
                    <a:pt x="2606268" y="2217382"/>
                  </a:lnTo>
                  <a:lnTo>
                    <a:pt x="2606268" y="1912950"/>
                  </a:lnTo>
                  <a:lnTo>
                    <a:pt x="2919742" y="1912950"/>
                  </a:lnTo>
                  <a:lnTo>
                    <a:pt x="2919742" y="1895170"/>
                  </a:lnTo>
                  <a:lnTo>
                    <a:pt x="1316570" y="1895170"/>
                  </a:lnTo>
                  <a:lnTo>
                    <a:pt x="1316570" y="1590395"/>
                  </a:lnTo>
                  <a:lnTo>
                    <a:pt x="2919742" y="1590395"/>
                  </a:lnTo>
                  <a:lnTo>
                    <a:pt x="2919742" y="1581505"/>
                  </a:lnTo>
                  <a:lnTo>
                    <a:pt x="2919742" y="1572615"/>
                  </a:lnTo>
                  <a:lnTo>
                    <a:pt x="2606268" y="1572615"/>
                  </a:lnTo>
                  <a:lnTo>
                    <a:pt x="2606268" y="1259763"/>
                  </a:lnTo>
                  <a:lnTo>
                    <a:pt x="2919742" y="1259763"/>
                  </a:lnTo>
                  <a:lnTo>
                    <a:pt x="2919742" y="1240713"/>
                  </a:lnTo>
                  <a:lnTo>
                    <a:pt x="2606268" y="1240713"/>
                  </a:lnTo>
                  <a:lnTo>
                    <a:pt x="2606268" y="937196"/>
                  </a:lnTo>
                  <a:lnTo>
                    <a:pt x="2919742" y="937196"/>
                  </a:lnTo>
                  <a:lnTo>
                    <a:pt x="2919742" y="919416"/>
                  </a:lnTo>
                  <a:lnTo>
                    <a:pt x="2588361" y="919416"/>
                  </a:lnTo>
                  <a:lnTo>
                    <a:pt x="2588361" y="937196"/>
                  </a:lnTo>
                  <a:lnTo>
                    <a:pt x="2588361" y="1240713"/>
                  </a:lnTo>
                  <a:lnTo>
                    <a:pt x="2588361" y="1259763"/>
                  </a:lnTo>
                  <a:lnTo>
                    <a:pt x="2588361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61" y="1259763"/>
                  </a:lnTo>
                  <a:lnTo>
                    <a:pt x="2588361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61" y="937196"/>
                  </a:lnTo>
                  <a:lnTo>
                    <a:pt x="2588361" y="919416"/>
                  </a:lnTo>
                  <a:lnTo>
                    <a:pt x="2265934" y="919416"/>
                  </a:lnTo>
                  <a:lnTo>
                    <a:pt x="2265934" y="937196"/>
                  </a:lnTo>
                  <a:lnTo>
                    <a:pt x="2265934" y="1240713"/>
                  </a:lnTo>
                  <a:lnTo>
                    <a:pt x="2265934" y="1259763"/>
                  </a:lnTo>
                  <a:lnTo>
                    <a:pt x="2265934" y="1572615"/>
                  </a:lnTo>
                  <a:lnTo>
                    <a:pt x="1961426" y="1572615"/>
                  </a:lnTo>
                  <a:lnTo>
                    <a:pt x="1961426" y="1259763"/>
                  </a:lnTo>
                  <a:lnTo>
                    <a:pt x="2265934" y="1259763"/>
                  </a:lnTo>
                  <a:lnTo>
                    <a:pt x="2265934" y="1240713"/>
                  </a:lnTo>
                  <a:lnTo>
                    <a:pt x="1961426" y="1240713"/>
                  </a:lnTo>
                  <a:lnTo>
                    <a:pt x="1961426" y="937196"/>
                  </a:lnTo>
                  <a:lnTo>
                    <a:pt x="2265934" y="937196"/>
                  </a:lnTo>
                  <a:lnTo>
                    <a:pt x="2265934" y="919416"/>
                  </a:lnTo>
                  <a:lnTo>
                    <a:pt x="1943506" y="919416"/>
                  </a:lnTo>
                  <a:lnTo>
                    <a:pt x="1943506" y="937196"/>
                  </a:lnTo>
                  <a:lnTo>
                    <a:pt x="1943506" y="1240713"/>
                  </a:lnTo>
                  <a:lnTo>
                    <a:pt x="1943506" y="1259763"/>
                  </a:lnTo>
                  <a:lnTo>
                    <a:pt x="1943506" y="1572615"/>
                  </a:lnTo>
                  <a:lnTo>
                    <a:pt x="1638998" y="1572615"/>
                  </a:lnTo>
                  <a:lnTo>
                    <a:pt x="1638998" y="1259763"/>
                  </a:lnTo>
                  <a:lnTo>
                    <a:pt x="1943506" y="1259763"/>
                  </a:lnTo>
                  <a:lnTo>
                    <a:pt x="1943506" y="1240713"/>
                  </a:lnTo>
                  <a:lnTo>
                    <a:pt x="1638998" y="1240713"/>
                  </a:lnTo>
                  <a:lnTo>
                    <a:pt x="1638998" y="937196"/>
                  </a:lnTo>
                  <a:lnTo>
                    <a:pt x="1943506" y="937196"/>
                  </a:lnTo>
                  <a:lnTo>
                    <a:pt x="1943506" y="919416"/>
                  </a:lnTo>
                  <a:lnTo>
                    <a:pt x="1621078" y="919416"/>
                  </a:lnTo>
                  <a:lnTo>
                    <a:pt x="1621078" y="937196"/>
                  </a:lnTo>
                  <a:lnTo>
                    <a:pt x="1621078" y="1240713"/>
                  </a:lnTo>
                  <a:lnTo>
                    <a:pt x="1316570" y="1240713"/>
                  </a:lnTo>
                  <a:lnTo>
                    <a:pt x="1316570" y="937196"/>
                  </a:lnTo>
                  <a:lnTo>
                    <a:pt x="1621078" y="937196"/>
                  </a:lnTo>
                  <a:lnTo>
                    <a:pt x="1621078" y="919416"/>
                  </a:lnTo>
                  <a:lnTo>
                    <a:pt x="1316570" y="919416"/>
                  </a:lnTo>
                  <a:lnTo>
                    <a:pt x="1316570" y="614641"/>
                  </a:lnTo>
                  <a:lnTo>
                    <a:pt x="1621078" y="614641"/>
                  </a:lnTo>
                  <a:lnTo>
                    <a:pt x="1621078" y="918895"/>
                  </a:lnTo>
                  <a:lnTo>
                    <a:pt x="1638998" y="918895"/>
                  </a:lnTo>
                  <a:lnTo>
                    <a:pt x="1638998" y="614641"/>
                  </a:lnTo>
                  <a:lnTo>
                    <a:pt x="1943506" y="614641"/>
                  </a:lnTo>
                  <a:lnTo>
                    <a:pt x="1943506" y="918895"/>
                  </a:lnTo>
                  <a:lnTo>
                    <a:pt x="1961426" y="918895"/>
                  </a:lnTo>
                  <a:lnTo>
                    <a:pt x="1961426" y="614641"/>
                  </a:lnTo>
                  <a:lnTo>
                    <a:pt x="2265934" y="614641"/>
                  </a:lnTo>
                  <a:lnTo>
                    <a:pt x="2265934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61" y="614641"/>
                  </a:lnTo>
                  <a:lnTo>
                    <a:pt x="2588361" y="918895"/>
                  </a:lnTo>
                  <a:lnTo>
                    <a:pt x="2606268" y="918895"/>
                  </a:lnTo>
                  <a:lnTo>
                    <a:pt x="2606268" y="614641"/>
                  </a:lnTo>
                  <a:lnTo>
                    <a:pt x="2919742" y="614641"/>
                  </a:lnTo>
                  <a:lnTo>
                    <a:pt x="2919742" y="596861"/>
                  </a:lnTo>
                  <a:lnTo>
                    <a:pt x="1316570" y="596861"/>
                  </a:lnTo>
                  <a:lnTo>
                    <a:pt x="1316570" y="292074"/>
                  </a:lnTo>
                  <a:lnTo>
                    <a:pt x="1621078" y="292074"/>
                  </a:lnTo>
                  <a:lnTo>
                    <a:pt x="1621078" y="596506"/>
                  </a:lnTo>
                  <a:lnTo>
                    <a:pt x="1638998" y="596506"/>
                  </a:lnTo>
                  <a:lnTo>
                    <a:pt x="1638998" y="292074"/>
                  </a:lnTo>
                  <a:lnTo>
                    <a:pt x="1943506" y="292074"/>
                  </a:lnTo>
                  <a:lnTo>
                    <a:pt x="1943506" y="596506"/>
                  </a:lnTo>
                  <a:lnTo>
                    <a:pt x="1961426" y="596506"/>
                  </a:lnTo>
                  <a:lnTo>
                    <a:pt x="1961426" y="292074"/>
                  </a:lnTo>
                  <a:lnTo>
                    <a:pt x="2265934" y="292074"/>
                  </a:lnTo>
                  <a:lnTo>
                    <a:pt x="2265934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61" y="292074"/>
                  </a:lnTo>
                  <a:lnTo>
                    <a:pt x="2588361" y="596506"/>
                  </a:lnTo>
                  <a:lnTo>
                    <a:pt x="2606268" y="596506"/>
                  </a:lnTo>
                  <a:lnTo>
                    <a:pt x="2606268" y="292074"/>
                  </a:lnTo>
                  <a:lnTo>
                    <a:pt x="2919742" y="292074"/>
                  </a:lnTo>
                  <a:lnTo>
                    <a:pt x="2919742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90059" y="3211054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1621028"/>
                  </a:moveTo>
                  <a:lnTo>
                    <a:pt x="322414" y="1621028"/>
                  </a:lnTo>
                  <a:lnTo>
                    <a:pt x="322414" y="1925497"/>
                  </a:lnTo>
                  <a:lnTo>
                    <a:pt x="340334" y="1925497"/>
                  </a:lnTo>
                  <a:lnTo>
                    <a:pt x="340334" y="1621028"/>
                  </a:lnTo>
                  <a:close/>
                </a:path>
                <a:path w="1621154" h="4844415">
                  <a:moveTo>
                    <a:pt x="340334" y="127"/>
                  </a:moveTo>
                  <a:lnTo>
                    <a:pt x="322414" y="127"/>
                  </a:lnTo>
                  <a:lnTo>
                    <a:pt x="322414" y="304596"/>
                  </a:lnTo>
                  <a:lnTo>
                    <a:pt x="340334" y="304596"/>
                  </a:lnTo>
                  <a:lnTo>
                    <a:pt x="340334" y="127"/>
                  </a:lnTo>
                  <a:close/>
                </a:path>
                <a:path w="1621154" h="4844415">
                  <a:moveTo>
                    <a:pt x="662762" y="1621028"/>
                  </a:moveTo>
                  <a:lnTo>
                    <a:pt x="644842" y="1621028"/>
                  </a:lnTo>
                  <a:lnTo>
                    <a:pt x="644842" y="1925497"/>
                  </a:lnTo>
                  <a:lnTo>
                    <a:pt x="662762" y="1925497"/>
                  </a:lnTo>
                  <a:lnTo>
                    <a:pt x="662762" y="1621028"/>
                  </a:lnTo>
                  <a:close/>
                </a:path>
                <a:path w="1621154" h="4844415">
                  <a:moveTo>
                    <a:pt x="662762" y="127"/>
                  </a:moveTo>
                  <a:lnTo>
                    <a:pt x="644842" y="127"/>
                  </a:lnTo>
                  <a:lnTo>
                    <a:pt x="644842" y="304596"/>
                  </a:lnTo>
                  <a:lnTo>
                    <a:pt x="662762" y="304596"/>
                  </a:lnTo>
                  <a:lnTo>
                    <a:pt x="662762" y="127"/>
                  </a:lnTo>
                  <a:close/>
                </a:path>
                <a:path w="1621154" h="4844415">
                  <a:moveTo>
                    <a:pt x="985177" y="1621028"/>
                  </a:moveTo>
                  <a:lnTo>
                    <a:pt x="967270" y="1621028"/>
                  </a:lnTo>
                  <a:lnTo>
                    <a:pt x="967270" y="1925497"/>
                  </a:lnTo>
                  <a:lnTo>
                    <a:pt x="985177" y="1925497"/>
                  </a:lnTo>
                  <a:lnTo>
                    <a:pt x="985177" y="1621028"/>
                  </a:lnTo>
                  <a:close/>
                </a:path>
                <a:path w="1621154" h="4844415">
                  <a:moveTo>
                    <a:pt x="985177" y="127"/>
                  </a:moveTo>
                  <a:lnTo>
                    <a:pt x="967270" y="127"/>
                  </a:lnTo>
                  <a:lnTo>
                    <a:pt x="967270" y="304596"/>
                  </a:lnTo>
                  <a:lnTo>
                    <a:pt x="985177" y="304596"/>
                  </a:lnTo>
                  <a:lnTo>
                    <a:pt x="985177" y="127"/>
                  </a:lnTo>
                  <a:close/>
                </a:path>
                <a:path w="1621154" h="4844415">
                  <a:moveTo>
                    <a:pt x="1307604" y="1621028"/>
                  </a:moveTo>
                  <a:lnTo>
                    <a:pt x="1289697" y="1621028"/>
                  </a:lnTo>
                  <a:lnTo>
                    <a:pt x="1289697" y="1925497"/>
                  </a:lnTo>
                  <a:lnTo>
                    <a:pt x="1307604" y="1925497"/>
                  </a:lnTo>
                  <a:lnTo>
                    <a:pt x="1307604" y="1621028"/>
                  </a:lnTo>
                  <a:close/>
                </a:path>
                <a:path w="1621154" h="4844415">
                  <a:moveTo>
                    <a:pt x="1307604" y="127"/>
                  </a:moveTo>
                  <a:lnTo>
                    <a:pt x="1289697" y="127"/>
                  </a:lnTo>
                  <a:lnTo>
                    <a:pt x="1289697" y="304596"/>
                  </a:lnTo>
                  <a:lnTo>
                    <a:pt x="1307604" y="304596"/>
                  </a:lnTo>
                  <a:lnTo>
                    <a:pt x="1307604" y="127"/>
                  </a:lnTo>
                  <a:close/>
                </a:path>
                <a:path w="1621154" h="4844415">
                  <a:moveTo>
                    <a:pt x="1621078" y="1603108"/>
                  </a:moveTo>
                  <a:lnTo>
                    <a:pt x="8953" y="1603108"/>
                  </a:lnTo>
                  <a:lnTo>
                    <a:pt x="8953" y="1611998"/>
                  </a:lnTo>
                  <a:lnTo>
                    <a:pt x="0" y="1611998"/>
                  </a:lnTo>
                  <a:lnTo>
                    <a:pt x="0" y="3223539"/>
                  </a:lnTo>
                  <a:lnTo>
                    <a:pt x="17907" y="3223539"/>
                  </a:lnTo>
                  <a:lnTo>
                    <a:pt x="17907" y="2911132"/>
                  </a:lnTo>
                  <a:lnTo>
                    <a:pt x="322414" y="2911132"/>
                  </a:lnTo>
                  <a:lnTo>
                    <a:pt x="322414" y="3223984"/>
                  </a:lnTo>
                  <a:lnTo>
                    <a:pt x="8953" y="3223984"/>
                  </a:lnTo>
                  <a:lnTo>
                    <a:pt x="8953" y="3232874"/>
                  </a:lnTo>
                  <a:lnTo>
                    <a:pt x="0" y="3232874"/>
                  </a:lnTo>
                  <a:lnTo>
                    <a:pt x="0" y="3241764"/>
                  </a:lnTo>
                  <a:lnTo>
                    <a:pt x="0" y="3546538"/>
                  </a:lnTo>
                  <a:lnTo>
                    <a:pt x="0" y="4844402"/>
                  </a:lnTo>
                  <a:lnTo>
                    <a:pt x="17907" y="4844402"/>
                  </a:lnTo>
                  <a:lnTo>
                    <a:pt x="17907" y="4531995"/>
                  </a:lnTo>
                  <a:lnTo>
                    <a:pt x="1621078" y="4531995"/>
                  </a:lnTo>
                  <a:lnTo>
                    <a:pt x="1621078" y="4512945"/>
                  </a:lnTo>
                  <a:lnTo>
                    <a:pt x="17907" y="4512945"/>
                  </a:lnTo>
                  <a:lnTo>
                    <a:pt x="17907" y="4209440"/>
                  </a:lnTo>
                  <a:lnTo>
                    <a:pt x="1621078" y="4209440"/>
                  </a:lnTo>
                  <a:lnTo>
                    <a:pt x="1621078" y="4191660"/>
                  </a:lnTo>
                  <a:lnTo>
                    <a:pt x="17907" y="4191660"/>
                  </a:lnTo>
                  <a:lnTo>
                    <a:pt x="17907" y="3886873"/>
                  </a:lnTo>
                  <a:lnTo>
                    <a:pt x="1621078" y="3886873"/>
                  </a:lnTo>
                  <a:lnTo>
                    <a:pt x="1621078" y="3869105"/>
                  </a:lnTo>
                  <a:lnTo>
                    <a:pt x="17907" y="3869105"/>
                  </a:lnTo>
                  <a:lnTo>
                    <a:pt x="17907" y="3564318"/>
                  </a:lnTo>
                  <a:lnTo>
                    <a:pt x="1621078" y="3564318"/>
                  </a:lnTo>
                  <a:lnTo>
                    <a:pt x="1621078" y="3546538"/>
                  </a:lnTo>
                  <a:lnTo>
                    <a:pt x="17907" y="3546538"/>
                  </a:lnTo>
                  <a:lnTo>
                    <a:pt x="17907" y="3241764"/>
                  </a:lnTo>
                  <a:lnTo>
                    <a:pt x="1621078" y="3241764"/>
                  </a:lnTo>
                  <a:lnTo>
                    <a:pt x="1621078" y="3232874"/>
                  </a:lnTo>
                  <a:lnTo>
                    <a:pt x="1621078" y="3223984"/>
                  </a:lnTo>
                  <a:lnTo>
                    <a:pt x="1307604" y="3223984"/>
                  </a:lnTo>
                  <a:lnTo>
                    <a:pt x="1307604" y="2911132"/>
                  </a:lnTo>
                  <a:lnTo>
                    <a:pt x="1621078" y="2911132"/>
                  </a:lnTo>
                  <a:lnTo>
                    <a:pt x="1621078" y="2892082"/>
                  </a:lnTo>
                  <a:lnTo>
                    <a:pt x="1307604" y="2892082"/>
                  </a:lnTo>
                  <a:lnTo>
                    <a:pt x="1307604" y="2588577"/>
                  </a:lnTo>
                  <a:lnTo>
                    <a:pt x="1621078" y="2588577"/>
                  </a:lnTo>
                  <a:lnTo>
                    <a:pt x="1621078" y="2570797"/>
                  </a:lnTo>
                  <a:lnTo>
                    <a:pt x="1289697" y="2570797"/>
                  </a:lnTo>
                  <a:lnTo>
                    <a:pt x="1289697" y="2588577"/>
                  </a:lnTo>
                  <a:lnTo>
                    <a:pt x="1289697" y="2892082"/>
                  </a:lnTo>
                  <a:lnTo>
                    <a:pt x="1289697" y="2911132"/>
                  </a:lnTo>
                  <a:lnTo>
                    <a:pt x="1289697" y="3223984"/>
                  </a:lnTo>
                  <a:lnTo>
                    <a:pt x="985177" y="3223984"/>
                  </a:lnTo>
                  <a:lnTo>
                    <a:pt x="985177" y="2911132"/>
                  </a:lnTo>
                  <a:lnTo>
                    <a:pt x="1289697" y="2911132"/>
                  </a:lnTo>
                  <a:lnTo>
                    <a:pt x="1289697" y="2892082"/>
                  </a:lnTo>
                  <a:lnTo>
                    <a:pt x="985177" y="2892082"/>
                  </a:lnTo>
                  <a:lnTo>
                    <a:pt x="985177" y="2588577"/>
                  </a:lnTo>
                  <a:lnTo>
                    <a:pt x="1289697" y="2588577"/>
                  </a:lnTo>
                  <a:lnTo>
                    <a:pt x="1289697" y="2570797"/>
                  </a:lnTo>
                  <a:lnTo>
                    <a:pt x="967270" y="2570797"/>
                  </a:lnTo>
                  <a:lnTo>
                    <a:pt x="967270" y="2588577"/>
                  </a:lnTo>
                  <a:lnTo>
                    <a:pt x="967270" y="2892082"/>
                  </a:lnTo>
                  <a:lnTo>
                    <a:pt x="967270" y="2911132"/>
                  </a:lnTo>
                  <a:lnTo>
                    <a:pt x="967270" y="3223984"/>
                  </a:lnTo>
                  <a:lnTo>
                    <a:pt x="662762" y="3223984"/>
                  </a:lnTo>
                  <a:lnTo>
                    <a:pt x="662762" y="2911132"/>
                  </a:lnTo>
                  <a:lnTo>
                    <a:pt x="967270" y="2911132"/>
                  </a:lnTo>
                  <a:lnTo>
                    <a:pt x="967270" y="2892082"/>
                  </a:lnTo>
                  <a:lnTo>
                    <a:pt x="662762" y="2892082"/>
                  </a:lnTo>
                  <a:lnTo>
                    <a:pt x="662762" y="2588577"/>
                  </a:lnTo>
                  <a:lnTo>
                    <a:pt x="967270" y="2588577"/>
                  </a:lnTo>
                  <a:lnTo>
                    <a:pt x="967270" y="2570797"/>
                  </a:lnTo>
                  <a:lnTo>
                    <a:pt x="644842" y="2570797"/>
                  </a:lnTo>
                  <a:lnTo>
                    <a:pt x="644842" y="2588577"/>
                  </a:lnTo>
                  <a:lnTo>
                    <a:pt x="644842" y="2892082"/>
                  </a:lnTo>
                  <a:lnTo>
                    <a:pt x="644842" y="2911132"/>
                  </a:lnTo>
                  <a:lnTo>
                    <a:pt x="644842" y="3223984"/>
                  </a:lnTo>
                  <a:lnTo>
                    <a:pt x="340334" y="3223984"/>
                  </a:lnTo>
                  <a:lnTo>
                    <a:pt x="340334" y="2911132"/>
                  </a:lnTo>
                  <a:lnTo>
                    <a:pt x="644842" y="2911132"/>
                  </a:lnTo>
                  <a:lnTo>
                    <a:pt x="644842" y="2892082"/>
                  </a:lnTo>
                  <a:lnTo>
                    <a:pt x="340334" y="2892082"/>
                  </a:lnTo>
                  <a:lnTo>
                    <a:pt x="340334" y="2588577"/>
                  </a:lnTo>
                  <a:lnTo>
                    <a:pt x="644842" y="2588577"/>
                  </a:lnTo>
                  <a:lnTo>
                    <a:pt x="644842" y="2570797"/>
                  </a:lnTo>
                  <a:lnTo>
                    <a:pt x="322414" y="2570797"/>
                  </a:lnTo>
                  <a:lnTo>
                    <a:pt x="322414" y="2588577"/>
                  </a:lnTo>
                  <a:lnTo>
                    <a:pt x="322414" y="2892082"/>
                  </a:lnTo>
                  <a:lnTo>
                    <a:pt x="17907" y="2892082"/>
                  </a:lnTo>
                  <a:lnTo>
                    <a:pt x="17907" y="2588577"/>
                  </a:lnTo>
                  <a:lnTo>
                    <a:pt x="322414" y="2588577"/>
                  </a:lnTo>
                  <a:lnTo>
                    <a:pt x="322414" y="2570797"/>
                  </a:lnTo>
                  <a:lnTo>
                    <a:pt x="17907" y="2570797"/>
                  </a:lnTo>
                  <a:lnTo>
                    <a:pt x="17907" y="2266010"/>
                  </a:lnTo>
                  <a:lnTo>
                    <a:pt x="322414" y="2266010"/>
                  </a:lnTo>
                  <a:lnTo>
                    <a:pt x="322414" y="2570264"/>
                  </a:lnTo>
                  <a:lnTo>
                    <a:pt x="340334" y="2570264"/>
                  </a:lnTo>
                  <a:lnTo>
                    <a:pt x="340334" y="2266010"/>
                  </a:lnTo>
                  <a:lnTo>
                    <a:pt x="644842" y="2266010"/>
                  </a:lnTo>
                  <a:lnTo>
                    <a:pt x="644842" y="2570264"/>
                  </a:lnTo>
                  <a:lnTo>
                    <a:pt x="662762" y="2570264"/>
                  </a:lnTo>
                  <a:lnTo>
                    <a:pt x="662762" y="2266010"/>
                  </a:lnTo>
                  <a:lnTo>
                    <a:pt x="967270" y="2266010"/>
                  </a:lnTo>
                  <a:lnTo>
                    <a:pt x="967270" y="2570264"/>
                  </a:lnTo>
                  <a:lnTo>
                    <a:pt x="985177" y="2570264"/>
                  </a:lnTo>
                  <a:lnTo>
                    <a:pt x="985177" y="2266010"/>
                  </a:lnTo>
                  <a:lnTo>
                    <a:pt x="1289697" y="2266010"/>
                  </a:lnTo>
                  <a:lnTo>
                    <a:pt x="1289697" y="2570264"/>
                  </a:lnTo>
                  <a:lnTo>
                    <a:pt x="1307604" y="2570264"/>
                  </a:lnTo>
                  <a:lnTo>
                    <a:pt x="1307604" y="2266010"/>
                  </a:lnTo>
                  <a:lnTo>
                    <a:pt x="1621078" y="2266010"/>
                  </a:lnTo>
                  <a:lnTo>
                    <a:pt x="1621078" y="2248230"/>
                  </a:lnTo>
                  <a:lnTo>
                    <a:pt x="17907" y="2248230"/>
                  </a:lnTo>
                  <a:lnTo>
                    <a:pt x="17907" y="1943455"/>
                  </a:lnTo>
                  <a:lnTo>
                    <a:pt x="322414" y="1943455"/>
                  </a:lnTo>
                  <a:lnTo>
                    <a:pt x="322414" y="2247887"/>
                  </a:lnTo>
                  <a:lnTo>
                    <a:pt x="340334" y="2247887"/>
                  </a:lnTo>
                  <a:lnTo>
                    <a:pt x="340334" y="1943455"/>
                  </a:lnTo>
                  <a:lnTo>
                    <a:pt x="644842" y="1943455"/>
                  </a:lnTo>
                  <a:lnTo>
                    <a:pt x="644842" y="2247887"/>
                  </a:lnTo>
                  <a:lnTo>
                    <a:pt x="662762" y="2247887"/>
                  </a:lnTo>
                  <a:lnTo>
                    <a:pt x="662762" y="1943455"/>
                  </a:lnTo>
                  <a:lnTo>
                    <a:pt x="967270" y="1943455"/>
                  </a:lnTo>
                  <a:lnTo>
                    <a:pt x="967270" y="2247887"/>
                  </a:lnTo>
                  <a:lnTo>
                    <a:pt x="985177" y="2247887"/>
                  </a:lnTo>
                  <a:lnTo>
                    <a:pt x="985177" y="1943455"/>
                  </a:lnTo>
                  <a:lnTo>
                    <a:pt x="1289697" y="1943455"/>
                  </a:lnTo>
                  <a:lnTo>
                    <a:pt x="1289697" y="2247887"/>
                  </a:lnTo>
                  <a:lnTo>
                    <a:pt x="1307604" y="2247887"/>
                  </a:lnTo>
                  <a:lnTo>
                    <a:pt x="1307604" y="1943455"/>
                  </a:lnTo>
                  <a:lnTo>
                    <a:pt x="1621078" y="1943455"/>
                  </a:lnTo>
                  <a:lnTo>
                    <a:pt x="1621078" y="1925675"/>
                  </a:lnTo>
                  <a:lnTo>
                    <a:pt x="17907" y="1925675"/>
                  </a:lnTo>
                  <a:lnTo>
                    <a:pt x="17907" y="1620888"/>
                  </a:lnTo>
                  <a:lnTo>
                    <a:pt x="1621078" y="1620888"/>
                  </a:lnTo>
                  <a:lnTo>
                    <a:pt x="1621078" y="1611998"/>
                  </a:lnTo>
                  <a:lnTo>
                    <a:pt x="1621078" y="1603108"/>
                  </a:lnTo>
                  <a:close/>
                </a:path>
                <a:path w="1621154" h="4844415">
                  <a:moveTo>
                    <a:pt x="1621078" y="304774"/>
                  </a:moveTo>
                  <a:lnTo>
                    <a:pt x="17907" y="304774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38"/>
                  </a:lnTo>
                  <a:lnTo>
                    <a:pt x="17907" y="1602638"/>
                  </a:lnTo>
                  <a:lnTo>
                    <a:pt x="17907" y="1290243"/>
                  </a:lnTo>
                  <a:lnTo>
                    <a:pt x="322414" y="1290243"/>
                  </a:lnTo>
                  <a:lnTo>
                    <a:pt x="322414" y="1603095"/>
                  </a:lnTo>
                  <a:lnTo>
                    <a:pt x="340334" y="1603095"/>
                  </a:lnTo>
                  <a:lnTo>
                    <a:pt x="340334" y="1290243"/>
                  </a:lnTo>
                  <a:lnTo>
                    <a:pt x="644842" y="1290243"/>
                  </a:lnTo>
                  <a:lnTo>
                    <a:pt x="644842" y="1603095"/>
                  </a:lnTo>
                  <a:lnTo>
                    <a:pt x="662762" y="1603095"/>
                  </a:lnTo>
                  <a:lnTo>
                    <a:pt x="662762" y="1290243"/>
                  </a:lnTo>
                  <a:lnTo>
                    <a:pt x="967270" y="1290243"/>
                  </a:lnTo>
                  <a:lnTo>
                    <a:pt x="967270" y="1603095"/>
                  </a:lnTo>
                  <a:lnTo>
                    <a:pt x="985177" y="1603095"/>
                  </a:lnTo>
                  <a:lnTo>
                    <a:pt x="985177" y="1290243"/>
                  </a:lnTo>
                  <a:lnTo>
                    <a:pt x="1289697" y="1290243"/>
                  </a:lnTo>
                  <a:lnTo>
                    <a:pt x="1289697" y="1603095"/>
                  </a:lnTo>
                  <a:lnTo>
                    <a:pt x="1307604" y="1603095"/>
                  </a:lnTo>
                  <a:lnTo>
                    <a:pt x="1307604" y="1290243"/>
                  </a:lnTo>
                  <a:lnTo>
                    <a:pt x="1621078" y="1290243"/>
                  </a:lnTo>
                  <a:lnTo>
                    <a:pt x="1621078" y="1271193"/>
                  </a:lnTo>
                  <a:lnTo>
                    <a:pt x="1307604" y="1271193"/>
                  </a:lnTo>
                  <a:lnTo>
                    <a:pt x="1307604" y="967676"/>
                  </a:lnTo>
                  <a:lnTo>
                    <a:pt x="1621078" y="967676"/>
                  </a:lnTo>
                  <a:lnTo>
                    <a:pt x="1621078" y="949896"/>
                  </a:lnTo>
                  <a:lnTo>
                    <a:pt x="1289697" y="949896"/>
                  </a:lnTo>
                  <a:lnTo>
                    <a:pt x="1289697" y="967676"/>
                  </a:lnTo>
                  <a:lnTo>
                    <a:pt x="1289697" y="1271193"/>
                  </a:lnTo>
                  <a:lnTo>
                    <a:pt x="985177" y="1271193"/>
                  </a:lnTo>
                  <a:lnTo>
                    <a:pt x="985177" y="967676"/>
                  </a:lnTo>
                  <a:lnTo>
                    <a:pt x="1289697" y="967676"/>
                  </a:lnTo>
                  <a:lnTo>
                    <a:pt x="1289697" y="949896"/>
                  </a:lnTo>
                  <a:lnTo>
                    <a:pt x="967270" y="949896"/>
                  </a:lnTo>
                  <a:lnTo>
                    <a:pt x="967270" y="967676"/>
                  </a:lnTo>
                  <a:lnTo>
                    <a:pt x="967270" y="1271193"/>
                  </a:lnTo>
                  <a:lnTo>
                    <a:pt x="662762" y="1271193"/>
                  </a:lnTo>
                  <a:lnTo>
                    <a:pt x="662762" y="967676"/>
                  </a:lnTo>
                  <a:lnTo>
                    <a:pt x="967270" y="967676"/>
                  </a:lnTo>
                  <a:lnTo>
                    <a:pt x="967270" y="949896"/>
                  </a:lnTo>
                  <a:lnTo>
                    <a:pt x="644842" y="949896"/>
                  </a:lnTo>
                  <a:lnTo>
                    <a:pt x="644842" y="967676"/>
                  </a:lnTo>
                  <a:lnTo>
                    <a:pt x="644842" y="1271193"/>
                  </a:lnTo>
                  <a:lnTo>
                    <a:pt x="340334" y="1271193"/>
                  </a:lnTo>
                  <a:lnTo>
                    <a:pt x="340334" y="967676"/>
                  </a:lnTo>
                  <a:lnTo>
                    <a:pt x="644842" y="967676"/>
                  </a:lnTo>
                  <a:lnTo>
                    <a:pt x="644842" y="949896"/>
                  </a:lnTo>
                  <a:lnTo>
                    <a:pt x="322414" y="949896"/>
                  </a:lnTo>
                  <a:lnTo>
                    <a:pt x="322414" y="967676"/>
                  </a:lnTo>
                  <a:lnTo>
                    <a:pt x="322414" y="1271193"/>
                  </a:lnTo>
                  <a:lnTo>
                    <a:pt x="17907" y="1271193"/>
                  </a:lnTo>
                  <a:lnTo>
                    <a:pt x="17907" y="967676"/>
                  </a:lnTo>
                  <a:lnTo>
                    <a:pt x="322414" y="967676"/>
                  </a:lnTo>
                  <a:lnTo>
                    <a:pt x="322414" y="949896"/>
                  </a:lnTo>
                  <a:lnTo>
                    <a:pt x="17907" y="949896"/>
                  </a:lnTo>
                  <a:lnTo>
                    <a:pt x="17907" y="645121"/>
                  </a:lnTo>
                  <a:lnTo>
                    <a:pt x="322414" y="645121"/>
                  </a:lnTo>
                  <a:lnTo>
                    <a:pt x="322414" y="949375"/>
                  </a:lnTo>
                  <a:lnTo>
                    <a:pt x="340334" y="949375"/>
                  </a:lnTo>
                  <a:lnTo>
                    <a:pt x="340334" y="645121"/>
                  </a:lnTo>
                  <a:lnTo>
                    <a:pt x="644842" y="645121"/>
                  </a:lnTo>
                  <a:lnTo>
                    <a:pt x="644842" y="949375"/>
                  </a:lnTo>
                  <a:lnTo>
                    <a:pt x="662762" y="949375"/>
                  </a:lnTo>
                  <a:lnTo>
                    <a:pt x="662762" y="645121"/>
                  </a:lnTo>
                  <a:lnTo>
                    <a:pt x="967270" y="645121"/>
                  </a:lnTo>
                  <a:lnTo>
                    <a:pt x="967270" y="949375"/>
                  </a:lnTo>
                  <a:lnTo>
                    <a:pt x="985177" y="949375"/>
                  </a:lnTo>
                  <a:lnTo>
                    <a:pt x="985177" y="645121"/>
                  </a:lnTo>
                  <a:lnTo>
                    <a:pt x="1289697" y="645121"/>
                  </a:lnTo>
                  <a:lnTo>
                    <a:pt x="1289697" y="949375"/>
                  </a:lnTo>
                  <a:lnTo>
                    <a:pt x="1307604" y="949375"/>
                  </a:lnTo>
                  <a:lnTo>
                    <a:pt x="1307604" y="645121"/>
                  </a:lnTo>
                  <a:lnTo>
                    <a:pt x="1621078" y="645121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54"/>
                  </a:lnTo>
                  <a:lnTo>
                    <a:pt x="322414" y="322554"/>
                  </a:lnTo>
                  <a:lnTo>
                    <a:pt x="322414" y="626986"/>
                  </a:lnTo>
                  <a:lnTo>
                    <a:pt x="340334" y="626986"/>
                  </a:lnTo>
                  <a:lnTo>
                    <a:pt x="340334" y="322554"/>
                  </a:lnTo>
                  <a:lnTo>
                    <a:pt x="644842" y="322554"/>
                  </a:lnTo>
                  <a:lnTo>
                    <a:pt x="644842" y="626986"/>
                  </a:lnTo>
                  <a:lnTo>
                    <a:pt x="662762" y="626986"/>
                  </a:lnTo>
                  <a:lnTo>
                    <a:pt x="662762" y="322554"/>
                  </a:lnTo>
                  <a:lnTo>
                    <a:pt x="967270" y="322554"/>
                  </a:lnTo>
                  <a:lnTo>
                    <a:pt x="967270" y="626986"/>
                  </a:lnTo>
                  <a:lnTo>
                    <a:pt x="985177" y="626986"/>
                  </a:lnTo>
                  <a:lnTo>
                    <a:pt x="985177" y="322554"/>
                  </a:lnTo>
                  <a:lnTo>
                    <a:pt x="1289697" y="322554"/>
                  </a:lnTo>
                  <a:lnTo>
                    <a:pt x="1289697" y="626986"/>
                  </a:lnTo>
                  <a:lnTo>
                    <a:pt x="1307604" y="626986"/>
                  </a:lnTo>
                  <a:lnTo>
                    <a:pt x="1307604" y="322554"/>
                  </a:lnTo>
                  <a:lnTo>
                    <a:pt x="1621078" y="322554"/>
                  </a:lnTo>
                  <a:lnTo>
                    <a:pt x="1621078" y="304774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90059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17907" y="7743253"/>
                  </a:moveTo>
                  <a:lnTo>
                    <a:pt x="0" y="7743253"/>
                  </a:lnTo>
                  <a:lnTo>
                    <a:pt x="0" y="8055661"/>
                  </a:lnTo>
                  <a:lnTo>
                    <a:pt x="17907" y="8055661"/>
                  </a:lnTo>
                  <a:lnTo>
                    <a:pt x="17907" y="7743253"/>
                  </a:lnTo>
                  <a:close/>
                </a:path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340334" y="7420305"/>
                  </a:moveTo>
                  <a:lnTo>
                    <a:pt x="322414" y="7420305"/>
                  </a:lnTo>
                  <a:lnTo>
                    <a:pt x="322414" y="7724775"/>
                  </a:lnTo>
                  <a:lnTo>
                    <a:pt x="340334" y="7724775"/>
                  </a:lnTo>
                  <a:lnTo>
                    <a:pt x="340334" y="7420305"/>
                  </a:lnTo>
                  <a:close/>
                </a:path>
                <a:path w="3242309" h="10288270">
                  <a:moveTo>
                    <a:pt x="340334" y="7097916"/>
                  </a:moveTo>
                  <a:lnTo>
                    <a:pt x="322414" y="7097916"/>
                  </a:lnTo>
                  <a:lnTo>
                    <a:pt x="322414" y="7402385"/>
                  </a:lnTo>
                  <a:lnTo>
                    <a:pt x="340334" y="7402385"/>
                  </a:lnTo>
                  <a:lnTo>
                    <a:pt x="340334" y="7097916"/>
                  </a:lnTo>
                  <a:close/>
                </a:path>
                <a:path w="3242309" h="10288270">
                  <a:moveTo>
                    <a:pt x="340334" y="6775539"/>
                  </a:moveTo>
                  <a:lnTo>
                    <a:pt x="322414" y="6775539"/>
                  </a:lnTo>
                  <a:lnTo>
                    <a:pt x="322414" y="7080009"/>
                  </a:lnTo>
                  <a:lnTo>
                    <a:pt x="340334" y="7080009"/>
                  </a:lnTo>
                  <a:lnTo>
                    <a:pt x="340334" y="6775539"/>
                  </a:lnTo>
                  <a:close/>
                </a:path>
                <a:path w="3242309" h="10288270">
                  <a:moveTo>
                    <a:pt x="340334" y="6453149"/>
                  </a:moveTo>
                  <a:lnTo>
                    <a:pt x="322414" y="6453149"/>
                  </a:lnTo>
                  <a:lnTo>
                    <a:pt x="322414" y="6757619"/>
                  </a:lnTo>
                  <a:lnTo>
                    <a:pt x="340334" y="6757619"/>
                  </a:lnTo>
                  <a:lnTo>
                    <a:pt x="340334" y="6453149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662762" y="7420305"/>
                  </a:moveTo>
                  <a:lnTo>
                    <a:pt x="644842" y="7420305"/>
                  </a:lnTo>
                  <a:lnTo>
                    <a:pt x="644842" y="7724775"/>
                  </a:lnTo>
                  <a:lnTo>
                    <a:pt x="662762" y="7724775"/>
                  </a:lnTo>
                  <a:lnTo>
                    <a:pt x="662762" y="7420305"/>
                  </a:lnTo>
                  <a:close/>
                </a:path>
                <a:path w="3242309" h="10288270">
                  <a:moveTo>
                    <a:pt x="662762" y="7097916"/>
                  </a:moveTo>
                  <a:lnTo>
                    <a:pt x="644842" y="7097916"/>
                  </a:lnTo>
                  <a:lnTo>
                    <a:pt x="644842" y="7402385"/>
                  </a:lnTo>
                  <a:lnTo>
                    <a:pt x="662762" y="7402385"/>
                  </a:lnTo>
                  <a:lnTo>
                    <a:pt x="662762" y="7097916"/>
                  </a:lnTo>
                  <a:close/>
                </a:path>
                <a:path w="3242309" h="10288270">
                  <a:moveTo>
                    <a:pt x="662762" y="6775539"/>
                  </a:moveTo>
                  <a:lnTo>
                    <a:pt x="644842" y="6775539"/>
                  </a:lnTo>
                  <a:lnTo>
                    <a:pt x="644842" y="7080009"/>
                  </a:lnTo>
                  <a:lnTo>
                    <a:pt x="662762" y="7080009"/>
                  </a:lnTo>
                  <a:lnTo>
                    <a:pt x="662762" y="6775539"/>
                  </a:lnTo>
                  <a:close/>
                </a:path>
                <a:path w="3242309" h="10288270">
                  <a:moveTo>
                    <a:pt x="662762" y="6453149"/>
                  </a:moveTo>
                  <a:lnTo>
                    <a:pt x="644842" y="6453149"/>
                  </a:lnTo>
                  <a:lnTo>
                    <a:pt x="644842" y="6757619"/>
                  </a:lnTo>
                  <a:lnTo>
                    <a:pt x="662762" y="6757619"/>
                  </a:lnTo>
                  <a:lnTo>
                    <a:pt x="662762" y="6453149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985177" y="7420305"/>
                  </a:moveTo>
                  <a:lnTo>
                    <a:pt x="967270" y="7420305"/>
                  </a:lnTo>
                  <a:lnTo>
                    <a:pt x="967270" y="7724775"/>
                  </a:lnTo>
                  <a:lnTo>
                    <a:pt x="985177" y="7724775"/>
                  </a:lnTo>
                  <a:lnTo>
                    <a:pt x="985177" y="7420305"/>
                  </a:lnTo>
                  <a:close/>
                </a:path>
                <a:path w="3242309" h="10288270">
                  <a:moveTo>
                    <a:pt x="985177" y="7097916"/>
                  </a:moveTo>
                  <a:lnTo>
                    <a:pt x="967270" y="7097916"/>
                  </a:lnTo>
                  <a:lnTo>
                    <a:pt x="967270" y="7402385"/>
                  </a:lnTo>
                  <a:lnTo>
                    <a:pt x="985177" y="7402385"/>
                  </a:lnTo>
                  <a:lnTo>
                    <a:pt x="985177" y="7097916"/>
                  </a:lnTo>
                  <a:close/>
                </a:path>
                <a:path w="3242309" h="10288270">
                  <a:moveTo>
                    <a:pt x="985177" y="6775539"/>
                  </a:moveTo>
                  <a:lnTo>
                    <a:pt x="967270" y="6775539"/>
                  </a:lnTo>
                  <a:lnTo>
                    <a:pt x="967270" y="7080009"/>
                  </a:lnTo>
                  <a:lnTo>
                    <a:pt x="985177" y="7080009"/>
                  </a:lnTo>
                  <a:lnTo>
                    <a:pt x="985177" y="6775539"/>
                  </a:lnTo>
                  <a:close/>
                </a:path>
                <a:path w="3242309" h="10288270">
                  <a:moveTo>
                    <a:pt x="985177" y="6453149"/>
                  </a:moveTo>
                  <a:lnTo>
                    <a:pt x="967270" y="6453149"/>
                  </a:lnTo>
                  <a:lnTo>
                    <a:pt x="967270" y="6757619"/>
                  </a:lnTo>
                  <a:lnTo>
                    <a:pt x="985177" y="6757619"/>
                  </a:lnTo>
                  <a:lnTo>
                    <a:pt x="985177" y="6453149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307604" y="7420305"/>
                  </a:moveTo>
                  <a:lnTo>
                    <a:pt x="1289697" y="7420305"/>
                  </a:lnTo>
                  <a:lnTo>
                    <a:pt x="1289697" y="7724775"/>
                  </a:lnTo>
                  <a:lnTo>
                    <a:pt x="1307604" y="7724775"/>
                  </a:lnTo>
                  <a:lnTo>
                    <a:pt x="1307604" y="7420305"/>
                  </a:lnTo>
                  <a:close/>
                </a:path>
                <a:path w="3242309" h="10288270">
                  <a:moveTo>
                    <a:pt x="1307604" y="7097916"/>
                  </a:moveTo>
                  <a:lnTo>
                    <a:pt x="1289697" y="7097916"/>
                  </a:lnTo>
                  <a:lnTo>
                    <a:pt x="1289697" y="7402385"/>
                  </a:lnTo>
                  <a:lnTo>
                    <a:pt x="1307604" y="7402385"/>
                  </a:lnTo>
                  <a:lnTo>
                    <a:pt x="1307604" y="7097916"/>
                  </a:lnTo>
                  <a:close/>
                </a:path>
                <a:path w="3242309" h="10288270">
                  <a:moveTo>
                    <a:pt x="1307604" y="6775539"/>
                  </a:moveTo>
                  <a:lnTo>
                    <a:pt x="1289697" y="6775539"/>
                  </a:lnTo>
                  <a:lnTo>
                    <a:pt x="1289697" y="7080009"/>
                  </a:lnTo>
                  <a:lnTo>
                    <a:pt x="1307604" y="7080009"/>
                  </a:lnTo>
                  <a:lnTo>
                    <a:pt x="1307604" y="6775539"/>
                  </a:lnTo>
                  <a:close/>
                </a:path>
                <a:path w="3242309" h="10288270">
                  <a:moveTo>
                    <a:pt x="1307604" y="6453149"/>
                  </a:moveTo>
                  <a:lnTo>
                    <a:pt x="1289697" y="6453149"/>
                  </a:lnTo>
                  <a:lnTo>
                    <a:pt x="1289697" y="6757619"/>
                  </a:lnTo>
                  <a:lnTo>
                    <a:pt x="1307604" y="6757619"/>
                  </a:lnTo>
                  <a:lnTo>
                    <a:pt x="1307604" y="6453149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340334" y="8056105"/>
                  </a:lnTo>
                  <a:lnTo>
                    <a:pt x="340334" y="7742682"/>
                  </a:lnTo>
                  <a:lnTo>
                    <a:pt x="322414" y="7742682"/>
                  </a:lnTo>
                  <a:lnTo>
                    <a:pt x="322414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09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811138" y="11"/>
              <a:ext cx="1621155" cy="4813935"/>
            </a:xfrm>
            <a:custGeom>
              <a:avLst/>
              <a:gdLst/>
              <a:ahLst/>
              <a:cxnLst/>
              <a:rect l="l" t="t" r="r" b="b"/>
              <a:pathLst>
                <a:path w="1621155" h="4813935">
                  <a:moveTo>
                    <a:pt x="340334" y="3211169"/>
                  </a:moveTo>
                  <a:lnTo>
                    <a:pt x="322414" y="3211169"/>
                  </a:lnTo>
                  <a:lnTo>
                    <a:pt x="322414" y="3515639"/>
                  </a:lnTo>
                  <a:lnTo>
                    <a:pt x="340334" y="3515639"/>
                  </a:lnTo>
                  <a:lnTo>
                    <a:pt x="340334" y="3211169"/>
                  </a:lnTo>
                  <a:close/>
                </a:path>
                <a:path w="1621155" h="4813935">
                  <a:moveTo>
                    <a:pt x="340334" y="1590306"/>
                  </a:moveTo>
                  <a:lnTo>
                    <a:pt x="322414" y="1590306"/>
                  </a:lnTo>
                  <a:lnTo>
                    <a:pt x="322414" y="1894789"/>
                  </a:lnTo>
                  <a:lnTo>
                    <a:pt x="340334" y="1894789"/>
                  </a:lnTo>
                  <a:lnTo>
                    <a:pt x="340334" y="1590306"/>
                  </a:lnTo>
                  <a:close/>
                </a:path>
                <a:path w="1621155" h="4813935">
                  <a:moveTo>
                    <a:pt x="340334" y="614210"/>
                  </a:moveTo>
                  <a:lnTo>
                    <a:pt x="322414" y="614210"/>
                  </a:lnTo>
                  <a:lnTo>
                    <a:pt x="322414" y="918679"/>
                  </a:lnTo>
                  <a:lnTo>
                    <a:pt x="340334" y="918679"/>
                  </a:lnTo>
                  <a:lnTo>
                    <a:pt x="340334" y="614210"/>
                  </a:lnTo>
                  <a:close/>
                </a:path>
                <a:path w="1621155" h="4813935">
                  <a:moveTo>
                    <a:pt x="340334" y="291820"/>
                  </a:moveTo>
                  <a:lnTo>
                    <a:pt x="322414" y="291820"/>
                  </a:lnTo>
                  <a:lnTo>
                    <a:pt x="322414" y="596290"/>
                  </a:lnTo>
                  <a:lnTo>
                    <a:pt x="340334" y="596290"/>
                  </a:lnTo>
                  <a:lnTo>
                    <a:pt x="340334" y="291820"/>
                  </a:lnTo>
                  <a:close/>
                </a:path>
                <a:path w="1621155" h="4813935">
                  <a:moveTo>
                    <a:pt x="340334" y="0"/>
                  </a:moveTo>
                  <a:lnTo>
                    <a:pt x="322414" y="0"/>
                  </a:lnTo>
                  <a:lnTo>
                    <a:pt x="322414" y="273913"/>
                  </a:lnTo>
                  <a:lnTo>
                    <a:pt x="340334" y="273913"/>
                  </a:lnTo>
                  <a:lnTo>
                    <a:pt x="340334" y="0"/>
                  </a:lnTo>
                  <a:close/>
                </a:path>
                <a:path w="1621155" h="4813935">
                  <a:moveTo>
                    <a:pt x="662762" y="3211169"/>
                  </a:moveTo>
                  <a:lnTo>
                    <a:pt x="644842" y="3211169"/>
                  </a:lnTo>
                  <a:lnTo>
                    <a:pt x="644842" y="3515639"/>
                  </a:lnTo>
                  <a:lnTo>
                    <a:pt x="662762" y="3515639"/>
                  </a:lnTo>
                  <a:lnTo>
                    <a:pt x="662762" y="3211169"/>
                  </a:lnTo>
                  <a:close/>
                </a:path>
                <a:path w="1621155" h="4813935">
                  <a:moveTo>
                    <a:pt x="662762" y="1590306"/>
                  </a:moveTo>
                  <a:lnTo>
                    <a:pt x="644842" y="1590306"/>
                  </a:lnTo>
                  <a:lnTo>
                    <a:pt x="644842" y="1894789"/>
                  </a:lnTo>
                  <a:lnTo>
                    <a:pt x="662762" y="1894789"/>
                  </a:lnTo>
                  <a:lnTo>
                    <a:pt x="662762" y="1590306"/>
                  </a:lnTo>
                  <a:close/>
                </a:path>
                <a:path w="1621155" h="4813935">
                  <a:moveTo>
                    <a:pt x="662762" y="614210"/>
                  </a:moveTo>
                  <a:lnTo>
                    <a:pt x="644842" y="614210"/>
                  </a:lnTo>
                  <a:lnTo>
                    <a:pt x="644842" y="918679"/>
                  </a:lnTo>
                  <a:lnTo>
                    <a:pt x="662762" y="918679"/>
                  </a:lnTo>
                  <a:lnTo>
                    <a:pt x="662762" y="614210"/>
                  </a:lnTo>
                  <a:close/>
                </a:path>
                <a:path w="1621155" h="4813935">
                  <a:moveTo>
                    <a:pt x="662762" y="291820"/>
                  </a:moveTo>
                  <a:lnTo>
                    <a:pt x="644842" y="291820"/>
                  </a:lnTo>
                  <a:lnTo>
                    <a:pt x="644842" y="596290"/>
                  </a:lnTo>
                  <a:lnTo>
                    <a:pt x="662762" y="596290"/>
                  </a:lnTo>
                  <a:lnTo>
                    <a:pt x="662762" y="291820"/>
                  </a:lnTo>
                  <a:close/>
                </a:path>
                <a:path w="1621155" h="4813935">
                  <a:moveTo>
                    <a:pt x="662762" y="0"/>
                  </a:moveTo>
                  <a:lnTo>
                    <a:pt x="644842" y="0"/>
                  </a:lnTo>
                  <a:lnTo>
                    <a:pt x="644842" y="273913"/>
                  </a:lnTo>
                  <a:lnTo>
                    <a:pt x="662762" y="273913"/>
                  </a:lnTo>
                  <a:lnTo>
                    <a:pt x="662762" y="0"/>
                  </a:lnTo>
                  <a:close/>
                </a:path>
                <a:path w="1621155" h="4813935">
                  <a:moveTo>
                    <a:pt x="985177" y="3211169"/>
                  </a:moveTo>
                  <a:lnTo>
                    <a:pt x="967270" y="3211169"/>
                  </a:lnTo>
                  <a:lnTo>
                    <a:pt x="967270" y="3515639"/>
                  </a:lnTo>
                  <a:lnTo>
                    <a:pt x="985177" y="3515639"/>
                  </a:lnTo>
                  <a:lnTo>
                    <a:pt x="985177" y="3211169"/>
                  </a:lnTo>
                  <a:close/>
                </a:path>
                <a:path w="1621155" h="4813935">
                  <a:moveTo>
                    <a:pt x="985177" y="1590306"/>
                  </a:moveTo>
                  <a:lnTo>
                    <a:pt x="967270" y="1590306"/>
                  </a:lnTo>
                  <a:lnTo>
                    <a:pt x="967270" y="1894789"/>
                  </a:lnTo>
                  <a:lnTo>
                    <a:pt x="985177" y="1894789"/>
                  </a:lnTo>
                  <a:lnTo>
                    <a:pt x="985177" y="1590306"/>
                  </a:lnTo>
                  <a:close/>
                </a:path>
                <a:path w="1621155" h="4813935">
                  <a:moveTo>
                    <a:pt x="985177" y="614210"/>
                  </a:moveTo>
                  <a:lnTo>
                    <a:pt x="967270" y="614210"/>
                  </a:lnTo>
                  <a:lnTo>
                    <a:pt x="967270" y="918679"/>
                  </a:lnTo>
                  <a:lnTo>
                    <a:pt x="985177" y="918679"/>
                  </a:lnTo>
                  <a:lnTo>
                    <a:pt x="985177" y="614210"/>
                  </a:lnTo>
                  <a:close/>
                </a:path>
                <a:path w="1621155" h="4813935">
                  <a:moveTo>
                    <a:pt x="985177" y="291820"/>
                  </a:moveTo>
                  <a:lnTo>
                    <a:pt x="967270" y="291820"/>
                  </a:lnTo>
                  <a:lnTo>
                    <a:pt x="967270" y="596290"/>
                  </a:lnTo>
                  <a:lnTo>
                    <a:pt x="985177" y="596290"/>
                  </a:lnTo>
                  <a:lnTo>
                    <a:pt x="985177" y="291820"/>
                  </a:lnTo>
                  <a:close/>
                </a:path>
                <a:path w="1621155" h="4813935">
                  <a:moveTo>
                    <a:pt x="985177" y="0"/>
                  </a:moveTo>
                  <a:lnTo>
                    <a:pt x="967270" y="0"/>
                  </a:lnTo>
                  <a:lnTo>
                    <a:pt x="967270" y="273913"/>
                  </a:lnTo>
                  <a:lnTo>
                    <a:pt x="985177" y="273913"/>
                  </a:lnTo>
                  <a:lnTo>
                    <a:pt x="985177" y="0"/>
                  </a:lnTo>
                  <a:close/>
                </a:path>
                <a:path w="1621155" h="4813935">
                  <a:moveTo>
                    <a:pt x="1307604" y="3211169"/>
                  </a:moveTo>
                  <a:lnTo>
                    <a:pt x="1289697" y="3211169"/>
                  </a:lnTo>
                  <a:lnTo>
                    <a:pt x="1289697" y="3515639"/>
                  </a:lnTo>
                  <a:lnTo>
                    <a:pt x="1307604" y="3515639"/>
                  </a:lnTo>
                  <a:lnTo>
                    <a:pt x="1307604" y="3211169"/>
                  </a:lnTo>
                  <a:close/>
                </a:path>
                <a:path w="1621155" h="4813935">
                  <a:moveTo>
                    <a:pt x="1307604" y="1590306"/>
                  </a:moveTo>
                  <a:lnTo>
                    <a:pt x="1289697" y="1590306"/>
                  </a:lnTo>
                  <a:lnTo>
                    <a:pt x="1289697" y="1894789"/>
                  </a:lnTo>
                  <a:lnTo>
                    <a:pt x="1307604" y="1894789"/>
                  </a:lnTo>
                  <a:lnTo>
                    <a:pt x="1307604" y="1590306"/>
                  </a:lnTo>
                  <a:close/>
                </a:path>
                <a:path w="1621155" h="4813935">
                  <a:moveTo>
                    <a:pt x="1307604" y="614210"/>
                  </a:moveTo>
                  <a:lnTo>
                    <a:pt x="1289697" y="614210"/>
                  </a:lnTo>
                  <a:lnTo>
                    <a:pt x="1289697" y="918679"/>
                  </a:lnTo>
                  <a:lnTo>
                    <a:pt x="1307604" y="918679"/>
                  </a:lnTo>
                  <a:lnTo>
                    <a:pt x="1307604" y="614210"/>
                  </a:lnTo>
                  <a:close/>
                </a:path>
                <a:path w="1621155" h="4813935">
                  <a:moveTo>
                    <a:pt x="1307604" y="291820"/>
                  </a:moveTo>
                  <a:lnTo>
                    <a:pt x="1289697" y="291820"/>
                  </a:lnTo>
                  <a:lnTo>
                    <a:pt x="1289697" y="596290"/>
                  </a:lnTo>
                  <a:lnTo>
                    <a:pt x="1307604" y="596290"/>
                  </a:lnTo>
                  <a:lnTo>
                    <a:pt x="1307604" y="291820"/>
                  </a:lnTo>
                  <a:close/>
                </a:path>
                <a:path w="1621155" h="4813935">
                  <a:moveTo>
                    <a:pt x="1307604" y="0"/>
                  </a:moveTo>
                  <a:lnTo>
                    <a:pt x="1289697" y="0"/>
                  </a:lnTo>
                  <a:lnTo>
                    <a:pt x="1289697" y="273913"/>
                  </a:lnTo>
                  <a:lnTo>
                    <a:pt x="1307604" y="273913"/>
                  </a:lnTo>
                  <a:lnTo>
                    <a:pt x="1307604" y="0"/>
                  </a:lnTo>
                  <a:close/>
                </a:path>
                <a:path w="1621155" h="4813935">
                  <a:moveTo>
                    <a:pt x="1621078" y="919200"/>
                  </a:moveTo>
                  <a:lnTo>
                    <a:pt x="1289697" y="919200"/>
                  </a:lnTo>
                  <a:lnTo>
                    <a:pt x="1289697" y="936980"/>
                  </a:lnTo>
                  <a:lnTo>
                    <a:pt x="1289697" y="1240497"/>
                  </a:lnTo>
                  <a:lnTo>
                    <a:pt x="1289697" y="1259547"/>
                  </a:lnTo>
                  <a:lnTo>
                    <a:pt x="1289697" y="1572399"/>
                  </a:lnTo>
                  <a:lnTo>
                    <a:pt x="985177" y="1572399"/>
                  </a:lnTo>
                  <a:lnTo>
                    <a:pt x="985177" y="1259547"/>
                  </a:lnTo>
                  <a:lnTo>
                    <a:pt x="1289697" y="1259547"/>
                  </a:lnTo>
                  <a:lnTo>
                    <a:pt x="1289697" y="1240497"/>
                  </a:lnTo>
                  <a:lnTo>
                    <a:pt x="985177" y="1240497"/>
                  </a:lnTo>
                  <a:lnTo>
                    <a:pt x="985177" y="936980"/>
                  </a:lnTo>
                  <a:lnTo>
                    <a:pt x="1289697" y="936980"/>
                  </a:lnTo>
                  <a:lnTo>
                    <a:pt x="1289697" y="919200"/>
                  </a:lnTo>
                  <a:lnTo>
                    <a:pt x="967270" y="919200"/>
                  </a:lnTo>
                  <a:lnTo>
                    <a:pt x="967270" y="936980"/>
                  </a:lnTo>
                  <a:lnTo>
                    <a:pt x="967270" y="1240497"/>
                  </a:lnTo>
                  <a:lnTo>
                    <a:pt x="967270" y="1259547"/>
                  </a:lnTo>
                  <a:lnTo>
                    <a:pt x="967270" y="1572399"/>
                  </a:lnTo>
                  <a:lnTo>
                    <a:pt x="662762" y="1572399"/>
                  </a:lnTo>
                  <a:lnTo>
                    <a:pt x="662762" y="1259547"/>
                  </a:lnTo>
                  <a:lnTo>
                    <a:pt x="967270" y="1259547"/>
                  </a:lnTo>
                  <a:lnTo>
                    <a:pt x="967270" y="1240497"/>
                  </a:lnTo>
                  <a:lnTo>
                    <a:pt x="662762" y="1240497"/>
                  </a:lnTo>
                  <a:lnTo>
                    <a:pt x="662762" y="936980"/>
                  </a:lnTo>
                  <a:lnTo>
                    <a:pt x="967270" y="936980"/>
                  </a:lnTo>
                  <a:lnTo>
                    <a:pt x="967270" y="919200"/>
                  </a:lnTo>
                  <a:lnTo>
                    <a:pt x="644842" y="919200"/>
                  </a:lnTo>
                  <a:lnTo>
                    <a:pt x="644842" y="936980"/>
                  </a:lnTo>
                  <a:lnTo>
                    <a:pt x="644842" y="1240497"/>
                  </a:lnTo>
                  <a:lnTo>
                    <a:pt x="644842" y="1259547"/>
                  </a:lnTo>
                  <a:lnTo>
                    <a:pt x="644842" y="1572399"/>
                  </a:lnTo>
                  <a:lnTo>
                    <a:pt x="340334" y="1572399"/>
                  </a:lnTo>
                  <a:lnTo>
                    <a:pt x="340334" y="1259547"/>
                  </a:lnTo>
                  <a:lnTo>
                    <a:pt x="644842" y="1259547"/>
                  </a:lnTo>
                  <a:lnTo>
                    <a:pt x="644842" y="1240497"/>
                  </a:lnTo>
                  <a:lnTo>
                    <a:pt x="340334" y="1240497"/>
                  </a:lnTo>
                  <a:lnTo>
                    <a:pt x="340334" y="936980"/>
                  </a:lnTo>
                  <a:lnTo>
                    <a:pt x="644842" y="936980"/>
                  </a:lnTo>
                  <a:lnTo>
                    <a:pt x="644842" y="919200"/>
                  </a:lnTo>
                  <a:lnTo>
                    <a:pt x="322414" y="919200"/>
                  </a:lnTo>
                  <a:lnTo>
                    <a:pt x="322414" y="936980"/>
                  </a:lnTo>
                  <a:lnTo>
                    <a:pt x="322414" y="1240497"/>
                  </a:lnTo>
                  <a:lnTo>
                    <a:pt x="17907" y="1240497"/>
                  </a:lnTo>
                  <a:lnTo>
                    <a:pt x="17907" y="936980"/>
                  </a:lnTo>
                  <a:lnTo>
                    <a:pt x="322414" y="936980"/>
                  </a:lnTo>
                  <a:lnTo>
                    <a:pt x="322414" y="919200"/>
                  </a:lnTo>
                  <a:lnTo>
                    <a:pt x="0" y="919200"/>
                  </a:lnTo>
                  <a:lnTo>
                    <a:pt x="0" y="936980"/>
                  </a:lnTo>
                  <a:lnTo>
                    <a:pt x="0" y="1240497"/>
                  </a:lnTo>
                  <a:lnTo>
                    <a:pt x="0" y="1259547"/>
                  </a:lnTo>
                  <a:lnTo>
                    <a:pt x="0" y="1571942"/>
                  </a:lnTo>
                  <a:lnTo>
                    <a:pt x="17907" y="1571942"/>
                  </a:lnTo>
                  <a:lnTo>
                    <a:pt x="17907" y="1259547"/>
                  </a:lnTo>
                  <a:lnTo>
                    <a:pt x="322414" y="1259547"/>
                  </a:lnTo>
                  <a:lnTo>
                    <a:pt x="322414" y="1572399"/>
                  </a:lnTo>
                  <a:lnTo>
                    <a:pt x="8953" y="1572399"/>
                  </a:lnTo>
                  <a:lnTo>
                    <a:pt x="8953" y="1581289"/>
                  </a:lnTo>
                  <a:lnTo>
                    <a:pt x="0" y="1581289"/>
                  </a:lnTo>
                  <a:lnTo>
                    <a:pt x="0" y="1590179"/>
                  </a:lnTo>
                  <a:lnTo>
                    <a:pt x="0" y="1894954"/>
                  </a:lnTo>
                  <a:lnTo>
                    <a:pt x="0" y="3192818"/>
                  </a:lnTo>
                  <a:lnTo>
                    <a:pt x="17907" y="3192818"/>
                  </a:lnTo>
                  <a:lnTo>
                    <a:pt x="17907" y="2880423"/>
                  </a:lnTo>
                  <a:lnTo>
                    <a:pt x="322414" y="2880423"/>
                  </a:lnTo>
                  <a:lnTo>
                    <a:pt x="322414" y="3193262"/>
                  </a:lnTo>
                  <a:lnTo>
                    <a:pt x="8953" y="3193262"/>
                  </a:lnTo>
                  <a:lnTo>
                    <a:pt x="8953" y="3202152"/>
                  </a:lnTo>
                  <a:lnTo>
                    <a:pt x="0" y="3202152"/>
                  </a:lnTo>
                  <a:lnTo>
                    <a:pt x="0" y="3211042"/>
                  </a:lnTo>
                  <a:lnTo>
                    <a:pt x="0" y="3515817"/>
                  </a:lnTo>
                  <a:lnTo>
                    <a:pt x="0" y="4813681"/>
                  </a:lnTo>
                  <a:lnTo>
                    <a:pt x="17907" y="4813681"/>
                  </a:lnTo>
                  <a:lnTo>
                    <a:pt x="17907" y="4501286"/>
                  </a:lnTo>
                  <a:lnTo>
                    <a:pt x="1621078" y="4501286"/>
                  </a:lnTo>
                  <a:lnTo>
                    <a:pt x="1621078" y="4482236"/>
                  </a:lnTo>
                  <a:lnTo>
                    <a:pt x="17907" y="4482236"/>
                  </a:lnTo>
                  <a:lnTo>
                    <a:pt x="17907" y="4178719"/>
                  </a:lnTo>
                  <a:lnTo>
                    <a:pt x="1621078" y="4178719"/>
                  </a:lnTo>
                  <a:lnTo>
                    <a:pt x="1621078" y="4160939"/>
                  </a:lnTo>
                  <a:lnTo>
                    <a:pt x="17907" y="4160939"/>
                  </a:lnTo>
                  <a:lnTo>
                    <a:pt x="17907" y="3856164"/>
                  </a:lnTo>
                  <a:lnTo>
                    <a:pt x="1621078" y="3856164"/>
                  </a:lnTo>
                  <a:lnTo>
                    <a:pt x="1621078" y="3838384"/>
                  </a:lnTo>
                  <a:lnTo>
                    <a:pt x="17907" y="3838384"/>
                  </a:lnTo>
                  <a:lnTo>
                    <a:pt x="17907" y="3533597"/>
                  </a:lnTo>
                  <a:lnTo>
                    <a:pt x="322414" y="3533597"/>
                  </a:lnTo>
                  <a:lnTo>
                    <a:pt x="322414" y="3838029"/>
                  </a:lnTo>
                  <a:lnTo>
                    <a:pt x="340334" y="3838029"/>
                  </a:lnTo>
                  <a:lnTo>
                    <a:pt x="340334" y="3533597"/>
                  </a:lnTo>
                  <a:lnTo>
                    <a:pt x="1621078" y="3533597"/>
                  </a:lnTo>
                  <a:lnTo>
                    <a:pt x="1621078" y="3515817"/>
                  </a:lnTo>
                  <a:lnTo>
                    <a:pt x="17907" y="3515817"/>
                  </a:lnTo>
                  <a:lnTo>
                    <a:pt x="17907" y="3211042"/>
                  </a:lnTo>
                  <a:lnTo>
                    <a:pt x="1621078" y="3211042"/>
                  </a:lnTo>
                  <a:lnTo>
                    <a:pt x="1621078" y="3202152"/>
                  </a:lnTo>
                  <a:lnTo>
                    <a:pt x="1621078" y="3193262"/>
                  </a:lnTo>
                  <a:lnTo>
                    <a:pt x="1307604" y="3193262"/>
                  </a:lnTo>
                  <a:lnTo>
                    <a:pt x="1307604" y="2880423"/>
                  </a:lnTo>
                  <a:lnTo>
                    <a:pt x="1621078" y="2880423"/>
                  </a:lnTo>
                  <a:lnTo>
                    <a:pt x="1621078" y="2861373"/>
                  </a:lnTo>
                  <a:lnTo>
                    <a:pt x="1307604" y="2861373"/>
                  </a:lnTo>
                  <a:lnTo>
                    <a:pt x="1307604" y="2557856"/>
                  </a:lnTo>
                  <a:lnTo>
                    <a:pt x="1621078" y="2557856"/>
                  </a:lnTo>
                  <a:lnTo>
                    <a:pt x="1621078" y="2540076"/>
                  </a:lnTo>
                  <a:lnTo>
                    <a:pt x="1289697" y="2540076"/>
                  </a:lnTo>
                  <a:lnTo>
                    <a:pt x="1289697" y="2557856"/>
                  </a:lnTo>
                  <a:lnTo>
                    <a:pt x="1289697" y="2861373"/>
                  </a:lnTo>
                  <a:lnTo>
                    <a:pt x="1289697" y="2880423"/>
                  </a:lnTo>
                  <a:lnTo>
                    <a:pt x="1289697" y="3193262"/>
                  </a:lnTo>
                  <a:lnTo>
                    <a:pt x="985177" y="3193262"/>
                  </a:lnTo>
                  <a:lnTo>
                    <a:pt x="985177" y="2880423"/>
                  </a:lnTo>
                  <a:lnTo>
                    <a:pt x="1289697" y="2880423"/>
                  </a:lnTo>
                  <a:lnTo>
                    <a:pt x="1289697" y="2861373"/>
                  </a:lnTo>
                  <a:lnTo>
                    <a:pt x="985177" y="2861373"/>
                  </a:lnTo>
                  <a:lnTo>
                    <a:pt x="985177" y="2557856"/>
                  </a:lnTo>
                  <a:lnTo>
                    <a:pt x="1289697" y="2557856"/>
                  </a:lnTo>
                  <a:lnTo>
                    <a:pt x="1289697" y="2540076"/>
                  </a:lnTo>
                  <a:lnTo>
                    <a:pt x="967270" y="2540076"/>
                  </a:lnTo>
                  <a:lnTo>
                    <a:pt x="967270" y="2557856"/>
                  </a:lnTo>
                  <a:lnTo>
                    <a:pt x="967270" y="2861373"/>
                  </a:lnTo>
                  <a:lnTo>
                    <a:pt x="967270" y="2880423"/>
                  </a:lnTo>
                  <a:lnTo>
                    <a:pt x="967270" y="3193262"/>
                  </a:lnTo>
                  <a:lnTo>
                    <a:pt x="662762" y="3193262"/>
                  </a:lnTo>
                  <a:lnTo>
                    <a:pt x="662762" y="2880423"/>
                  </a:lnTo>
                  <a:lnTo>
                    <a:pt x="967270" y="2880423"/>
                  </a:lnTo>
                  <a:lnTo>
                    <a:pt x="967270" y="2861373"/>
                  </a:lnTo>
                  <a:lnTo>
                    <a:pt x="662762" y="2861373"/>
                  </a:lnTo>
                  <a:lnTo>
                    <a:pt x="662762" y="2557856"/>
                  </a:lnTo>
                  <a:lnTo>
                    <a:pt x="967270" y="2557856"/>
                  </a:lnTo>
                  <a:lnTo>
                    <a:pt x="967270" y="2540076"/>
                  </a:lnTo>
                  <a:lnTo>
                    <a:pt x="644842" y="2540076"/>
                  </a:lnTo>
                  <a:lnTo>
                    <a:pt x="644842" y="2557856"/>
                  </a:lnTo>
                  <a:lnTo>
                    <a:pt x="644842" y="2861373"/>
                  </a:lnTo>
                  <a:lnTo>
                    <a:pt x="644842" y="2880423"/>
                  </a:lnTo>
                  <a:lnTo>
                    <a:pt x="644842" y="3193262"/>
                  </a:lnTo>
                  <a:lnTo>
                    <a:pt x="340334" y="3193262"/>
                  </a:lnTo>
                  <a:lnTo>
                    <a:pt x="340334" y="2880423"/>
                  </a:lnTo>
                  <a:lnTo>
                    <a:pt x="644842" y="2880423"/>
                  </a:lnTo>
                  <a:lnTo>
                    <a:pt x="644842" y="2861373"/>
                  </a:lnTo>
                  <a:lnTo>
                    <a:pt x="340334" y="2861373"/>
                  </a:lnTo>
                  <a:lnTo>
                    <a:pt x="340334" y="2557856"/>
                  </a:lnTo>
                  <a:lnTo>
                    <a:pt x="644842" y="2557856"/>
                  </a:lnTo>
                  <a:lnTo>
                    <a:pt x="644842" y="2540076"/>
                  </a:lnTo>
                  <a:lnTo>
                    <a:pt x="322414" y="2540076"/>
                  </a:lnTo>
                  <a:lnTo>
                    <a:pt x="322414" y="2557856"/>
                  </a:lnTo>
                  <a:lnTo>
                    <a:pt x="322414" y="2861373"/>
                  </a:lnTo>
                  <a:lnTo>
                    <a:pt x="17907" y="2861373"/>
                  </a:lnTo>
                  <a:lnTo>
                    <a:pt x="17907" y="2557856"/>
                  </a:lnTo>
                  <a:lnTo>
                    <a:pt x="322414" y="2557856"/>
                  </a:lnTo>
                  <a:lnTo>
                    <a:pt x="322414" y="2540076"/>
                  </a:lnTo>
                  <a:lnTo>
                    <a:pt x="17907" y="2540076"/>
                  </a:lnTo>
                  <a:lnTo>
                    <a:pt x="17907" y="2235301"/>
                  </a:lnTo>
                  <a:lnTo>
                    <a:pt x="322414" y="2235301"/>
                  </a:lnTo>
                  <a:lnTo>
                    <a:pt x="322414" y="2539555"/>
                  </a:lnTo>
                  <a:lnTo>
                    <a:pt x="340334" y="2539555"/>
                  </a:lnTo>
                  <a:lnTo>
                    <a:pt x="340334" y="2235301"/>
                  </a:lnTo>
                  <a:lnTo>
                    <a:pt x="644842" y="2235301"/>
                  </a:lnTo>
                  <a:lnTo>
                    <a:pt x="644842" y="2539555"/>
                  </a:lnTo>
                  <a:lnTo>
                    <a:pt x="662762" y="2539555"/>
                  </a:lnTo>
                  <a:lnTo>
                    <a:pt x="662762" y="2235301"/>
                  </a:lnTo>
                  <a:lnTo>
                    <a:pt x="967270" y="2235301"/>
                  </a:lnTo>
                  <a:lnTo>
                    <a:pt x="967270" y="2539555"/>
                  </a:lnTo>
                  <a:lnTo>
                    <a:pt x="985177" y="2539555"/>
                  </a:lnTo>
                  <a:lnTo>
                    <a:pt x="985177" y="2235301"/>
                  </a:lnTo>
                  <a:lnTo>
                    <a:pt x="1289697" y="2235301"/>
                  </a:lnTo>
                  <a:lnTo>
                    <a:pt x="1289697" y="2539555"/>
                  </a:lnTo>
                  <a:lnTo>
                    <a:pt x="1307604" y="2539555"/>
                  </a:lnTo>
                  <a:lnTo>
                    <a:pt x="1307604" y="2235301"/>
                  </a:lnTo>
                  <a:lnTo>
                    <a:pt x="1621078" y="2235301"/>
                  </a:lnTo>
                  <a:lnTo>
                    <a:pt x="1621078" y="2217521"/>
                  </a:lnTo>
                  <a:lnTo>
                    <a:pt x="17907" y="2217521"/>
                  </a:lnTo>
                  <a:lnTo>
                    <a:pt x="17907" y="1912734"/>
                  </a:lnTo>
                  <a:lnTo>
                    <a:pt x="322414" y="1912734"/>
                  </a:lnTo>
                  <a:lnTo>
                    <a:pt x="322414" y="2217166"/>
                  </a:lnTo>
                  <a:lnTo>
                    <a:pt x="340334" y="2217166"/>
                  </a:lnTo>
                  <a:lnTo>
                    <a:pt x="340334" y="1912734"/>
                  </a:lnTo>
                  <a:lnTo>
                    <a:pt x="644842" y="1912734"/>
                  </a:lnTo>
                  <a:lnTo>
                    <a:pt x="644842" y="2217166"/>
                  </a:lnTo>
                  <a:lnTo>
                    <a:pt x="662762" y="2217166"/>
                  </a:lnTo>
                  <a:lnTo>
                    <a:pt x="662762" y="1912734"/>
                  </a:lnTo>
                  <a:lnTo>
                    <a:pt x="967270" y="1912734"/>
                  </a:lnTo>
                  <a:lnTo>
                    <a:pt x="967270" y="2217166"/>
                  </a:lnTo>
                  <a:lnTo>
                    <a:pt x="985177" y="2217166"/>
                  </a:lnTo>
                  <a:lnTo>
                    <a:pt x="985177" y="1912734"/>
                  </a:lnTo>
                  <a:lnTo>
                    <a:pt x="1289697" y="1912734"/>
                  </a:lnTo>
                  <a:lnTo>
                    <a:pt x="1289697" y="2217166"/>
                  </a:lnTo>
                  <a:lnTo>
                    <a:pt x="1307604" y="2217166"/>
                  </a:lnTo>
                  <a:lnTo>
                    <a:pt x="1307604" y="1912734"/>
                  </a:lnTo>
                  <a:lnTo>
                    <a:pt x="1621078" y="1912734"/>
                  </a:lnTo>
                  <a:lnTo>
                    <a:pt x="1621078" y="1894954"/>
                  </a:lnTo>
                  <a:lnTo>
                    <a:pt x="17907" y="1894954"/>
                  </a:lnTo>
                  <a:lnTo>
                    <a:pt x="17907" y="1590179"/>
                  </a:lnTo>
                  <a:lnTo>
                    <a:pt x="1621078" y="1590179"/>
                  </a:lnTo>
                  <a:lnTo>
                    <a:pt x="1621078" y="1581289"/>
                  </a:lnTo>
                  <a:lnTo>
                    <a:pt x="1621078" y="1572399"/>
                  </a:lnTo>
                  <a:lnTo>
                    <a:pt x="1307604" y="1572399"/>
                  </a:lnTo>
                  <a:lnTo>
                    <a:pt x="1307604" y="1259547"/>
                  </a:lnTo>
                  <a:lnTo>
                    <a:pt x="1621078" y="1259547"/>
                  </a:lnTo>
                  <a:lnTo>
                    <a:pt x="1621078" y="1240497"/>
                  </a:lnTo>
                  <a:lnTo>
                    <a:pt x="1307604" y="1240497"/>
                  </a:lnTo>
                  <a:lnTo>
                    <a:pt x="1307604" y="936980"/>
                  </a:lnTo>
                  <a:lnTo>
                    <a:pt x="1621078" y="936980"/>
                  </a:lnTo>
                  <a:lnTo>
                    <a:pt x="1621078" y="919200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811138" y="3533571"/>
              <a:ext cx="1621155" cy="4522470"/>
            </a:xfrm>
            <a:custGeom>
              <a:avLst/>
              <a:gdLst/>
              <a:ahLst/>
              <a:cxnLst/>
              <a:rect l="l" t="t" r="r" b="b"/>
              <a:pathLst>
                <a:path w="1621155" h="4522470">
                  <a:moveTo>
                    <a:pt x="340334" y="2919374"/>
                  </a:moveTo>
                  <a:lnTo>
                    <a:pt x="322414" y="2919374"/>
                  </a:lnTo>
                  <a:lnTo>
                    <a:pt x="322414" y="3223844"/>
                  </a:lnTo>
                  <a:lnTo>
                    <a:pt x="340334" y="3223844"/>
                  </a:lnTo>
                  <a:lnTo>
                    <a:pt x="340334" y="2919374"/>
                  </a:lnTo>
                  <a:close/>
                </a:path>
                <a:path w="1621155" h="4522470">
                  <a:moveTo>
                    <a:pt x="340334" y="1298511"/>
                  </a:moveTo>
                  <a:lnTo>
                    <a:pt x="322414" y="1298511"/>
                  </a:lnTo>
                  <a:lnTo>
                    <a:pt x="322414" y="1602981"/>
                  </a:lnTo>
                  <a:lnTo>
                    <a:pt x="340334" y="1602981"/>
                  </a:lnTo>
                  <a:lnTo>
                    <a:pt x="340334" y="1298511"/>
                  </a:lnTo>
                  <a:close/>
                </a:path>
                <a:path w="1621155" h="4522470">
                  <a:moveTo>
                    <a:pt x="340334" y="967143"/>
                  </a:moveTo>
                  <a:lnTo>
                    <a:pt x="322414" y="967143"/>
                  </a:lnTo>
                  <a:lnTo>
                    <a:pt x="322414" y="1280579"/>
                  </a:lnTo>
                  <a:lnTo>
                    <a:pt x="340334" y="1280579"/>
                  </a:lnTo>
                  <a:lnTo>
                    <a:pt x="340334" y="967143"/>
                  </a:lnTo>
                  <a:close/>
                </a:path>
                <a:path w="1621155" h="4522470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36"/>
                  </a:lnTo>
                  <a:lnTo>
                    <a:pt x="340334" y="949236"/>
                  </a:lnTo>
                  <a:lnTo>
                    <a:pt x="340334" y="644766"/>
                  </a:lnTo>
                  <a:close/>
                </a:path>
                <a:path w="1621155" h="4522470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76"/>
                  </a:lnTo>
                  <a:close/>
                </a:path>
                <a:path w="1621155" h="4522470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1621155" h="4522470">
                  <a:moveTo>
                    <a:pt x="662762" y="2919374"/>
                  </a:moveTo>
                  <a:lnTo>
                    <a:pt x="644842" y="2919374"/>
                  </a:lnTo>
                  <a:lnTo>
                    <a:pt x="644842" y="3223844"/>
                  </a:lnTo>
                  <a:lnTo>
                    <a:pt x="662762" y="3223844"/>
                  </a:lnTo>
                  <a:lnTo>
                    <a:pt x="662762" y="2919374"/>
                  </a:lnTo>
                  <a:close/>
                </a:path>
                <a:path w="1621155" h="4522470">
                  <a:moveTo>
                    <a:pt x="662762" y="1298511"/>
                  </a:moveTo>
                  <a:lnTo>
                    <a:pt x="644842" y="1298511"/>
                  </a:lnTo>
                  <a:lnTo>
                    <a:pt x="644842" y="1602981"/>
                  </a:lnTo>
                  <a:lnTo>
                    <a:pt x="662762" y="1602981"/>
                  </a:lnTo>
                  <a:lnTo>
                    <a:pt x="662762" y="1298511"/>
                  </a:lnTo>
                  <a:close/>
                </a:path>
                <a:path w="1621155" h="4522470">
                  <a:moveTo>
                    <a:pt x="662762" y="967143"/>
                  </a:moveTo>
                  <a:lnTo>
                    <a:pt x="644842" y="967143"/>
                  </a:lnTo>
                  <a:lnTo>
                    <a:pt x="644842" y="1280579"/>
                  </a:lnTo>
                  <a:lnTo>
                    <a:pt x="662762" y="1280579"/>
                  </a:lnTo>
                  <a:lnTo>
                    <a:pt x="662762" y="967143"/>
                  </a:lnTo>
                  <a:close/>
                </a:path>
                <a:path w="1621155" h="4522470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36"/>
                  </a:lnTo>
                  <a:lnTo>
                    <a:pt x="662762" y="949236"/>
                  </a:lnTo>
                  <a:lnTo>
                    <a:pt x="662762" y="644766"/>
                  </a:lnTo>
                  <a:close/>
                </a:path>
                <a:path w="1621155" h="4522470">
                  <a:moveTo>
                    <a:pt x="662762" y="322376"/>
                  </a:moveTo>
                  <a:lnTo>
                    <a:pt x="644842" y="322376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76"/>
                  </a:lnTo>
                  <a:close/>
                </a:path>
                <a:path w="1621155" h="4522470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5" h="4522470">
                  <a:moveTo>
                    <a:pt x="985177" y="2919374"/>
                  </a:moveTo>
                  <a:lnTo>
                    <a:pt x="967270" y="2919374"/>
                  </a:lnTo>
                  <a:lnTo>
                    <a:pt x="967270" y="3223844"/>
                  </a:lnTo>
                  <a:lnTo>
                    <a:pt x="985177" y="3223844"/>
                  </a:lnTo>
                  <a:lnTo>
                    <a:pt x="985177" y="2919374"/>
                  </a:lnTo>
                  <a:close/>
                </a:path>
                <a:path w="1621155" h="4522470">
                  <a:moveTo>
                    <a:pt x="985177" y="1298511"/>
                  </a:moveTo>
                  <a:lnTo>
                    <a:pt x="967270" y="1298511"/>
                  </a:lnTo>
                  <a:lnTo>
                    <a:pt x="967270" y="1602981"/>
                  </a:lnTo>
                  <a:lnTo>
                    <a:pt x="985177" y="1602981"/>
                  </a:lnTo>
                  <a:lnTo>
                    <a:pt x="985177" y="1298511"/>
                  </a:lnTo>
                  <a:close/>
                </a:path>
                <a:path w="1621155" h="4522470">
                  <a:moveTo>
                    <a:pt x="985177" y="967143"/>
                  </a:moveTo>
                  <a:lnTo>
                    <a:pt x="967270" y="967143"/>
                  </a:lnTo>
                  <a:lnTo>
                    <a:pt x="967270" y="1280579"/>
                  </a:lnTo>
                  <a:lnTo>
                    <a:pt x="985177" y="1280579"/>
                  </a:lnTo>
                  <a:lnTo>
                    <a:pt x="985177" y="967143"/>
                  </a:lnTo>
                  <a:close/>
                </a:path>
                <a:path w="1621155" h="4522470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36"/>
                  </a:lnTo>
                  <a:lnTo>
                    <a:pt x="985177" y="949236"/>
                  </a:lnTo>
                  <a:lnTo>
                    <a:pt x="985177" y="644766"/>
                  </a:lnTo>
                  <a:close/>
                </a:path>
                <a:path w="1621155" h="4522470">
                  <a:moveTo>
                    <a:pt x="985177" y="322376"/>
                  </a:moveTo>
                  <a:lnTo>
                    <a:pt x="967270" y="322376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76"/>
                  </a:lnTo>
                  <a:close/>
                </a:path>
                <a:path w="1621155" h="4522470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5" h="4522470">
                  <a:moveTo>
                    <a:pt x="1307604" y="2919374"/>
                  </a:moveTo>
                  <a:lnTo>
                    <a:pt x="1289697" y="2919374"/>
                  </a:lnTo>
                  <a:lnTo>
                    <a:pt x="1289697" y="3223844"/>
                  </a:lnTo>
                  <a:lnTo>
                    <a:pt x="1307604" y="3223844"/>
                  </a:lnTo>
                  <a:lnTo>
                    <a:pt x="1307604" y="2919374"/>
                  </a:lnTo>
                  <a:close/>
                </a:path>
                <a:path w="1621155" h="4522470">
                  <a:moveTo>
                    <a:pt x="1307604" y="1298511"/>
                  </a:moveTo>
                  <a:lnTo>
                    <a:pt x="1289697" y="1298511"/>
                  </a:lnTo>
                  <a:lnTo>
                    <a:pt x="1289697" y="1602981"/>
                  </a:lnTo>
                  <a:lnTo>
                    <a:pt x="1307604" y="1602981"/>
                  </a:lnTo>
                  <a:lnTo>
                    <a:pt x="1307604" y="1298511"/>
                  </a:lnTo>
                  <a:close/>
                </a:path>
                <a:path w="1621155" h="4522470">
                  <a:moveTo>
                    <a:pt x="1307604" y="967143"/>
                  </a:moveTo>
                  <a:lnTo>
                    <a:pt x="1289697" y="967143"/>
                  </a:lnTo>
                  <a:lnTo>
                    <a:pt x="1289697" y="1280579"/>
                  </a:lnTo>
                  <a:lnTo>
                    <a:pt x="1307604" y="1280579"/>
                  </a:lnTo>
                  <a:lnTo>
                    <a:pt x="1307604" y="967143"/>
                  </a:lnTo>
                  <a:close/>
                </a:path>
                <a:path w="1621155" h="4522470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36"/>
                  </a:lnTo>
                  <a:lnTo>
                    <a:pt x="1307604" y="949236"/>
                  </a:lnTo>
                  <a:lnTo>
                    <a:pt x="1307604" y="644766"/>
                  </a:lnTo>
                  <a:close/>
                </a:path>
                <a:path w="1621155" h="4522470">
                  <a:moveTo>
                    <a:pt x="1307604" y="322376"/>
                  </a:moveTo>
                  <a:lnTo>
                    <a:pt x="1289697" y="322376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76"/>
                  </a:lnTo>
                  <a:close/>
                </a:path>
                <a:path w="1621155" h="4522470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522470">
                  <a:moveTo>
                    <a:pt x="1621078" y="1280591"/>
                  </a:moveTo>
                  <a:lnTo>
                    <a:pt x="8953" y="1280591"/>
                  </a:lnTo>
                  <a:lnTo>
                    <a:pt x="8953" y="1289481"/>
                  </a:lnTo>
                  <a:lnTo>
                    <a:pt x="0" y="1289481"/>
                  </a:lnTo>
                  <a:lnTo>
                    <a:pt x="0" y="2901023"/>
                  </a:lnTo>
                  <a:lnTo>
                    <a:pt x="17907" y="2901023"/>
                  </a:lnTo>
                  <a:lnTo>
                    <a:pt x="17907" y="2588615"/>
                  </a:lnTo>
                  <a:lnTo>
                    <a:pt x="322414" y="2588615"/>
                  </a:lnTo>
                  <a:lnTo>
                    <a:pt x="322414" y="2901467"/>
                  </a:lnTo>
                  <a:lnTo>
                    <a:pt x="8953" y="2901467"/>
                  </a:lnTo>
                  <a:lnTo>
                    <a:pt x="8953" y="2910357"/>
                  </a:lnTo>
                  <a:lnTo>
                    <a:pt x="0" y="2910357"/>
                  </a:lnTo>
                  <a:lnTo>
                    <a:pt x="0" y="2919247"/>
                  </a:lnTo>
                  <a:lnTo>
                    <a:pt x="0" y="3224022"/>
                  </a:lnTo>
                  <a:lnTo>
                    <a:pt x="0" y="4521886"/>
                  </a:lnTo>
                  <a:lnTo>
                    <a:pt x="17907" y="4521886"/>
                  </a:lnTo>
                  <a:lnTo>
                    <a:pt x="17907" y="4209478"/>
                  </a:lnTo>
                  <a:lnTo>
                    <a:pt x="1621078" y="4209478"/>
                  </a:lnTo>
                  <a:lnTo>
                    <a:pt x="1621078" y="4190428"/>
                  </a:lnTo>
                  <a:lnTo>
                    <a:pt x="340334" y="4190428"/>
                  </a:lnTo>
                  <a:lnTo>
                    <a:pt x="340334" y="3886924"/>
                  </a:lnTo>
                  <a:lnTo>
                    <a:pt x="1621078" y="3886924"/>
                  </a:lnTo>
                  <a:lnTo>
                    <a:pt x="1621078" y="3869144"/>
                  </a:lnTo>
                  <a:lnTo>
                    <a:pt x="322414" y="3869144"/>
                  </a:lnTo>
                  <a:lnTo>
                    <a:pt x="322414" y="3886924"/>
                  </a:lnTo>
                  <a:lnTo>
                    <a:pt x="322414" y="4190428"/>
                  </a:lnTo>
                  <a:lnTo>
                    <a:pt x="17907" y="4190428"/>
                  </a:lnTo>
                  <a:lnTo>
                    <a:pt x="17907" y="3886924"/>
                  </a:lnTo>
                  <a:lnTo>
                    <a:pt x="322414" y="3886924"/>
                  </a:lnTo>
                  <a:lnTo>
                    <a:pt x="322414" y="3869144"/>
                  </a:lnTo>
                  <a:lnTo>
                    <a:pt x="17907" y="3869144"/>
                  </a:lnTo>
                  <a:lnTo>
                    <a:pt x="17907" y="3564356"/>
                  </a:lnTo>
                  <a:lnTo>
                    <a:pt x="322414" y="3564356"/>
                  </a:lnTo>
                  <a:lnTo>
                    <a:pt x="322414" y="3868610"/>
                  </a:lnTo>
                  <a:lnTo>
                    <a:pt x="340334" y="3868610"/>
                  </a:lnTo>
                  <a:lnTo>
                    <a:pt x="340334" y="3564356"/>
                  </a:lnTo>
                  <a:lnTo>
                    <a:pt x="644842" y="3564356"/>
                  </a:lnTo>
                  <a:lnTo>
                    <a:pt x="644842" y="3868610"/>
                  </a:lnTo>
                  <a:lnTo>
                    <a:pt x="662762" y="3868610"/>
                  </a:lnTo>
                  <a:lnTo>
                    <a:pt x="662762" y="3564356"/>
                  </a:lnTo>
                  <a:lnTo>
                    <a:pt x="967270" y="3564356"/>
                  </a:lnTo>
                  <a:lnTo>
                    <a:pt x="967270" y="3868610"/>
                  </a:lnTo>
                  <a:lnTo>
                    <a:pt x="985177" y="3868610"/>
                  </a:lnTo>
                  <a:lnTo>
                    <a:pt x="985177" y="3564356"/>
                  </a:lnTo>
                  <a:lnTo>
                    <a:pt x="1289697" y="3564356"/>
                  </a:lnTo>
                  <a:lnTo>
                    <a:pt x="1289697" y="3868610"/>
                  </a:lnTo>
                  <a:lnTo>
                    <a:pt x="1307604" y="3868610"/>
                  </a:lnTo>
                  <a:lnTo>
                    <a:pt x="1307604" y="3564356"/>
                  </a:lnTo>
                  <a:lnTo>
                    <a:pt x="1621078" y="3564356"/>
                  </a:lnTo>
                  <a:lnTo>
                    <a:pt x="1621078" y="3546589"/>
                  </a:lnTo>
                  <a:lnTo>
                    <a:pt x="17907" y="3546589"/>
                  </a:lnTo>
                  <a:lnTo>
                    <a:pt x="17907" y="3241802"/>
                  </a:lnTo>
                  <a:lnTo>
                    <a:pt x="322414" y="3241802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802"/>
                  </a:lnTo>
                  <a:lnTo>
                    <a:pt x="644842" y="3241802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802"/>
                  </a:lnTo>
                  <a:lnTo>
                    <a:pt x="967270" y="3241802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802"/>
                  </a:lnTo>
                  <a:lnTo>
                    <a:pt x="1289697" y="3241802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802"/>
                  </a:lnTo>
                  <a:lnTo>
                    <a:pt x="1621078" y="3241802"/>
                  </a:lnTo>
                  <a:lnTo>
                    <a:pt x="1621078" y="3224022"/>
                  </a:lnTo>
                  <a:lnTo>
                    <a:pt x="17907" y="3224022"/>
                  </a:lnTo>
                  <a:lnTo>
                    <a:pt x="17907" y="2919247"/>
                  </a:lnTo>
                  <a:lnTo>
                    <a:pt x="1621078" y="2919247"/>
                  </a:lnTo>
                  <a:lnTo>
                    <a:pt x="1621078" y="2910357"/>
                  </a:lnTo>
                  <a:lnTo>
                    <a:pt x="1621078" y="2901467"/>
                  </a:lnTo>
                  <a:lnTo>
                    <a:pt x="1307604" y="2901467"/>
                  </a:lnTo>
                  <a:lnTo>
                    <a:pt x="1307604" y="2588615"/>
                  </a:lnTo>
                  <a:lnTo>
                    <a:pt x="1621078" y="2588615"/>
                  </a:lnTo>
                  <a:lnTo>
                    <a:pt x="1621078" y="2569565"/>
                  </a:lnTo>
                  <a:lnTo>
                    <a:pt x="1307604" y="2569565"/>
                  </a:lnTo>
                  <a:lnTo>
                    <a:pt x="1307604" y="2266061"/>
                  </a:lnTo>
                  <a:lnTo>
                    <a:pt x="1621078" y="2266061"/>
                  </a:lnTo>
                  <a:lnTo>
                    <a:pt x="1621078" y="2248281"/>
                  </a:lnTo>
                  <a:lnTo>
                    <a:pt x="1289697" y="2248281"/>
                  </a:lnTo>
                  <a:lnTo>
                    <a:pt x="1289697" y="2266061"/>
                  </a:lnTo>
                  <a:lnTo>
                    <a:pt x="1289697" y="2569565"/>
                  </a:lnTo>
                  <a:lnTo>
                    <a:pt x="1289697" y="2588615"/>
                  </a:lnTo>
                  <a:lnTo>
                    <a:pt x="1289697" y="2901467"/>
                  </a:lnTo>
                  <a:lnTo>
                    <a:pt x="985177" y="2901467"/>
                  </a:lnTo>
                  <a:lnTo>
                    <a:pt x="985177" y="2588615"/>
                  </a:lnTo>
                  <a:lnTo>
                    <a:pt x="1289697" y="2588615"/>
                  </a:lnTo>
                  <a:lnTo>
                    <a:pt x="1289697" y="2569565"/>
                  </a:lnTo>
                  <a:lnTo>
                    <a:pt x="985177" y="2569565"/>
                  </a:lnTo>
                  <a:lnTo>
                    <a:pt x="985177" y="2266061"/>
                  </a:lnTo>
                  <a:lnTo>
                    <a:pt x="1289697" y="2266061"/>
                  </a:lnTo>
                  <a:lnTo>
                    <a:pt x="1289697" y="2248281"/>
                  </a:lnTo>
                  <a:lnTo>
                    <a:pt x="967270" y="2248281"/>
                  </a:lnTo>
                  <a:lnTo>
                    <a:pt x="967270" y="2266061"/>
                  </a:lnTo>
                  <a:lnTo>
                    <a:pt x="967270" y="2569565"/>
                  </a:lnTo>
                  <a:lnTo>
                    <a:pt x="967270" y="2588615"/>
                  </a:lnTo>
                  <a:lnTo>
                    <a:pt x="967270" y="2901467"/>
                  </a:lnTo>
                  <a:lnTo>
                    <a:pt x="662762" y="2901467"/>
                  </a:lnTo>
                  <a:lnTo>
                    <a:pt x="662762" y="2588615"/>
                  </a:lnTo>
                  <a:lnTo>
                    <a:pt x="967270" y="2588615"/>
                  </a:lnTo>
                  <a:lnTo>
                    <a:pt x="967270" y="2569565"/>
                  </a:lnTo>
                  <a:lnTo>
                    <a:pt x="662762" y="2569565"/>
                  </a:lnTo>
                  <a:lnTo>
                    <a:pt x="662762" y="2266061"/>
                  </a:lnTo>
                  <a:lnTo>
                    <a:pt x="967270" y="2266061"/>
                  </a:lnTo>
                  <a:lnTo>
                    <a:pt x="967270" y="2248281"/>
                  </a:lnTo>
                  <a:lnTo>
                    <a:pt x="644842" y="2248281"/>
                  </a:lnTo>
                  <a:lnTo>
                    <a:pt x="644842" y="2266061"/>
                  </a:lnTo>
                  <a:lnTo>
                    <a:pt x="644842" y="2569565"/>
                  </a:lnTo>
                  <a:lnTo>
                    <a:pt x="644842" y="2588615"/>
                  </a:lnTo>
                  <a:lnTo>
                    <a:pt x="644842" y="2901467"/>
                  </a:lnTo>
                  <a:lnTo>
                    <a:pt x="340334" y="2901467"/>
                  </a:lnTo>
                  <a:lnTo>
                    <a:pt x="340334" y="2588615"/>
                  </a:lnTo>
                  <a:lnTo>
                    <a:pt x="644842" y="2588615"/>
                  </a:lnTo>
                  <a:lnTo>
                    <a:pt x="644842" y="2569565"/>
                  </a:lnTo>
                  <a:lnTo>
                    <a:pt x="340334" y="2569565"/>
                  </a:lnTo>
                  <a:lnTo>
                    <a:pt x="340334" y="2266061"/>
                  </a:lnTo>
                  <a:lnTo>
                    <a:pt x="644842" y="2266061"/>
                  </a:lnTo>
                  <a:lnTo>
                    <a:pt x="644842" y="2248281"/>
                  </a:lnTo>
                  <a:lnTo>
                    <a:pt x="322414" y="2248281"/>
                  </a:lnTo>
                  <a:lnTo>
                    <a:pt x="322414" y="2266061"/>
                  </a:lnTo>
                  <a:lnTo>
                    <a:pt x="322414" y="2569565"/>
                  </a:lnTo>
                  <a:lnTo>
                    <a:pt x="17907" y="2569565"/>
                  </a:lnTo>
                  <a:lnTo>
                    <a:pt x="17907" y="2266061"/>
                  </a:lnTo>
                  <a:lnTo>
                    <a:pt x="322414" y="2266061"/>
                  </a:lnTo>
                  <a:lnTo>
                    <a:pt x="322414" y="2248281"/>
                  </a:lnTo>
                  <a:lnTo>
                    <a:pt x="17907" y="2248281"/>
                  </a:lnTo>
                  <a:lnTo>
                    <a:pt x="17907" y="1943493"/>
                  </a:lnTo>
                  <a:lnTo>
                    <a:pt x="322414" y="1943493"/>
                  </a:lnTo>
                  <a:lnTo>
                    <a:pt x="322414" y="2247747"/>
                  </a:lnTo>
                  <a:lnTo>
                    <a:pt x="340334" y="2247747"/>
                  </a:lnTo>
                  <a:lnTo>
                    <a:pt x="340334" y="1943493"/>
                  </a:lnTo>
                  <a:lnTo>
                    <a:pt x="644842" y="1943493"/>
                  </a:lnTo>
                  <a:lnTo>
                    <a:pt x="644842" y="2247747"/>
                  </a:lnTo>
                  <a:lnTo>
                    <a:pt x="662762" y="2247747"/>
                  </a:lnTo>
                  <a:lnTo>
                    <a:pt x="662762" y="1943493"/>
                  </a:lnTo>
                  <a:lnTo>
                    <a:pt x="967270" y="1943493"/>
                  </a:lnTo>
                  <a:lnTo>
                    <a:pt x="967270" y="2247747"/>
                  </a:lnTo>
                  <a:lnTo>
                    <a:pt x="985177" y="2247747"/>
                  </a:lnTo>
                  <a:lnTo>
                    <a:pt x="985177" y="1943493"/>
                  </a:lnTo>
                  <a:lnTo>
                    <a:pt x="1289697" y="1943493"/>
                  </a:lnTo>
                  <a:lnTo>
                    <a:pt x="1289697" y="2247747"/>
                  </a:lnTo>
                  <a:lnTo>
                    <a:pt x="1307604" y="2247747"/>
                  </a:lnTo>
                  <a:lnTo>
                    <a:pt x="1307604" y="1943493"/>
                  </a:lnTo>
                  <a:lnTo>
                    <a:pt x="1621078" y="1943493"/>
                  </a:lnTo>
                  <a:lnTo>
                    <a:pt x="1621078" y="1925713"/>
                  </a:lnTo>
                  <a:lnTo>
                    <a:pt x="17907" y="1925713"/>
                  </a:lnTo>
                  <a:lnTo>
                    <a:pt x="17907" y="1620939"/>
                  </a:lnTo>
                  <a:lnTo>
                    <a:pt x="322414" y="1620939"/>
                  </a:lnTo>
                  <a:lnTo>
                    <a:pt x="322414" y="1925370"/>
                  </a:lnTo>
                  <a:lnTo>
                    <a:pt x="340334" y="1925370"/>
                  </a:lnTo>
                  <a:lnTo>
                    <a:pt x="340334" y="1620939"/>
                  </a:lnTo>
                  <a:lnTo>
                    <a:pt x="644842" y="1620939"/>
                  </a:lnTo>
                  <a:lnTo>
                    <a:pt x="644842" y="1925370"/>
                  </a:lnTo>
                  <a:lnTo>
                    <a:pt x="662762" y="1925370"/>
                  </a:lnTo>
                  <a:lnTo>
                    <a:pt x="662762" y="1620939"/>
                  </a:lnTo>
                  <a:lnTo>
                    <a:pt x="967270" y="1620939"/>
                  </a:lnTo>
                  <a:lnTo>
                    <a:pt x="967270" y="1925370"/>
                  </a:lnTo>
                  <a:lnTo>
                    <a:pt x="985177" y="1925370"/>
                  </a:lnTo>
                  <a:lnTo>
                    <a:pt x="985177" y="1620939"/>
                  </a:lnTo>
                  <a:lnTo>
                    <a:pt x="1289697" y="1620939"/>
                  </a:lnTo>
                  <a:lnTo>
                    <a:pt x="1289697" y="1925370"/>
                  </a:lnTo>
                  <a:lnTo>
                    <a:pt x="1307604" y="1925370"/>
                  </a:lnTo>
                  <a:lnTo>
                    <a:pt x="1307604" y="1620939"/>
                  </a:lnTo>
                  <a:lnTo>
                    <a:pt x="1621078" y="1620939"/>
                  </a:lnTo>
                  <a:lnTo>
                    <a:pt x="1621078" y="1603159"/>
                  </a:lnTo>
                  <a:lnTo>
                    <a:pt x="17907" y="1603159"/>
                  </a:lnTo>
                  <a:lnTo>
                    <a:pt x="17907" y="1298371"/>
                  </a:lnTo>
                  <a:lnTo>
                    <a:pt x="1621078" y="1298371"/>
                  </a:lnTo>
                  <a:lnTo>
                    <a:pt x="1621078" y="1289481"/>
                  </a:lnTo>
                  <a:lnTo>
                    <a:pt x="1621078" y="1280591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811138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340334" y="7420305"/>
                  </a:moveTo>
                  <a:lnTo>
                    <a:pt x="322414" y="7420305"/>
                  </a:lnTo>
                  <a:lnTo>
                    <a:pt x="322414" y="7724775"/>
                  </a:lnTo>
                  <a:lnTo>
                    <a:pt x="340334" y="7724775"/>
                  </a:lnTo>
                  <a:lnTo>
                    <a:pt x="340334" y="7420305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662762" y="7420305"/>
                  </a:moveTo>
                  <a:lnTo>
                    <a:pt x="644842" y="7420305"/>
                  </a:lnTo>
                  <a:lnTo>
                    <a:pt x="644842" y="7724775"/>
                  </a:lnTo>
                  <a:lnTo>
                    <a:pt x="662762" y="7724775"/>
                  </a:lnTo>
                  <a:lnTo>
                    <a:pt x="662762" y="7420305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985177" y="7420305"/>
                  </a:moveTo>
                  <a:lnTo>
                    <a:pt x="967270" y="7420305"/>
                  </a:lnTo>
                  <a:lnTo>
                    <a:pt x="967270" y="7724775"/>
                  </a:lnTo>
                  <a:lnTo>
                    <a:pt x="985177" y="7724775"/>
                  </a:lnTo>
                  <a:lnTo>
                    <a:pt x="985177" y="7420305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307604" y="7420305"/>
                  </a:moveTo>
                  <a:lnTo>
                    <a:pt x="1289697" y="7420305"/>
                  </a:lnTo>
                  <a:lnTo>
                    <a:pt x="1289697" y="7724775"/>
                  </a:lnTo>
                  <a:lnTo>
                    <a:pt x="1307604" y="7724775"/>
                  </a:lnTo>
                  <a:lnTo>
                    <a:pt x="1307604" y="7420305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340334" y="8056105"/>
                  </a:lnTo>
                  <a:lnTo>
                    <a:pt x="340334" y="7742682"/>
                  </a:lnTo>
                  <a:lnTo>
                    <a:pt x="322414" y="7742682"/>
                  </a:lnTo>
                  <a:lnTo>
                    <a:pt x="322414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432216" y="614222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5" h="4200525">
                  <a:moveTo>
                    <a:pt x="340334" y="2596959"/>
                  </a:moveTo>
                  <a:lnTo>
                    <a:pt x="322414" y="2596959"/>
                  </a:lnTo>
                  <a:lnTo>
                    <a:pt x="322414" y="2901429"/>
                  </a:lnTo>
                  <a:lnTo>
                    <a:pt x="340334" y="2901429"/>
                  </a:lnTo>
                  <a:lnTo>
                    <a:pt x="340334" y="2596959"/>
                  </a:lnTo>
                  <a:close/>
                </a:path>
                <a:path w="1621155" h="4200525">
                  <a:moveTo>
                    <a:pt x="340334" y="976096"/>
                  </a:moveTo>
                  <a:lnTo>
                    <a:pt x="322414" y="976096"/>
                  </a:lnTo>
                  <a:lnTo>
                    <a:pt x="322414" y="1280579"/>
                  </a:lnTo>
                  <a:lnTo>
                    <a:pt x="340334" y="1280579"/>
                  </a:lnTo>
                  <a:lnTo>
                    <a:pt x="340334" y="976096"/>
                  </a:lnTo>
                  <a:close/>
                </a:path>
                <a:path w="1621155" h="4200525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26846"/>
                  </a:lnTo>
                  <a:lnTo>
                    <a:pt x="340334" y="626846"/>
                  </a:lnTo>
                  <a:lnTo>
                    <a:pt x="340334" y="322376"/>
                  </a:lnTo>
                  <a:close/>
                </a:path>
                <a:path w="1621155" h="4200525">
                  <a:moveTo>
                    <a:pt x="662762" y="2596959"/>
                  </a:moveTo>
                  <a:lnTo>
                    <a:pt x="644842" y="2596959"/>
                  </a:lnTo>
                  <a:lnTo>
                    <a:pt x="644842" y="2901429"/>
                  </a:lnTo>
                  <a:lnTo>
                    <a:pt x="662762" y="2901429"/>
                  </a:lnTo>
                  <a:lnTo>
                    <a:pt x="662762" y="2596959"/>
                  </a:lnTo>
                  <a:close/>
                </a:path>
                <a:path w="1621155" h="4200525">
                  <a:moveTo>
                    <a:pt x="662762" y="976096"/>
                  </a:moveTo>
                  <a:lnTo>
                    <a:pt x="644842" y="976096"/>
                  </a:lnTo>
                  <a:lnTo>
                    <a:pt x="644842" y="1280579"/>
                  </a:lnTo>
                  <a:lnTo>
                    <a:pt x="662762" y="1280579"/>
                  </a:lnTo>
                  <a:lnTo>
                    <a:pt x="662762" y="976096"/>
                  </a:lnTo>
                  <a:close/>
                </a:path>
                <a:path w="1621155" h="4200525">
                  <a:moveTo>
                    <a:pt x="662762" y="322376"/>
                  </a:moveTo>
                  <a:lnTo>
                    <a:pt x="644842" y="322376"/>
                  </a:lnTo>
                  <a:lnTo>
                    <a:pt x="644842" y="626846"/>
                  </a:lnTo>
                  <a:lnTo>
                    <a:pt x="662762" y="626846"/>
                  </a:lnTo>
                  <a:lnTo>
                    <a:pt x="662762" y="322376"/>
                  </a:lnTo>
                  <a:close/>
                </a:path>
                <a:path w="1621155" h="4200525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5" h="4200525">
                  <a:moveTo>
                    <a:pt x="985177" y="2596959"/>
                  </a:moveTo>
                  <a:lnTo>
                    <a:pt x="967270" y="2596959"/>
                  </a:lnTo>
                  <a:lnTo>
                    <a:pt x="967270" y="2901429"/>
                  </a:lnTo>
                  <a:lnTo>
                    <a:pt x="985177" y="2901429"/>
                  </a:lnTo>
                  <a:lnTo>
                    <a:pt x="985177" y="2596959"/>
                  </a:lnTo>
                  <a:close/>
                </a:path>
                <a:path w="1621155" h="4200525">
                  <a:moveTo>
                    <a:pt x="985177" y="976096"/>
                  </a:moveTo>
                  <a:lnTo>
                    <a:pt x="967270" y="976096"/>
                  </a:lnTo>
                  <a:lnTo>
                    <a:pt x="967270" y="1280579"/>
                  </a:lnTo>
                  <a:lnTo>
                    <a:pt x="985177" y="1280579"/>
                  </a:lnTo>
                  <a:lnTo>
                    <a:pt x="985177" y="976096"/>
                  </a:lnTo>
                  <a:close/>
                </a:path>
                <a:path w="1621155" h="4200525">
                  <a:moveTo>
                    <a:pt x="985177" y="322376"/>
                  </a:moveTo>
                  <a:lnTo>
                    <a:pt x="967270" y="322376"/>
                  </a:lnTo>
                  <a:lnTo>
                    <a:pt x="967270" y="626846"/>
                  </a:lnTo>
                  <a:lnTo>
                    <a:pt x="985177" y="626846"/>
                  </a:lnTo>
                  <a:lnTo>
                    <a:pt x="985177" y="322376"/>
                  </a:lnTo>
                  <a:close/>
                </a:path>
                <a:path w="1621155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5" h="4200525">
                  <a:moveTo>
                    <a:pt x="1307604" y="2596959"/>
                  </a:moveTo>
                  <a:lnTo>
                    <a:pt x="1289697" y="2596959"/>
                  </a:lnTo>
                  <a:lnTo>
                    <a:pt x="1289697" y="2901429"/>
                  </a:lnTo>
                  <a:lnTo>
                    <a:pt x="1307604" y="2901429"/>
                  </a:lnTo>
                  <a:lnTo>
                    <a:pt x="1307604" y="2596959"/>
                  </a:lnTo>
                  <a:close/>
                </a:path>
                <a:path w="1621155" h="4200525">
                  <a:moveTo>
                    <a:pt x="1307604" y="976096"/>
                  </a:moveTo>
                  <a:lnTo>
                    <a:pt x="1289697" y="976096"/>
                  </a:lnTo>
                  <a:lnTo>
                    <a:pt x="1289697" y="1280579"/>
                  </a:lnTo>
                  <a:lnTo>
                    <a:pt x="1307604" y="1280579"/>
                  </a:lnTo>
                  <a:lnTo>
                    <a:pt x="1307604" y="976096"/>
                  </a:lnTo>
                  <a:close/>
                </a:path>
                <a:path w="1621155" h="4200525">
                  <a:moveTo>
                    <a:pt x="1307604" y="322376"/>
                  </a:moveTo>
                  <a:lnTo>
                    <a:pt x="1289697" y="322376"/>
                  </a:lnTo>
                  <a:lnTo>
                    <a:pt x="1289697" y="626846"/>
                  </a:lnTo>
                  <a:lnTo>
                    <a:pt x="1307604" y="626846"/>
                  </a:lnTo>
                  <a:lnTo>
                    <a:pt x="1307604" y="322376"/>
                  </a:lnTo>
                  <a:close/>
                </a:path>
                <a:path w="1621155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200525">
                  <a:moveTo>
                    <a:pt x="1621078" y="958189"/>
                  </a:moveTo>
                  <a:lnTo>
                    <a:pt x="1307604" y="958189"/>
                  </a:lnTo>
                  <a:lnTo>
                    <a:pt x="1307604" y="644766"/>
                  </a:lnTo>
                  <a:lnTo>
                    <a:pt x="1289697" y="644766"/>
                  </a:lnTo>
                  <a:lnTo>
                    <a:pt x="1289697" y="958189"/>
                  </a:lnTo>
                  <a:lnTo>
                    <a:pt x="985177" y="958189"/>
                  </a:lnTo>
                  <a:lnTo>
                    <a:pt x="985177" y="644766"/>
                  </a:lnTo>
                  <a:lnTo>
                    <a:pt x="967270" y="644766"/>
                  </a:lnTo>
                  <a:lnTo>
                    <a:pt x="967270" y="958189"/>
                  </a:lnTo>
                  <a:lnTo>
                    <a:pt x="662762" y="958189"/>
                  </a:lnTo>
                  <a:lnTo>
                    <a:pt x="662762" y="644766"/>
                  </a:lnTo>
                  <a:lnTo>
                    <a:pt x="644842" y="644766"/>
                  </a:lnTo>
                  <a:lnTo>
                    <a:pt x="644842" y="958189"/>
                  </a:lnTo>
                  <a:lnTo>
                    <a:pt x="340334" y="958189"/>
                  </a:lnTo>
                  <a:lnTo>
                    <a:pt x="340334" y="644766"/>
                  </a:lnTo>
                  <a:lnTo>
                    <a:pt x="322414" y="644766"/>
                  </a:lnTo>
                  <a:lnTo>
                    <a:pt x="322414" y="958189"/>
                  </a:lnTo>
                  <a:lnTo>
                    <a:pt x="8953" y="958189"/>
                  </a:lnTo>
                  <a:lnTo>
                    <a:pt x="8953" y="967079"/>
                  </a:lnTo>
                  <a:lnTo>
                    <a:pt x="0" y="967079"/>
                  </a:lnTo>
                  <a:lnTo>
                    <a:pt x="0" y="975969"/>
                  </a:lnTo>
                  <a:lnTo>
                    <a:pt x="0" y="1280744"/>
                  </a:lnTo>
                  <a:lnTo>
                    <a:pt x="0" y="2578608"/>
                  </a:lnTo>
                  <a:lnTo>
                    <a:pt x="17907" y="2578608"/>
                  </a:lnTo>
                  <a:lnTo>
                    <a:pt x="17907" y="2266213"/>
                  </a:lnTo>
                  <a:lnTo>
                    <a:pt x="322414" y="2266213"/>
                  </a:lnTo>
                  <a:lnTo>
                    <a:pt x="322414" y="2579052"/>
                  </a:lnTo>
                  <a:lnTo>
                    <a:pt x="8953" y="2579052"/>
                  </a:lnTo>
                  <a:lnTo>
                    <a:pt x="8953" y="2587942"/>
                  </a:lnTo>
                  <a:lnTo>
                    <a:pt x="0" y="2587942"/>
                  </a:lnTo>
                  <a:lnTo>
                    <a:pt x="0" y="2596832"/>
                  </a:lnTo>
                  <a:lnTo>
                    <a:pt x="0" y="2901607"/>
                  </a:lnTo>
                  <a:lnTo>
                    <a:pt x="0" y="4199471"/>
                  </a:lnTo>
                  <a:lnTo>
                    <a:pt x="17907" y="4199471"/>
                  </a:lnTo>
                  <a:lnTo>
                    <a:pt x="17907" y="3887076"/>
                  </a:lnTo>
                  <a:lnTo>
                    <a:pt x="322414" y="3887076"/>
                  </a:lnTo>
                  <a:lnTo>
                    <a:pt x="322414" y="4199928"/>
                  </a:lnTo>
                  <a:lnTo>
                    <a:pt x="340334" y="4199928"/>
                  </a:lnTo>
                  <a:lnTo>
                    <a:pt x="340334" y="3887076"/>
                  </a:lnTo>
                  <a:lnTo>
                    <a:pt x="644842" y="3887076"/>
                  </a:lnTo>
                  <a:lnTo>
                    <a:pt x="644842" y="4199928"/>
                  </a:lnTo>
                  <a:lnTo>
                    <a:pt x="662762" y="4199928"/>
                  </a:lnTo>
                  <a:lnTo>
                    <a:pt x="662762" y="3887076"/>
                  </a:lnTo>
                  <a:lnTo>
                    <a:pt x="1621078" y="3887076"/>
                  </a:lnTo>
                  <a:lnTo>
                    <a:pt x="1621078" y="3868026"/>
                  </a:lnTo>
                  <a:lnTo>
                    <a:pt x="1307604" y="3868026"/>
                  </a:lnTo>
                  <a:lnTo>
                    <a:pt x="1307604" y="3564509"/>
                  </a:lnTo>
                  <a:lnTo>
                    <a:pt x="1621078" y="3564509"/>
                  </a:lnTo>
                  <a:lnTo>
                    <a:pt x="1621078" y="3546729"/>
                  </a:lnTo>
                  <a:lnTo>
                    <a:pt x="1289697" y="3546729"/>
                  </a:lnTo>
                  <a:lnTo>
                    <a:pt x="1289697" y="3564509"/>
                  </a:lnTo>
                  <a:lnTo>
                    <a:pt x="1289697" y="3868026"/>
                  </a:lnTo>
                  <a:lnTo>
                    <a:pt x="985177" y="3868026"/>
                  </a:lnTo>
                  <a:lnTo>
                    <a:pt x="985177" y="3564509"/>
                  </a:lnTo>
                  <a:lnTo>
                    <a:pt x="1289697" y="3564509"/>
                  </a:lnTo>
                  <a:lnTo>
                    <a:pt x="1289697" y="3546729"/>
                  </a:lnTo>
                  <a:lnTo>
                    <a:pt x="967270" y="3546729"/>
                  </a:lnTo>
                  <a:lnTo>
                    <a:pt x="967270" y="3564509"/>
                  </a:lnTo>
                  <a:lnTo>
                    <a:pt x="967270" y="3868026"/>
                  </a:lnTo>
                  <a:lnTo>
                    <a:pt x="662762" y="3868026"/>
                  </a:lnTo>
                  <a:lnTo>
                    <a:pt x="662762" y="3564509"/>
                  </a:lnTo>
                  <a:lnTo>
                    <a:pt x="967270" y="3564509"/>
                  </a:lnTo>
                  <a:lnTo>
                    <a:pt x="967270" y="3546729"/>
                  </a:lnTo>
                  <a:lnTo>
                    <a:pt x="644842" y="3546729"/>
                  </a:lnTo>
                  <a:lnTo>
                    <a:pt x="644842" y="3564509"/>
                  </a:lnTo>
                  <a:lnTo>
                    <a:pt x="644842" y="3868026"/>
                  </a:lnTo>
                  <a:lnTo>
                    <a:pt x="340334" y="3868026"/>
                  </a:lnTo>
                  <a:lnTo>
                    <a:pt x="340334" y="3564509"/>
                  </a:lnTo>
                  <a:lnTo>
                    <a:pt x="644842" y="3564509"/>
                  </a:lnTo>
                  <a:lnTo>
                    <a:pt x="644842" y="3546729"/>
                  </a:lnTo>
                  <a:lnTo>
                    <a:pt x="322414" y="3546729"/>
                  </a:lnTo>
                  <a:lnTo>
                    <a:pt x="322414" y="3564509"/>
                  </a:lnTo>
                  <a:lnTo>
                    <a:pt x="322414" y="3868026"/>
                  </a:lnTo>
                  <a:lnTo>
                    <a:pt x="17907" y="3868026"/>
                  </a:lnTo>
                  <a:lnTo>
                    <a:pt x="17907" y="3564509"/>
                  </a:lnTo>
                  <a:lnTo>
                    <a:pt x="322414" y="3564509"/>
                  </a:lnTo>
                  <a:lnTo>
                    <a:pt x="322414" y="3546729"/>
                  </a:lnTo>
                  <a:lnTo>
                    <a:pt x="17907" y="3546729"/>
                  </a:lnTo>
                  <a:lnTo>
                    <a:pt x="17907" y="3241954"/>
                  </a:lnTo>
                  <a:lnTo>
                    <a:pt x="322414" y="3241954"/>
                  </a:lnTo>
                  <a:lnTo>
                    <a:pt x="322414" y="3546208"/>
                  </a:lnTo>
                  <a:lnTo>
                    <a:pt x="340334" y="3546208"/>
                  </a:lnTo>
                  <a:lnTo>
                    <a:pt x="340334" y="3241954"/>
                  </a:lnTo>
                  <a:lnTo>
                    <a:pt x="644842" y="3241954"/>
                  </a:lnTo>
                  <a:lnTo>
                    <a:pt x="644842" y="3546208"/>
                  </a:lnTo>
                  <a:lnTo>
                    <a:pt x="662762" y="3546208"/>
                  </a:lnTo>
                  <a:lnTo>
                    <a:pt x="662762" y="3241954"/>
                  </a:lnTo>
                  <a:lnTo>
                    <a:pt x="967270" y="3241954"/>
                  </a:lnTo>
                  <a:lnTo>
                    <a:pt x="967270" y="3546208"/>
                  </a:lnTo>
                  <a:lnTo>
                    <a:pt x="985177" y="3546208"/>
                  </a:lnTo>
                  <a:lnTo>
                    <a:pt x="985177" y="3241954"/>
                  </a:lnTo>
                  <a:lnTo>
                    <a:pt x="1289697" y="3241954"/>
                  </a:lnTo>
                  <a:lnTo>
                    <a:pt x="1289697" y="3546208"/>
                  </a:lnTo>
                  <a:lnTo>
                    <a:pt x="1307604" y="3546208"/>
                  </a:lnTo>
                  <a:lnTo>
                    <a:pt x="1307604" y="3241954"/>
                  </a:lnTo>
                  <a:lnTo>
                    <a:pt x="1621078" y="3241954"/>
                  </a:lnTo>
                  <a:lnTo>
                    <a:pt x="1621078" y="3224174"/>
                  </a:lnTo>
                  <a:lnTo>
                    <a:pt x="17907" y="3224174"/>
                  </a:lnTo>
                  <a:lnTo>
                    <a:pt x="17907" y="2919387"/>
                  </a:lnTo>
                  <a:lnTo>
                    <a:pt x="322414" y="2919387"/>
                  </a:lnTo>
                  <a:lnTo>
                    <a:pt x="322414" y="3223818"/>
                  </a:lnTo>
                  <a:lnTo>
                    <a:pt x="340334" y="3223818"/>
                  </a:lnTo>
                  <a:lnTo>
                    <a:pt x="340334" y="2919387"/>
                  </a:lnTo>
                  <a:lnTo>
                    <a:pt x="644842" y="2919387"/>
                  </a:lnTo>
                  <a:lnTo>
                    <a:pt x="644842" y="3223818"/>
                  </a:lnTo>
                  <a:lnTo>
                    <a:pt x="662762" y="3223818"/>
                  </a:lnTo>
                  <a:lnTo>
                    <a:pt x="662762" y="2919387"/>
                  </a:lnTo>
                  <a:lnTo>
                    <a:pt x="967270" y="2919387"/>
                  </a:lnTo>
                  <a:lnTo>
                    <a:pt x="967270" y="3223818"/>
                  </a:lnTo>
                  <a:lnTo>
                    <a:pt x="985177" y="3223818"/>
                  </a:lnTo>
                  <a:lnTo>
                    <a:pt x="985177" y="2919387"/>
                  </a:lnTo>
                  <a:lnTo>
                    <a:pt x="1289697" y="2919387"/>
                  </a:lnTo>
                  <a:lnTo>
                    <a:pt x="1289697" y="3223818"/>
                  </a:lnTo>
                  <a:lnTo>
                    <a:pt x="1307604" y="3223818"/>
                  </a:lnTo>
                  <a:lnTo>
                    <a:pt x="1307604" y="2919387"/>
                  </a:lnTo>
                  <a:lnTo>
                    <a:pt x="1621078" y="2919387"/>
                  </a:lnTo>
                  <a:lnTo>
                    <a:pt x="1621078" y="2901607"/>
                  </a:lnTo>
                  <a:lnTo>
                    <a:pt x="17907" y="2901607"/>
                  </a:lnTo>
                  <a:lnTo>
                    <a:pt x="17907" y="2596832"/>
                  </a:lnTo>
                  <a:lnTo>
                    <a:pt x="1621078" y="2596832"/>
                  </a:lnTo>
                  <a:lnTo>
                    <a:pt x="1621078" y="2587942"/>
                  </a:lnTo>
                  <a:lnTo>
                    <a:pt x="1621078" y="2579052"/>
                  </a:lnTo>
                  <a:lnTo>
                    <a:pt x="1307604" y="2579052"/>
                  </a:lnTo>
                  <a:lnTo>
                    <a:pt x="1307604" y="2266213"/>
                  </a:lnTo>
                  <a:lnTo>
                    <a:pt x="1621078" y="2266213"/>
                  </a:lnTo>
                  <a:lnTo>
                    <a:pt x="1621078" y="2247163"/>
                  </a:lnTo>
                  <a:lnTo>
                    <a:pt x="1307604" y="2247163"/>
                  </a:lnTo>
                  <a:lnTo>
                    <a:pt x="1307604" y="1943646"/>
                  </a:lnTo>
                  <a:lnTo>
                    <a:pt x="1621078" y="1943646"/>
                  </a:lnTo>
                  <a:lnTo>
                    <a:pt x="1621078" y="1925866"/>
                  </a:lnTo>
                  <a:lnTo>
                    <a:pt x="1289697" y="1925866"/>
                  </a:lnTo>
                  <a:lnTo>
                    <a:pt x="1289697" y="1943646"/>
                  </a:lnTo>
                  <a:lnTo>
                    <a:pt x="1289697" y="2247163"/>
                  </a:lnTo>
                  <a:lnTo>
                    <a:pt x="1289697" y="2266213"/>
                  </a:lnTo>
                  <a:lnTo>
                    <a:pt x="1289697" y="2579052"/>
                  </a:lnTo>
                  <a:lnTo>
                    <a:pt x="985177" y="2579052"/>
                  </a:lnTo>
                  <a:lnTo>
                    <a:pt x="985177" y="2266213"/>
                  </a:lnTo>
                  <a:lnTo>
                    <a:pt x="1289697" y="2266213"/>
                  </a:lnTo>
                  <a:lnTo>
                    <a:pt x="1289697" y="2247163"/>
                  </a:lnTo>
                  <a:lnTo>
                    <a:pt x="985177" y="2247163"/>
                  </a:lnTo>
                  <a:lnTo>
                    <a:pt x="985177" y="1943646"/>
                  </a:lnTo>
                  <a:lnTo>
                    <a:pt x="1289697" y="1943646"/>
                  </a:lnTo>
                  <a:lnTo>
                    <a:pt x="1289697" y="1925866"/>
                  </a:lnTo>
                  <a:lnTo>
                    <a:pt x="967270" y="1925866"/>
                  </a:lnTo>
                  <a:lnTo>
                    <a:pt x="967270" y="1943646"/>
                  </a:lnTo>
                  <a:lnTo>
                    <a:pt x="967270" y="2247163"/>
                  </a:lnTo>
                  <a:lnTo>
                    <a:pt x="967270" y="2266213"/>
                  </a:lnTo>
                  <a:lnTo>
                    <a:pt x="967270" y="2579052"/>
                  </a:lnTo>
                  <a:lnTo>
                    <a:pt x="662762" y="2579052"/>
                  </a:lnTo>
                  <a:lnTo>
                    <a:pt x="662762" y="2266213"/>
                  </a:lnTo>
                  <a:lnTo>
                    <a:pt x="967270" y="2266213"/>
                  </a:lnTo>
                  <a:lnTo>
                    <a:pt x="967270" y="2247163"/>
                  </a:lnTo>
                  <a:lnTo>
                    <a:pt x="662762" y="2247163"/>
                  </a:lnTo>
                  <a:lnTo>
                    <a:pt x="662762" y="1943646"/>
                  </a:lnTo>
                  <a:lnTo>
                    <a:pt x="967270" y="1943646"/>
                  </a:lnTo>
                  <a:lnTo>
                    <a:pt x="967270" y="1925866"/>
                  </a:lnTo>
                  <a:lnTo>
                    <a:pt x="644842" y="1925866"/>
                  </a:lnTo>
                  <a:lnTo>
                    <a:pt x="644842" y="1943646"/>
                  </a:lnTo>
                  <a:lnTo>
                    <a:pt x="644842" y="2247163"/>
                  </a:lnTo>
                  <a:lnTo>
                    <a:pt x="644842" y="2266213"/>
                  </a:lnTo>
                  <a:lnTo>
                    <a:pt x="644842" y="2579052"/>
                  </a:lnTo>
                  <a:lnTo>
                    <a:pt x="340334" y="2579052"/>
                  </a:lnTo>
                  <a:lnTo>
                    <a:pt x="340334" y="2266213"/>
                  </a:lnTo>
                  <a:lnTo>
                    <a:pt x="644842" y="2266213"/>
                  </a:lnTo>
                  <a:lnTo>
                    <a:pt x="644842" y="2247163"/>
                  </a:lnTo>
                  <a:lnTo>
                    <a:pt x="340334" y="2247163"/>
                  </a:lnTo>
                  <a:lnTo>
                    <a:pt x="340334" y="1943646"/>
                  </a:lnTo>
                  <a:lnTo>
                    <a:pt x="644842" y="1943646"/>
                  </a:lnTo>
                  <a:lnTo>
                    <a:pt x="644842" y="1925866"/>
                  </a:lnTo>
                  <a:lnTo>
                    <a:pt x="322414" y="1925866"/>
                  </a:lnTo>
                  <a:lnTo>
                    <a:pt x="322414" y="1943646"/>
                  </a:lnTo>
                  <a:lnTo>
                    <a:pt x="322414" y="2247163"/>
                  </a:lnTo>
                  <a:lnTo>
                    <a:pt x="17907" y="2247163"/>
                  </a:lnTo>
                  <a:lnTo>
                    <a:pt x="17907" y="1943646"/>
                  </a:lnTo>
                  <a:lnTo>
                    <a:pt x="322414" y="1943646"/>
                  </a:lnTo>
                  <a:lnTo>
                    <a:pt x="322414" y="1925866"/>
                  </a:lnTo>
                  <a:lnTo>
                    <a:pt x="17907" y="1925866"/>
                  </a:lnTo>
                  <a:lnTo>
                    <a:pt x="17907" y="1621091"/>
                  </a:lnTo>
                  <a:lnTo>
                    <a:pt x="322414" y="1621091"/>
                  </a:lnTo>
                  <a:lnTo>
                    <a:pt x="322414" y="1925345"/>
                  </a:lnTo>
                  <a:lnTo>
                    <a:pt x="340334" y="1925345"/>
                  </a:lnTo>
                  <a:lnTo>
                    <a:pt x="340334" y="1621091"/>
                  </a:lnTo>
                  <a:lnTo>
                    <a:pt x="644842" y="1621091"/>
                  </a:lnTo>
                  <a:lnTo>
                    <a:pt x="644842" y="1925345"/>
                  </a:lnTo>
                  <a:lnTo>
                    <a:pt x="662762" y="1925345"/>
                  </a:lnTo>
                  <a:lnTo>
                    <a:pt x="662762" y="1621091"/>
                  </a:lnTo>
                  <a:lnTo>
                    <a:pt x="967270" y="1621091"/>
                  </a:lnTo>
                  <a:lnTo>
                    <a:pt x="967270" y="1925345"/>
                  </a:lnTo>
                  <a:lnTo>
                    <a:pt x="985177" y="1925345"/>
                  </a:lnTo>
                  <a:lnTo>
                    <a:pt x="985177" y="1621091"/>
                  </a:lnTo>
                  <a:lnTo>
                    <a:pt x="1289697" y="1621091"/>
                  </a:lnTo>
                  <a:lnTo>
                    <a:pt x="1289697" y="1925345"/>
                  </a:lnTo>
                  <a:lnTo>
                    <a:pt x="1307604" y="1925345"/>
                  </a:lnTo>
                  <a:lnTo>
                    <a:pt x="1307604" y="1621091"/>
                  </a:lnTo>
                  <a:lnTo>
                    <a:pt x="1621078" y="1621091"/>
                  </a:lnTo>
                  <a:lnTo>
                    <a:pt x="1621078" y="1603311"/>
                  </a:lnTo>
                  <a:lnTo>
                    <a:pt x="17907" y="1603311"/>
                  </a:lnTo>
                  <a:lnTo>
                    <a:pt x="17907" y="1298524"/>
                  </a:lnTo>
                  <a:lnTo>
                    <a:pt x="322414" y="1298524"/>
                  </a:lnTo>
                  <a:lnTo>
                    <a:pt x="322414" y="1602955"/>
                  </a:lnTo>
                  <a:lnTo>
                    <a:pt x="340334" y="1602955"/>
                  </a:lnTo>
                  <a:lnTo>
                    <a:pt x="340334" y="1298524"/>
                  </a:lnTo>
                  <a:lnTo>
                    <a:pt x="644842" y="1298524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524"/>
                  </a:lnTo>
                  <a:lnTo>
                    <a:pt x="967270" y="1298524"/>
                  </a:lnTo>
                  <a:lnTo>
                    <a:pt x="967270" y="1602955"/>
                  </a:lnTo>
                  <a:lnTo>
                    <a:pt x="985177" y="1602955"/>
                  </a:lnTo>
                  <a:lnTo>
                    <a:pt x="985177" y="1298524"/>
                  </a:lnTo>
                  <a:lnTo>
                    <a:pt x="1289697" y="1298524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524"/>
                  </a:lnTo>
                  <a:lnTo>
                    <a:pt x="1621078" y="1298524"/>
                  </a:lnTo>
                  <a:lnTo>
                    <a:pt x="1621078" y="1280744"/>
                  </a:lnTo>
                  <a:lnTo>
                    <a:pt x="17907" y="1280744"/>
                  </a:lnTo>
                  <a:lnTo>
                    <a:pt x="17907" y="975969"/>
                  </a:lnTo>
                  <a:lnTo>
                    <a:pt x="1621078" y="975969"/>
                  </a:lnTo>
                  <a:lnTo>
                    <a:pt x="1621078" y="967079"/>
                  </a:lnTo>
                  <a:lnTo>
                    <a:pt x="1621078" y="958189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432216" y="4500714"/>
              <a:ext cx="1621155" cy="4218305"/>
            </a:xfrm>
            <a:custGeom>
              <a:avLst/>
              <a:gdLst/>
              <a:ahLst/>
              <a:cxnLst/>
              <a:rect l="l" t="t" r="r" b="b"/>
              <a:pathLst>
                <a:path w="1621155" h="4218305">
                  <a:moveTo>
                    <a:pt x="340334" y="1952231"/>
                  </a:moveTo>
                  <a:lnTo>
                    <a:pt x="322414" y="1952231"/>
                  </a:lnTo>
                  <a:lnTo>
                    <a:pt x="322414" y="2256701"/>
                  </a:lnTo>
                  <a:lnTo>
                    <a:pt x="340334" y="2256701"/>
                  </a:lnTo>
                  <a:lnTo>
                    <a:pt x="340334" y="1952231"/>
                  </a:lnTo>
                  <a:close/>
                </a:path>
                <a:path w="1621155" h="4218305">
                  <a:moveTo>
                    <a:pt x="340334" y="331368"/>
                  </a:moveTo>
                  <a:lnTo>
                    <a:pt x="322414" y="331368"/>
                  </a:lnTo>
                  <a:lnTo>
                    <a:pt x="322414" y="635838"/>
                  </a:lnTo>
                  <a:lnTo>
                    <a:pt x="340334" y="635838"/>
                  </a:lnTo>
                  <a:lnTo>
                    <a:pt x="340334" y="331368"/>
                  </a:lnTo>
                  <a:close/>
                </a:path>
                <a:path w="1621155" h="4218305">
                  <a:moveTo>
                    <a:pt x="662762" y="1952231"/>
                  </a:moveTo>
                  <a:lnTo>
                    <a:pt x="644842" y="1952231"/>
                  </a:lnTo>
                  <a:lnTo>
                    <a:pt x="644842" y="2256701"/>
                  </a:lnTo>
                  <a:lnTo>
                    <a:pt x="662762" y="2256701"/>
                  </a:lnTo>
                  <a:lnTo>
                    <a:pt x="662762" y="1952231"/>
                  </a:lnTo>
                  <a:close/>
                </a:path>
                <a:path w="1621155" h="4218305">
                  <a:moveTo>
                    <a:pt x="662762" y="331368"/>
                  </a:moveTo>
                  <a:lnTo>
                    <a:pt x="644842" y="331368"/>
                  </a:lnTo>
                  <a:lnTo>
                    <a:pt x="644842" y="635838"/>
                  </a:lnTo>
                  <a:lnTo>
                    <a:pt x="662762" y="635838"/>
                  </a:lnTo>
                  <a:lnTo>
                    <a:pt x="662762" y="331368"/>
                  </a:lnTo>
                  <a:close/>
                </a:path>
                <a:path w="1621155" h="4218305">
                  <a:moveTo>
                    <a:pt x="662762" y="0"/>
                  </a:moveTo>
                  <a:lnTo>
                    <a:pt x="644842" y="0"/>
                  </a:lnTo>
                  <a:lnTo>
                    <a:pt x="644842" y="313436"/>
                  </a:lnTo>
                  <a:lnTo>
                    <a:pt x="662762" y="313436"/>
                  </a:lnTo>
                  <a:lnTo>
                    <a:pt x="662762" y="0"/>
                  </a:lnTo>
                  <a:close/>
                </a:path>
                <a:path w="1621155" h="4218305">
                  <a:moveTo>
                    <a:pt x="985177" y="1952231"/>
                  </a:moveTo>
                  <a:lnTo>
                    <a:pt x="967270" y="1952231"/>
                  </a:lnTo>
                  <a:lnTo>
                    <a:pt x="967270" y="2256701"/>
                  </a:lnTo>
                  <a:lnTo>
                    <a:pt x="985177" y="2256701"/>
                  </a:lnTo>
                  <a:lnTo>
                    <a:pt x="985177" y="1952231"/>
                  </a:lnTo>
                  <a:close/>
                </a:path>
                <a:path w="1621155" h="4218305">
                  <a:moveTo>
                    <a:pt x="985177" y="331368"/>
                  </a:moveTo>
                  <a:lnTo>
                    <a:pt x="967270" y="331368"/>
                  </a:lnTo>
                  <a:lnTo>
                    <a:pt x="967270" y="635838"/>
                  </a:lnTo>
                  <a:lnTo>
                    <a:pt x="985177" y="635838"/>
                  </a:lnTo>
                  <a:lnTo>
                    <a:pt x="985177" y="331368"/>
                  </a:lnTo>
                  <a:close/>
                </a:path>
                <a:path w="1621155" h="4218305">
                  <a:moveTo>
                    <a:pt x="985177" y="0"/>
                  </a:moveTo>
                  <a:lnTo>
                    <a:pt x="967270" y="0"/>
                  </a:lnTo>
                  <a:lnTo>
                    <a:pt x="967270" y="313436"/>
                  </a:lnTo>
                  <a:lnTo>
                    <a:pt x="985177" y="313436"/>
                  </a:lnTo>
                  <a:lnTo>
                    <a:pt x="985177" y="0"/>
                  </a:lnTo>
                  <a:close/>
                </a:path>
                <a:path w="1621155" h="4218305">
                  <a:moveTo>
                    <a:pt x="1307604" y="1952231"/>
                  </a:moveTo>
                  <a:lnTo>
                    <a:pt x="1289697" y="1952231"/>
                  </a:lnTo>
                  <a:lnTo>
                    <a:pt x="1289697" y="2256701"/>
                  </a:lnTo>
                  <a:lnTo>
                    <a:pt x="1307604" y="2256701"/>
                  </a:lnTo>
                  <a:lnTo>
                    <a:pt x="1307604" y="1952231"/>
                  </a:lnTo>
                  <a:close/>
                </a:path>
                <a:path w="1621155" h="4218305">
                  <a:moveTo>
                    <a:pt x="1307604" y="331368"/>
                  </a:moveTo>
                  <a:lnTo>
                    <a:pt x="1289697" y="331368"/>
                  </a:lnTo>
                  <a:lnTo>
                    <a:pt x="1289697" y="635838"/>
                  </a:lnTo>
                  <a:lnTo>
                    <a:pt x="1307604" y="635838"/>
                  </a:lnTo>
                  <a:lnTo>
                    <a:pt x="1307604" y="331368"/>
                  </a:lnTo>
                  <a:close/>
                </a:path>
                <a:path w="1621155" h="4218305">
                  <a:moveTo>
                    <a:pt x="1307604" y="0"/>
                  </a:moveTo>
                  <a:lnTo>
                    <a:pt x="1289697" y="0"/>
                  </a:lnTo>
                  <a:lnTo>
                    <a:pt x="1289697" y="313436"/>
                  </a:lnTo>
                  <a:lnTo>
                    <a:pt x="1307604" y="313436"/>
                  </a:lnTo>
                  <a:lnTo>
                    <a:pt x="1307604" y="0"/>
                  </a:lnTo>
                  <a:close/>
                </a:path>
                <a:path w="1621155" h="4218305">
                  <a:moveTo>
                    <a:pt x="1621078" y="313448"/>
                  </a:moveTo>
                  <a:lnTo>
                    <a:pt x="8953" y="313448"/>
                  </a:lnTo>
                  <a:lnTo>
                    <a:pt x="8953" y="322338"/>
                  </a:lnTo>
                  <a:lnTo>
                    <a:pt x="0" y="322338"/>
                  </a:lnTo>
                  <a:lnTo>
                    <a:pt x="0" y="1933879"/>
                  </a:lnTo>
                  <a:lnTo>
                    <a:pt x="17907" y="1933879"/>
                  </a:lnTo>
                  <a:lnTo>
                    <a:pt x="17907" y="1621472"/>
                  </a:lnTo>
                  <a:lnTo>
                    <a:pt x="322414" y="1621472"/>
                  </a:lnTo>
                  <a:lnTo>
                    <a:pt x="322414" y="1934324"/>
                  </a:lnTo>
                  <a:lnTo>
                    <a:pt x="8953" y="1934324"/>
                  </a:lnTo>
                  <a:lnTo>
                    <a:pt x="8953" y="1943214"/>
                  </a:lnTo>
                  <a:lnTo>
                    <a:pt x="0" y="1943214"/>
                  </a:lnTo>
                  <a:lnTo>
                    <a:pt x="0" y="1952104"/>
                  </a:lnTo>
                  <a:lnTo>
                    <a:pt x="0" y="2256879"/>
                  </a:lnTo>
                  <a:lnTo>
                    <a:pt x="0" y="3554742"/>
                  </a:lnTo>
                  <a:lnTo>
                    <a:pt x="17907" y="3554742"/>
                  </a:lnTo>
                  <a:lnTo>
                    <a:pt x="17907" y="3242335"/>
                  </a:lnTo>
                  <a:lnTo>
                    <a:pt x="322414" y="3242335"/>
                  </a:lnTo>
                  <a:lnTo>
                    <a:pt x="322414" y="3555187"/>
                  </a:lnTo>
                  <a:lnTo>
                    <a:pt x="8953" y="3555187"/>
                  </a:lnTo>
                  <a:lnTo>
                    <a:pt x="8953" y="3564077"/>
                  </a:lnTo>
                  <a:lnTo>
                    <a:pt x="0" y="3564077"/>
                  </a:lnTo>
                  <a:lnTo>
                    <a:pt x="0" y="3572967"/>
                  </a:lnTo>
                  <a:lnTo>
                    <a:pt x="0" y="3877741"/>
                  </a:lnTo>
                  <a:lnTo>
                    <a:pt x="0" y="3895521"/>
                  </a:lnTo>
                  <a:lnTo>
                    <a:pt x="0" y="4200309"/>
                  </a:lnTo>
                  <a:lnTo>
                    <a:pt x="0" y="4218089"/>
                  </a:lnTo>
                  <a:lnTo>
                    <a:pt x="1621078" y="4218089"/>
                  </a:lnTo>
                  <a:lnTo>
                    <a:pt x="1621078" y="4200309"/>
                  </a:lnTo>
                  <a:lnTo>
                    <a:pt x="17907" y="4200309"/>
                  </a:lnTo>
                  <a:lnTo>
                    <a:pt x="17907" y="3895521"/>
                  </a:lnTo>
                  <a:lnTo>
                    <a:pt x="1621078" y="3895521"/>
                  </a:lnTo>
                  <a:lnTo>
                    <a:pt x="1621078" y="3877741"/>
                  </a:lnTo>
                  <a:lnTo>
                    <a:pt x="17907" y="3877741"/>
                  </a:lnTo>
                  <a:lnTo>
                    <a:pt x="17907" y="3572967"/>
                  </a:lnTo>
                  <a:lnTo>
                    <a:pt x="1621078" y="3572967"/>
                  </a:lnTo>
                  <a:lnTo>
                    <a:pt x="1621078" y="3564077"/>
                  </a:lnTo>
                  <a:lnTo>
                    <a:pt x="1621078" y="3555187"/>
                  </a:lnTo>
                  <a:lnTo>
                    <a:pt x="1307604" y="3555187"/>
                  </a:lnTo>
                  <a:lnTo>
                    <a:pt x="1307604" y="3242335"/>
                  </a:lnTo>
                  <a:lnTo>
                    <a:pt x="1621078" y="3242335"/>
                  </a:lnTo>
                  <a:lnTo>
                    <a:pt x="1621078" y="3223285"/>
                  </a:lnTo>
                  <a:lnTo>
                    <a:pt x="1307604" y="3223285"/>
                  </a:lnTo>
                  <a:lnTo>
                    <a:pt x="1307604" y="2919780"/>
                  </a:lnTo>
                  <a:lnTo>
                    <a:pt x="1621078" y="2919780"/>
                  </a:lnTo>
                  <a:lnTo>
                    <a:pt x="1621078" y="2902000"/>
                  </a:lnTo>
                  <a:lnTo>
                    <a:pt x="1289697" y="2902000"/>
                  </a:lnTo>
                  <a:lnTo>
                    <a:pt x="1289697" y="2919780"/>
                  </a:lnTo>
                  <a:lnTo>
                    <a:pt x="1289697" y="3223285"/>
                  </a:lnTo>
                  <a:lnTo>
                    <a:pt x="1289697" y="3242335"/>
                  </a:lnTo>
                  <a:lnTo>
                    <a:pt x="1289697" y="3555187"/>
                  </a:lnTo>
                  <a:lnTo>
                    <a:pt x="985177" y="3555187"/>
                  </a:lnTo>
                  <a:lnTo>
                    <a:pt x="985177" y="3242335"/>
                  </a:lnTo>
                  <a:lnTo>
                    <a:pt x="1289697" y="3242335"/>
                  </a:lnTo>
                  <a:lnTo>
                    <a:pt x="1289697" y="3223285"/>
                  </a:lnTo>
                  <a:lnTo>
                    <a:pt x="985177" y="3223285"/>
                  </a:lnTo>
                  <a:lnTo>
                    <a:pt x="985177" y="2919780"/>
                  </a:lnTo>
                  <a:lnTo>
                    <a:pt x="1289697" y="2919780"/>
                  </a:lnTo>
                  <a:lnTo>
                    <a:pt x="1289697" y="2902000"/>
                  </a:lnTo>
                  <a:lnTo>
                    <a:pt x="967270" y="2902000"/>
                  </a:lnTo>
                  <a:lnTo>
                    <a:pt x="967270" y="2919780"/>
                  </a:lnTo>
                  <a:lnTo>
                    <a:pt x="967270" y="3223285"/>
                  </a:lnTo>
                  <a:lnTo>
                    <a:pt x="967270" y="3242335"/>
                  </a:lnTo>
                  <a:lnTo>
                    <a:pt x="967270" y="3555187"/>
                  </a:lnTo>
                  <a:lnTo>
                    <a:pt x="662762" y="3555187"/>
                  </a:lnTo>
                  <a:lnTo>
                    <a:pt x="662762" y="3242335"/>
                  </a:lnTo>
                  <a:lnTo>
                    <a:pt x="967270" y="3242335"/>
                  </a:lnTo>
                  <a:lnTo>
                    <a:pt x="967270" y="3223285"/>
                  </a:lnTo>
                  <a:lnTo>
                    <a:pt x="662762" y="3223285"/>
                  </a:lnTo>
                  <a:lnTo>
                    <a:pt x="662762" y="2919780"/>
                  </a:lnTo>
                  <a:lnTo>
                    <a:pt x="967270" y="2919780"/>
                  </a:lnTo>
                  <a:lnTo>
                    <a:pt x="967270" y="2902000"/>
                  </a:lnTo>
                  <a:lnTo>
                    <a:pt x="644842" y="2902000"/>
                  </a:lnTo>
                  <a:lnTo>
                    <a:pt x="644842" y="2919780"/>
                  </a:lnTo>
                  <a:lnTo>
                    <a:pt x="644842" y="3223285"/>
                  </a:lnTo>
                  <a:lnTo>
                    <a:pt x="644842" y="3242335"/>
                  </a:lnTo>
                  <a:lnTo>
                    <a:pt x="644842" y="3555187"/>
                  </a:lnTo>
                  <a:lnTo>
                    <a:pt x="340334" y="3555187"/>
                  </a:lnTo>
                  <a:lnTo>
                    <a:pt x="340334" y="3242335"/>
                  </a:lnTo>
                  <a:lnTo>
                    <a:pt x="644842" y="3242335"/>
                  </a:lnTo>
                  <a:lnTo>
                    <a:pt x="644842" y="3223285"/>
                  </a:lnTo>
                  <a:lnTo>
                    <a:pt x="340334" y="3223285"/>
                  </a:lnTo>
                  <a:lnTo>
                    <a:pt x="340334" y="2919780"/>
                  </a:lnTo>
                  <a:lnTo>
                    <a:pt x="644842" y="2919780"/>
                  </a:lnTo>
                  <a:lnTo>
                    <a:pt x="644842" y="2902000"/>
                  </a:lnTo>
                  <a:lnTo>
                    <a:pt x="322414" y="2902000"/>
                  </a:lnTo>
                  <a:lnTo>
                    <a:pt x="322414" y="2919780"/>
                  </a:lnTo>
                  <a:lnTo>
                    <a:pt x="322414" y="3223285"/>
                  </a:lnTo>
                  <a:lnTo>
                    <a:pt x="17907" y="3223285"/>
                  </a:lnTo>
                  <a:lnTo>
                    <a:pt x="17907" y="2919780"/>
                  </a:lnTo>
                  <a:lnTo>
                    <a:pt x="322414" y="2919780"/>
                  </a:lnTo>
                  <a:lnTo>
                    <a:pt x="322414" y="2902000"/>
                  </a:lnTo>
                  <a:lnTo>
                    <a:pt x="17907" y="2902000"/>
                  </a:lnTo>
                  <a:lnTo>
                    <a:pt x="17907" y="2597213"/>
                  </a:lnTo>
                  <a:lnTo>
                    <a:pt x="322414" y="2597213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7213"/>
                  </a:lnTo>
                  <a:lnTo>
                    <a:pt x="644842" y="2597213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7213"/>
                  </a:lnTo>
                  <a:lnTo>
                    <a:pt x="967270" y="2597213"/>
                  </a:lnTo>
                  <a:lnTo>
                    <a:pt x="967270" y="2901467"/>
                  </a:lnTo>
                  <a:lnTo>
                    <a:pt x="985177" y="2901467"/>
                  </a:lnTo>
                  <a:lnTo>
                    <a:pt x="985177" y="2597213"/>
                  </a:lnTo>
                  <a:lnTo>
                    <a:pt x="1289697" y="2597213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7213"/>
                  </a:lnTo>
                  <a:lnTo>
                    <a:pt x="1621078" y="2597213"/>
                  </a:lnTo>
                  <a:lnTo>
                    <a:pt x="1621078" y="2579446"/>
                  </a:lnTo>
                  <a:lnTo>
                    <a:pt x="17907" y="2579446"/>
                  </a:lnTo>
                  <a:lnTo>
                    <a:pt x="17907" y="2274659"/>
                  </a:lnTo>
                  <a:lnTo>
                    <a:pt x="322414" y="2274659"/>
                  </a:lnTo>
                  <a:lnTo>
                    <a:pt x="322414" y="2579090"/>
                  </a:lnTo>
                  <a:lnTo>
                    <a:pt x="340334" y="2579090"/>
                  </a:lnTo>
                  <a:lnTo>
                    <a:pt x="340334" y="2274659"/>
                  </a:lnTo>
                  <a:lnTo>
                    <a:pt x="644842" y="2274659"/>
                  </a:lnTo>
                  <a:lnTo>
                    <a:pt x="644842" y="2579090"/>
                  </a:lnTo>
                  <a:lnTo>
                    <a:pt x="662762" y="2579090"/>
                  </a:lnTo>
                  <a:lnTo>
                    <a:pt x="662762" y="2274659"/>
                  </a:lnTo>
                  <a:lnTo>
                    <a:pt x="967270" y="2274659"/>
                  </a:lnTo>
                  <a:lnTo>
                    <a:pt x="967270" y="2579090"/>
                  </a:lnTo>
                  <a:lnTo>
                    <a:pt x="985177" y="2579090"/>
                  </a:lnTo>
                  <a:lnTo>
                    <a:pt x="985177" y="2274659"/>
                  </a:lnTo>
                  <a:lnTo>
                    <a:pt x="1289697" y="2274659"/>
                  </a:lnTo>
                  <a:lnTo>
                    <a:pt x="1289697" y="2579090"/>
                  </a:lnTo>
                  <a:lnTo>
                    <a:pt x="1307604" y="2579090"/>
                  </a:lnTo>
                  <a:lnTo>
                    <a:pt x="1307604" y="2274659"/>
                  </a:lnTo>
                  <a:lnTo>
                    <a:pt x="1621078" y="2274659"/>
                  </a:lnTo>
                  <a:lnTo>
                    <a:pt x="1621078" y="2256879"/>
                  </a:lnTo>
                  <a:lnTo>
                    <a:pt x="17907" y="2256879"/>
                  </a:lnTo>
                  <a:lnTo>
                    <a:pt x="17907" y="1952104"/>
                  </a:lnTo>
                  <a:lnTo>
                    <a:pt x="1621078" y="1952104"/>
                  </a:lnTo>
                  <a:lnTo>
                    <a:pt x="1621078" y="1943214"/>
                  </a:lnTo>
                  <a:lnTo>
                    <a:pt x="1621078" y="1934324"/>
                  </a:lnTo>
                  <a:lnTo>
                    <a:pt x="1307604" y="1934324"/>
                  </a:lnTo>
                  <a:lnTo>
                    <a:pt x="1307604" y="1621472"/>
                  </a:lnTo>
                  <a:lnTo>
                    <a:pt x="1621078" y="1621472"/>
                  </a:lnTo>
                  <a:lnTo>
                    <a:pt x="1621078" y="1602422"/>
                  </a:lnTo>
                  <a:lnTo>
                    <a:pt x="1307604" y="1602422"/>
                  </a:lnTo>
                  <a:lnTo>
                    <a:pt x="1307604" y="1298917"/>
                  </a:lnTo>
                  <a:lnTo>
                    <a:pt x="1621078" y="1298917"/>
                  </a:lnTo>
                  <a:lnTo>
                    <a:pt x="1621078" y="1281137"/>
                  </a:lnTo>
                  <a:lnTo>
                    <a:pt x="1289697" y="1281137"/>
                  </a:lnTo>
                  <a:lnTo>
                    <a:pt x="1289697" y="1298917"/>
                  </a:lnTo>
                  <a:lnTo>
                    <a:pt x="1289697" y="1602422"/>
                  </a:lnTo>
                  <a:lnTo>
                    <a:pt x="1289697" y="1621472"/>
                  </a:lnTo>
                  <a:lnTo>
                    <a:pt x="1289697" y="1934324"/>
                  </a:lnTo>
                  <a:lnTo>
                    <a:pt x="985177" y="1934324"/>
                  </a:lnTo>
                  <a:lnTo>
                    <a:pt x="985177" y="1621472"/>
                  </a:lnTo>
                  <a:lnTo>
                    <a:pt x="1289697" y="1621472"/>
                  </a:lnTo>
                  <a:lnTo>
                    <a:pt x="1289697" y="1602422"/>
                  </a:lnTo>
                  <a:lnTo>
                    <a:pt x="985177" y="1602422"/>
                  </a:lnTo>
                  <a:lnTo>
                    <a:pt x="985177" y="1298917"/>
                  </a:lnTo>
                  <a:lnTo>
                    <a:pt x="1289697" y="1298917"/>
                  </a:lnTo>
                  <a:lnTo>
                    <a:pt x="1289697" y="1281137"/>
                  </a:lnTo>
                  <a:lnTo>
                    <a:pt x="967270" y="1281137"/>
                  </a:lnTo>
                  <a:lnTo>
                    <a:pt x="967270" y="1298917"/>
                  </a:lnTo>
                  <a:lnTo>
                    <a:pt x="967270" y="1602422"/>
                  </a:lnTo>
                  <a:lnTo>
                    <a:pt x="967270" y="1621472"/>
                  </a:lnTo>
                  <a:lnTo>
                    <a:pt x="967270" y="1934324"/>
                  </a:lnTo>
                  <a:lnTo>
                    <a:pt x="662762" y="1934324"/>
                  </a:lnTo>
                  <a:lnTo>
                    <a:pt x="662762" y="1621472"/>
                  </a:lnTo>
                  <a:lnTo>
                    <a:pt x="967270" y="1621472"/>
                  </a:lnTo>
                  <a:lnTo>
                    <a:pt x="967270" y="1602422"/>
                  </a:lnTo>
                  <a:lnTo>
                    <a:pt x="662762" y="1602422"/>
                  </a:lnTo>
                  <a:lnTo>
                    <a:pt x="662762" y="1298917"/>
                  </a:lnTo>
                  <a:lnTo>
                    <a:pt x="967270" y="1298917"/>
                  </a:lnTo>
                  <a:lnTo>
                    <a:pt x="967270" y="1281137"/>
                  </a:lnTo>
                  <a:lnTo>
                    <a:pt x="644842" y="1281137"/>
                  </a:lnTo>
                  <a:lnTo>
                    <a:pt x="644842" y="1298917"/>
                  </a:lnTo>
                  <a:lnTo>
                    <a:pt x="644842" y="1602422"/>
                  </a:lnTo>
                  <a:lnTo>
                    <a:pt x="644842" y="1621472"/>
                  </a:lnTo>
                  <a:lnTo>
                    <a:pt x="644842" y="1934324"/>
                  </a:lnTo>
                  <a:lnTo>
                    <a:pt x="340334" y="1934324"/>
                  </a:lnTo>
                  <a:lnTo>
                    <a:pt x="340334" y="1621472"/>
                  </a:lnTo>
                  <a:lnTo>
                    <a:pt x="644842" y="1621472"/>
                  </a:lnTo>
                  <a:lnTo>
                    <a:pt x="644842" y="1602422"/>
                  </a:lnTo>
                  <a:lnTo>
                    <a:pt x="340334" y="1602422"/>
                  </a:lnTo>
                  <a:lnTo>
                    <a:pt x="340334" y="1298917"/>
                  </a:lnTo>
                  <a:lnTo>
                    <a:pt x="644842" y="1298917"/>
                  </a:lnTo>
                  <a:lnTo>
                    <a:pt x="644842" y="1281137"/>
                  </a:lnTo>
                  <a:lnTo>
                    <a:pt x="322414" y="1281137"/>
                  </a:lnTo>
                  <a:lnTo>
                    <a:pt x="322414" y="1298917"/>
                  </a:lnTo>
                  <a:lnTo>
                    <a:pt x="322414" y="1602422"/>
                  </a:lnTo>
                  <a:lnTo>
                    <a:pt x="17907" y="1602422"/>
                  </a:lnTo>
                  <a:lnTo>
                    <a:pt x="17907" y="1298917"/>
                  </a:lnTo>
                  <a:lnTo>
                    <a:pt x="322414" y="1298917"/>
                  </a:lnTo>
                  <a:lnTo>
                    <a:pt x="322414" y="1281137"/>
                  </a:lnTo>
                  <a:lnTo>
                    <a:pt x="17907" y="1281137"/>
                  </a:lnTo>
                  <a:lnTo>
                    <a:pt x="17907" y="976350"/>
                  </a:lnTo>
                  <a:lnTo>
                    <a:pt x="322414" y="976350"/>
                  </a:lnTo>
                  <a:lnTo>
                    <a:pt x="322414" y="1280604"/>
                  </a:lnTo>
                  <a:lnTo>
                    <a:pt x="340334" y="1280604"/>
                  </a:lnTo>
                  <a:lnTo>
                    <a:pt x="340334" y="976350"/>
                  </a:lnTo>
                  <a:lnTo>
                    <a:pt x="644842" y="976350"/>
                  </a:lnTo>
                  <a:lnTo>
                    <a:pt x="644842" y="1280604"/>
                  </a:lnTo>
                  <a:lnTo>
                    <a:pt x="662762" y="1280604"/>
                  </a:lnTo>
                  <a:lnTo>
                    <a:pt x="662762" y="976350"/>
                  </a:lnTo>
                  <a:lnTo>
                    <a:pt x="967270" y="976350"/>
                  </a:lnTo>
                  <a:lnTo>
                    <a:pt x="967270" y="1280604"/>
                  </a:lnTo>
                  <a:lnTo>
                    <a:pt x="985177" y="1280604"/>
                  </a:lnTo>
                  <a:lnTo>
                    <a:pt x="985177" y="976350"/>
                  </a:lnTo>
                  <a:lnTo>
                    <a:pt x="1289697" y="976350"/>
                  </a:lnTo>
                  <a:lnTo>
                    <a:pt x="1289697" y="1280604"/>
                  </a:lnTo>
                  <a:lnTo>
                    <a:pt x="1307604" y="1280604"/>
                  </a:lnTo>
                  <a:lnTo>
                    <a:pt x="1307604" y="976350"/>
                  </a:lnTo>
                  <a:lnTo>
                    <a:pt x="1621078" y="976350"/>
                  </a:lnTo>
                  <a:lnTo>
                    <a:pt x="1621078" y="958570"/>
                  </a:lnTo>
                  <a:lnTo>
                    <a:pt x="17907" y="958570"/>
                  </a:lnTo>
                  <a:lnTo>
                    <a:pt x="17907" y="653796"/>
                  </a:lnTo>
                  <a:lnTo>
                    <a:pt x="322414" y="653796"/>
                  </a:lnTo>
                  <a:lnTo>
                    <a:pt x="322414" y="958227"/>
                  </a:lnTo>
                  <a:lnTo>
                    <a:pt x="340334" y="958227"/>
                  </a:lnTo>
                  <a:lnTo>
                    <a:pt x="340334" y="653796"/>
                  </a:lnTo>
                  <a:lnTo>
                    <a:pt x="644842" y="653796"/>
                  </a:lnTo>
                  <a:lnTo>
                    <a:pt x="644842" y="958227"/>
                  </a:lnTo>
                  <a:lnTo>
                    <a:pt x="662762" y="958227"/>
                  </a:lnTo>
                  <a:lnTo>
                    <a:pt x="662762" y="653796"/>
                  </a:lnTo>
                  <a:lnTo>
                    <a:pt x="967270" y="653796"/>
                  </a:lnTo>
                  <a:lnTo>
                    <a:pt x="967270" y="958227"/>
                  </a:lnTo>
                  <a:lnTo>
                    <a:pt x="985177" y="958227"/>
                  </a:lnTo>
                  <a:lnTo>
                    <a:pt x="985177" y="653796"/>
                  </a:lnTo>
                  <a:lnTo>
                    <a:pt x="1289697" y="653796"/>
                  </a:lnTo>
                  <a:lnTo>
                    <a:pt x="1289697" y="958227"/>
                  </a:lnTo>
                  <a:lnTo>
                    <a:pt x="1307604" y="958227"/>
                  </a:lnTo>
                  <a:lnTo>
                    <a:pt x="1307604" y="653796"/>
                  </a:lnTo>
                  <a:lnTo>
                    <a:pt x="1621078" y="653796"/>
                  </a:lnTo>
                  <a:lnTo>
                    <a:pt x="1621078" y="636016"/>
                  </a:lnTo>
                  <a:lnTo>
                    <a:pt x="17907" y="636016"/>
                  </a:lnTo>
                  <a:lnTo>
                    <a:pt x="17907" y="331228"/>
                  </a:lnTo>
                  <a:lnTo>
                    <a:pt x="1621078" y="331228"/>
                  </a:lnTo>
                  <a:lnTo>
                    <a:pt x="1621078" y="322338"/>
                  </a:lnTo>
                  <a:lnTo>
                    <a:pt x="1621078" y="313448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432216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396402"/>
                  </a:moveTo>
                  <a:lnTo>
                    <a:pt x="322414" y="8396402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02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396402"/>
                  </a:moveTo>
                  <a:lnTo>
                    <a:pt x="644842" y="8396402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02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396402"/>
                  </a:moveTo>
                  <a:lnTo>
                    <a:pt x="967270" y="8396402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02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396402"/>
                  </a:moveTo>
                  <a:lnTo>
                    <a:pt x="1289697" y="8396402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02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701227"/>
                  </a:moveTo>
                  <a:lnTo>
                    <a:pt x="0" y="8701227"/>
                  </a:lnTo>
                  <a:lnTo>
                    <a:pt x="0" y="8719007"/>
                  </a:lnTo>
                  <a:lnTo>
                    <a:pt x="0" y="9023782"/>
                  </a:lnTo>
                  <a:lnTo>
                    <a:pt x="0" y="9041562"/>
                  </a:lnTo>
                  <a:lnTo>
                    <a:pt x="0" y="9345079"/>
                  </a:lnTo>
                  <a:lnTo>
                    <a:pt x="0" y="9364129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3242157" y="1590395"/>
                  </a:lnTo>
                  <a:lnTo>
                    <a:pt x="3242157" y="1581505"/>
                  </a:lnTo>
                  <a:lnTo>
                    <a:pt x="3242157" y="1572615"/>
                  </a:lnTo>
                  <a:lnTo>
                    <a:pt x="2928683" y="1572615"/>
                  </a:lnTo>
                  <a:lnTo>
                    <a:pt x="2928683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928683" y="1240713"/>
                  </a:lnTo>
                  <a:lnTo>
                    <a:pt x="2928683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910776" y="919416"/>
                  </a:lnTo>
                  <a:lnTo>
                    <a:pt x="2910776" y="937196"/>
                  </a:lnTo>
                  <a:lnTo>
                    <a:pt x="2910776" y="1240713"/>
                  </a:lnTo>
                  <a:lnTo>
                    <a:pt x="2910776" y="1259763"/>
                  </a:lnTo>
                  <a:lnTo>
                    <a:pt x="2910776" y="1572615"/>
                  </a:lnTo>
                  <a:lnTo>
                    <a:pt x="2606256" y="1572615"/>
                  </a:lnTo>
                  <a:lnTo>
                    <a:pt x="2606256" y="1259763"/>
                  </a:lnTo>
                  <a:lnTo>
                    <a:pt x="2910776" y="1259763"/>
                  </a:lnTo>
                  <a:lnTo>
                    <a:pt x="2910776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2910776" y="937196"/>
                  </a:lnTo>
                  <a:lnTo>
                    <a:pt x="2910776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588349" y="1259763"/>
                  </a:lnTo>
                  <a:lnTo>
                    <a:pt x="2588349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49" y="1259763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2265921" y="1259763"/>
                  </a:lnTo>
                  <a:lnTo>
                    <a:pt x="2265921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21" y="1259763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053296" y="1590191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5" h="4844415">
                  <a:moveTo>
                    <a:pt x="340334" y="1620989"/>
                  </a:moveTo>
                  <a:lnTo>
                    <a:pt x="322414" y="1620989"/>
                  </a:lnTo>
                  <a:lnTo>
                    <a:pt x="322414" y="1925459"/>
                  </a:lnTo>
                  <a:lnTo>
                    <a:pt x="340334" y="1925459"/>
                  </a:lnTo>
                  <a:lnTo>
                    <a:pt x="340334" y="1620989"/>
                  </a:lnTo>
                  <a:close/>
                </a:path>
                <a:path w="1621155" h="4844415">
                  <a:moveTo>
                    <a:pt x="340334" y="127"/>
                  </a:moveTo>
                  <a:lnTo>
                    <a:pt x="322414" y="127"/>
                  </a:lnTo>
                  <a:lnTo>
                    <a:pt x="322414" y="304609"/>
                  </a:lnTo>
                  <a:lnTo>
                    <a:pt x="340334" y="304609"/>
                  </a:lnTo>
                  <a:lnTo>
                    <a:pt x="340334" y="127"/>
                  </a:lnTo>
                  <a:close/>
                </a:path>
                <a:path w="1621155" h="4844415">
                  <a:moveTo>
                    <a:pt x="662762" y="1620989"/>
                  </a:moveTo>
                  <a:lnTo>
                    <a:pt x="644842" y="1620989"/>
                  </a:lnTo>
                  <a:lnTo>
                    <a:pt x="644842" y="1925459"/>
                  </a:lnTo>
                  <a:lnTo>
                    <a:pt x="662762" y="1925459"/>
                  </a:lnTo>
                  <a:lnTo>
                    <a:pt x="662762" y="1620989"/>
                  </a:lnTo>
                  <a:close/>
                </a:path>
                <a:path w="1621155" h="4844415">
                  <a:moveTo>
                    <a:pt x="662762" y="127"/>
                  </a:moveTo>
                  <a:lnTo>
                    <a:pt x="644842" y="127"/>
                  </a:lnTo>
                  <a:lnTo>
                    <a:pt x="644842" y="304609"/>
                  </a:lnTo>
                  <a:lnTo>
                    <a:pt x="662762" y="304609"/>
                  </a:lnTo>
                  <a:lnTo>
                    <a:pt x="662762" y="127"/>
                  </a:lnTo>
                  <a:close/>
                </a:path>
                <a:path w="1621155" h="4844415">
                  <a:moveTo>
                    <a:pt x="985177" y="1620989"/>
                  </a:moveTo>
                  <a:lnTo>
                    <a:pt x="967270" y="1620989"/>
                  </a:lnTo>
                  <a:lnTo>
                    <a:pt x="967270" y="1925459"/>
                  </a:lnTo>
                  <a:lnTo>
                    <a:pt x="985177" y="1925459"/>
                  </a:lnTo>
                  <a:lnTo>
                    <a:pt x="985177" y="1620989"/>
                  </a:lnTo>
                  <a:close/>
                </a:path>
                <a:path w="1621155" h="4844415">
                  <a:moveTo>
                    <a:pt x="985177" y="127"/>
                  </a:moveTo>
                  <a:lnTo>
                    <a:pt x="967270" y="127"/>
                  </a:lnTo>
                  <a:lnTo>
                    <a:pt x="967270" y="304609"/>
                  </a:lnTo>
                  <a:lnTo>
                    <a:pt x="985177" y="304609"/>
                  </a:lnTo>
                  <a:lnTo>
                    <a:pt x="985177" y="127"/>
                  </a:lnTo>
                  <a:close/>
                </a:path>
                <a:path w="1621155" h="4844415">
                  <a:moveTo>
                    <a:pt x="1307604" y="1620989"/>
                  </a:moveTo>
                  <a:lnTo>
                    <a:pt x="1289697" y="1620989"/>
                  </a:lnTo>
                  <a:lnTo>
                    <a:pt x="1289697" y="1925459"/>
                  </a:lnTo>
                  <a:lnTo>
                    <a:pt x="1307604" y="1925459"/>
                  </a:lnTo>
                  <a:lnTo>
                    <a:pt x="1307604" y="1620989"/>
                  </a:lnTo>
                  <a:close/>
                </a:path>
                <a:path w="1621155" h="4844415">
                  <a:moveTo>
                    <a:pt x="1307604" y="127"/>
                  </a:moveTo>
                  <a:lnTo>
                    <a:pt x="1289697" y="127"/>
                  </a:lnTo>
                  <a:lnTo>
                    <a:pt x="1289697" y="304609"/>
                  </a:lnTo>
                  <a:lnTo>
                    <a:pt x="1307604" y="304609"/>
                  </a:lnTo>
                  <a:lnTo>
                    <a:pt x="1307604" y="127"/>
                  </a:lnTo>
                  <a:close/>
                </a:path>
                <a:path w="1621155" h="4844415">
                  <a:moveTo>
                    <a:pt x="1621078" y="3223971"/>
                  </a:moveTo>
                  <a:lnTo>
                    <a:pt x="8953" y="3223971"/>
                  </a:lnTo>
                  <a:lnTo>
                    <a:pt x="8953" y="3232861"/>
                  </a:lnTo>
                  <a:lnTo>
                    <a:pt x="0" y="3232861"/>
                  </a:lnTo>
                  <a:lnTo>
                    <a:pt x="0" y="4844402"/>
                  </a:lnTo>
                  <a:lnTo>
                    <a:pt x="17907" y="4844402"/>
                  </a:lnTo>
                  <a:lnTo>
                    <a:pt x="17907" y="4531995"/>
                  </a:lnTo>
                  <a:lnTo>
                    <a:pt x="1621078" y="4531995"/>
                  </a:lnTo>
                  <a:lnTo>
                    <a:pt x="1621078" y="4512945"/>
                  </a:lnTo>
                  <a:lnTo>
                    <a:pt x="17907" y="4512945"/>
                  </a:lnTo>
                  <a:lnTo>
                    <a:pt x="17907" y="4209440"/>
                  </a:lnTo>
                  <a:lnTo>
                    <a:pt x="1621078" y="4209440"/>
                  </a:lnTo>
                  <a:lnTo>
                    <a:pt x="1621078" y="4191660"/>
                  </a:lnTo>
                  <a:lnTo>
                    <a:pt x="17907" y="4191660"/>
                  </a:lnTo>
                  <a:lnTo>
                    <a:pt x="17907" y="3886873"/>
                  </a:lnTo>
                  <a:lnTo>
                    <a:pt x="1621078" y="3886873"/>
                  </a:lnTo>
                  <a:lnTo>
                    <a:pt x="1621078" y="3869093"/>
                  </a:lnTo>
                  <a:lnTo>
                    <a:pt x="17907" y="3869093"/>
                  </a:lnTo>
                  <a:lnTo>
                    <a:pt x="17907" y="3564318"/>
                  </a:lnTo>
                  <a:lnTo>
                    <a:pt x="1621078" y="3564318"/>
                  </a:lnTo>
                  <a:lnTo>
                    <a:pt x="1621078" y="3546538"/>
                  </a:lnTo>
                  <a:lnTo>
                    <a:pt x="17907" y="3546538"/>
                  </a:lnTo>
                  <a:lnTo>
                    <a:pt x="17907" y="3241751"/>
                  </a:lnTo>
                  <a:lnTo>
                    <a:pt x="1621078" y="3241751"/>
                  </a:lnTo>
                  <a:lnTo>
                    <a:pt x="1621078" y="3232861"/>
                  </a:lnTo>
                  <a:lnTo>
                    <a:pt x="1621078" y="3223971"/>
                  </a:lnTo>
                  <a:close/>
                </a:path>
                <a:path w="1621155" h="4844415">
                  <a:moveTo>
                    <a:pt x="1621078" y="304774"/>
                  </a:moveTo>
                  <a:lnTo>
                    <a:pt x="17907" y="304774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38"/>
                  </a:lnTo>
                  <a:lnTo>
                    <a:pt x="17907" y="1602638"/>
                  </a:lnTo>
                  <a:lnTo>
                    <a:pt x="17907" y="1290243"/>
                  </a:lnTo>
                  <a:lnTo>
                    <a:pt x="322414" y="1290243"/>
                  </a:lnTo>
                  <a:lnTo>
                    <a:pt x="322414" y="1603082"/>
                  </a:lnTo>
                  <a:lnTo>
                    <a:pt x="8953" y="1603082"/>
                  </a:lnTo>
                  <a:lnTo>
                    <a:pt x="8953" y="1611972"/>
                  </a:lnTo>
                  <a:lnTo>
                    <a:pt x="0" y="1611972"/>
                  </a:lnTo>
                  <a:lnTo>
                    <a:pt x="0" y="1620862"/>
                  </a:lnTo>
                  <a:lnTo>
                    <a:pt x="0" y="1925637"/>
                  </a:lnTo>
                  <a:lnTo>
                    <a:pt x="0" y="3223501"/>
                  </a:lnTo>
                  <a:lnTo>
                    <a:pt x="17907" y="3223501"/>
                  </a:lnTo>
                  <a:lnTo>
                    <a:pt x="17907" y="2911106"/>
                  </a:lnTo>
                  <a:lnTo>
                    <a:pt x="322414" y="2911106"/>
                  </a:lnTo>
                  <a:lnTo>
                    <a:pt x="322414" y="3223958"/>
                  </a:lnTo>
                  <a:lnTo>
                    <a:pt x="340334" y="3223958"/>
                  </a:lnTo>
                  <a:lnTo>
                    <a:pt x="340334" y="2911106"/>
                  </a:lnTo>
                  <a:lnTo>
                    <a:pt x="644842" y="2911106"/>
                  </a:lnTo>
                  <a:lnTo>
                    <a:pt x="644842" y="3223958"/>
                  </a:lnTo>
                  <a:lnTo>
                    <a:pt x="662762" y="3223958"/>
                  </a:lnTo>
                  <a:lnTo>
                    <a:pt x="662762" y="2911106"/>
                  </a:lnTo>
                  <a:lnTo>
                    <a:pt x="967270" y="2911106"/>
                  </a:lnTo>
                  <a:lnTo>
                    <a:pt x="967270" y="3223958"/>
                  </a:lnTo>
                  <a:lnTo>
                    <a:pt x="985177" y="3223958"/>
                  </a:lnTo>
                  <a:lnTo>
                    <a:pt x="985177" y="2911106"/>
                  </a:lnTo>
                  <a:lnTo>
                    <a:pt x="1289697" y="2911106"/>
                  </a:lnTo>
                  <a:lnTo>
                    <a:pt x="1289697" y="3223958"/>
                  </a:lnTo>
                  <a:lnTo>
                    <a:pt x="1307604" y="3223958"/>
                  </a:lnTo>
                  <a:lnTo>
                    <a:pt x="1307604" y="2911106"/>
                  </a:lnTo>
                  <a:lnTo>
                    <a:pt x="1621078" y="2911106"/>
                  </a:lnTo>
                  <a:lnTo>
                    <a:pt x="1621078" y="2892056"/>
                  </a:lnTo>
                  <a:lnTo>
                    <a:pt x="1307604" y="2892056"/>
                  </a:lnTo>
                  <a:lnTo>
                    <a:pt x="1307604" y="2588539"/>
                  </a:lnTo>
                  <a:lnTo>
                    <a:pt x="1621078" y="2588539"/>
                  </a:lnTo>
                  <a:lnTo>
                    <a:pt x="1621078" y="2570759"/>
                  </a:lnTo>
                  <a:lnTo>
                    <a:pt x="1289697" y="2570759"/>
                  </a:lnTo>
                  <a:lnTo>
                    <a:pt x="1289697" y="2588539"/>
                  </a:lnTo>
                  <a:lnTo>
                    <a:pt x="1289697" y="2892056"/>
                  </a:lnTo>
                  <a:lnTo>
                    <a:pt x="985177" y="2892056"/>
                  </a:lnTo>
                  <a:lnTo>
                    <a:pt x="985177" y="2588539"/>
                  </a:lnTo>
                  <a:lnTo>
                    <a:pt x="1289697" y="2588539"/>
                  </a:lnTo>
                  <a:lnTo>
                    <a:pt x="1289697" y="2570759"/>
                  </a:lnTo>
                  <a:lnTo>
                    <a:pt x="967270" y="2570759"/>
                  </a:lnTo>
                  <a:lnTo>
                    <a:pt x="967270" y="2588539"/>
                  </a:lnTo>
                  <a:lnTo>
                    <a:pt x="967270" y="2892056"/>
                  </a:lnTo>
                  <a:lnTo>
                    <a:pt x="662762" y="2892056"/>
                  </a:lnTo>
                  <a:lnTo>
                    <a:pt x="662762" y="2588539"/>
                  </a:lnTo>
                  <a:lnTo>
                    <a:pt x="967270" y="2588539"/>
                  </a:lnTo>
                  <a:lnTo>
                    <a:pt x="967270" y="2570759"/>
                  </a:lnTo>
                  <a:lnTo>
                    <a:pt x="644842" y="2570759"/>
                  </a:lnTo>
                  <a:lnTo>
                    <a:pt x="644842" y="2588539"/>
                  </a:lnTo>
                  <a:lnTo>
                    <a:pt x="644842" y="2892056"/>
                  </a:lnTo>
                  <a:lnTo>
                    <a:pt x="340334" y="2892056"/>
                  </a:lnTo>
                  <a:lnTo>
                    <a:pt x="340334" y="2588539"/>
                  </a:lnTo>
                  <a:lnTo>
                    <a:pt x="644842" y="2588539"/>
                  </a:lnTo>
                  <a:lnTo>
                    <a:pt x="644842" y="2570759"/>
                  </a:lnTo>
                  <a:lnTo>
                    <a:pt x="322414" y="2570759"/>
                  </a:lnTo>
                  <a:lnTo>
                    <a:pt x="322414" y="2588539"/>
                  </a:lnTo>
                  <a:lnTo>
                    <a:pt x="322414" y="2892056"/>
                  </a:lnTo>
                  <a:lnTo>
                    <a:pt x="17907" y="2892056"/>
                  </a:lnTo>
                  <a:lnTo>
                    <a:pt x="17907" y="2588539"/>
                  </a:lnTo>
                  <a:lnTo>
                    <a:pt x="322414" y="2588539"/>
                  </a:lnTo>
                  <a:lnTo>
                    <a:pt x="322414" y="2570759"/>
                  </a:lnTo>
                  <a:lnTo>
                    <a:pt x="17907" y="2570759"/>
                  </a:lnTo>
                  <a:lnTo>
                    <a:pt x="17907" y="2265984"/>
                  </a:lnTo>
                  <a:lnTo>
                    <a:pt x="322414" y="2265984"/>
                  </a:lnTo>
                  <a:lnTo>
                    <a:pt x="322414" y="2570238"/>
                  </a:lnTo>
                  <a:lnTo>
                    <a:pt x="340334" y="2570238"/>
                  </a:lnTo>
                  <a:lnTo>
                    <a:pt x="340334" y="2265984"/>
                  </a:lnTo>
                  <a:lnTo>
                    <a:pt x="644842" y="2265984"/>
                  </a:lnTo>
                  <a:lnTo>
                    <a:pt x="644842" y="2570238"/>
                  </a:lnTo>
                  <a:lnTo>
                    <a:pt x="662762" y="2570238"/>
                  </a:lnTo>
                  <a:lnTo>
                    <a:pt x="662762" y="2265984"/>
                  </a:lnTo>
                  <a:lnTo>
                    <a:pt x="967270" y="2265984"/>
                  </a:lnTo>
                  <a:lnTo>
                    <a:pt x="967270" y="2570238"/>
                  </a:lnTo>
                  <a:lnTo>
                    <a:pt x="985177" y="2570238"/>
                  </a:lnTo>
                  <a:lnTo>
                    <a:pt x="985177" y="2265984"/>
                  </a:lnTo>
                  <a:lnTo>
                    <a:pt x="1289697" y="2265984"/>
                  </a:lnTo>
                  <a:lnTo>
                    <a:pt x="1289697" y="2570238"/>
                  </a:lnTo>
                  <a:lnTo>
                    <a:pt x="1307604" y="2570238"/>
                  </a:lnTo>
                  <a:lnTo>
                    <a:pt x="1307604" y="2265984"/>
                  </a:lnTo>
                  <a:lnTo>
                    <a:pt x="1621078" y="2265984"/>
                  </a:lnTo>
                  <a:lnTo>
                    <a:pt x="1621078" y="2248204"/>
                  </a:lnTo>
                  <a:lnTo>
                    <a:pt x="17907" y="2248204"/>
                  </a:lnTo>
                  <a:lnTo>
                    <a:pt x="17907" y="1943417"/>
                  </a:lnTo>
                  <a:lnTo>
                    <a:pt x="322414" y="1943417"/>
                  </a:lnTo>
                  <a:lnTo>
                    <a:pt x="322414" y="2247849"/>
                  </a:lnTo>
                  <a:lnTo>
                    <a:pt x="340334" y="2247849"/>
                  </a:lnTo>
                  <a:lnTo>
                    <a:pt x="340334" y="1943417"/>
                  </a:lnTo>
                  <a:lnTo>
                    <a:pt x="644842" y="1943417"/>
                  </a:lnTo>
                  <a:lnTo>
                    <a:pt x="644842" y="2247849"/>
                  </a:lnTo>
                  <a:lnTo>
                    <a:pt x="662762" y="2247849"/>
                  </a:lnTo>
                  <a:lnTo>
                    <a:pt x="662762" y="1943417"/>
                  </a:lnTo>
                  <a:lnTo>
                    <a:pt x="967270" y="1943417"/>
                  </a:lnTo>
                  <a:lnTo>
                    <a:pt x="967270" y="2247849"/>
                  </a:lnTo>
                  <a:lnTo>
                    <a:pt x="985177" y="2247849"/>
                  </a:lnTo>
                  <a:lnTo>
                    <a:pt x="985177" y="1943417"/>
                  </a:lnTo>
                  <a:lnTo>
                    <a:pt x="1289697" y="1943417"/>
                  </a:lnTo>
                  <a:lnTo>
                    <a:pt x="1289697" y="2247849"/>
                  </a:lnTo>
                  <a:lnTo>
                    <a:pt x="1307604" y="2247849"/>
                  </a:lnTo>
                  <a:lnTo>
                    <a:pt x="1307604" y="1943417"/>
                  </a:lnTo>
                  <a:lnTo>
                    <a:pt x="1621078" y="1943417"/>
                  </a:lnTo>
                  <a:lnTo>
                    <a:pt x="1621078" y="1925637"/>
                  </a:lnTo>
                  <a:lnTo>
                    <a:pt x="17907" y="1925637"/>
                  </a:lnTo>
                  <a:lnTo>
                    <a:pt x="17907" y="1620862"/>
                  </a:lnTo>
                  <a:lnTo>
                    <a:pt x="1621078" y="1620862"/>
                  </a:lnTo>
                  <a:lnTo>
                    <a:pt x="1621078" y="1611972"/>
                  </a:lnTo>
                  <a:lnTo>
                    <a:pt x="1621078" y="1603082"/>
                  </a:lnTo>
                  <a:lnTo>
                    <a:pt x="1307604" y="1603082"/>
                  </a:lnTo>
                  <a:lnTo>
                    <a:pt x="1307604" y="1290243"/>
                  </a:lnTo>
                  <a:lnTo>
                    <a:pt x="1621078" y="1290243"/>
                  </a:lnTo>
                  <a:lnTo>
                    <a:pt x="1621078" y="1271193"/>
                  </a:lnTo>
                  <a:lnTo>
                    <a:pt x="1307604" y="1271193"/>
                  </a:lnTo>
                  <a:lnTo>
                    <a:pt x="1307604" y="967676"/>
                  </a:lnTo>
                  <a:lnTo>
                    <a:pt x="1621078" y="967676"/>
                  </a:lnTo>
                  <a:lnTo>
                    <a:pt x="1621078" y="949896"/>
                  </a:lnTo>
                  <a:lnTo>
                    <a:pt x="1289697" y="949896"/>
                  </a:lnTo>
                  <a:lnTo>
                    <a:pt x="1289697" y="967676"/>
                  </a:lnTo>
                  <a:lnTo>
                    <a:pt x="1289697" y="1271193"/>
                  </a:lnTo>
                  <a:lnTo>
                    <a:pt x="1289697" y="1290243"/>
                  </a:lnTo>
                  <a:lnTo>
                    <a:pt x="1289697" y="1603082"/>
                  </a:lnTo>
                  <a:lnTo>
                    <a:pt x="985177" y="1603082"/>
                  </a:lnTo>
                  <a:lnTo>
                    <a:pt x="985177" y="1290243"/>
                  </a:lnTo>
                  <a:lnTo>
                    <a:pt x="1289697" y="1290243"/>
                  </a:lnTo>
                  <a:lnTo>
                    <a:pt x="1289697" y="1271193"/>
                  </a:lnTo>
                  <a:lnTo>
                    <a:pt x="985177" y="1271193"/>
                  </a:lnTo>
                  <a:lnTo>
                    <a:pt x="985177" y="967676"/>
                  </a:lnTo>
                  <a:lnTo>
                    <a:pt x="1289697" y="967676"/>
                  </a:lnTo>
                  <a:lnTo>
                    <a:pt x="1289697" y="949896"/>
                  </a:lnTo>
                  <a:lnTo>
                    <a:pt x="967270" y="949896"/>
                  </a:lnTo>
                  <a:lnTo>
                    <a:pt x="967270" y="967676"/>
                  </a:lnTo>
                  <a:lnTo>
                    <a:pt x="967270" y="1271193"/>
                  </a:lnTo>
                  <a:lnTo>
                    <a:pt x="967270" y="1290243"/>
                  </a:lnTo>
                  <a:lnTo>
                    <a:pt x="967270" y="1603082"/>
                  </a:lnTo>
                  <a:lnTo>
                    <a:pt x="662762" y="1603082"/>
                  </a:lnTo>
                  <a:lnTo>
                    <a:pt x="662762" y="1290243"/>
                  </a:lnTo>
                  <a:lnTo>
                    <a:pt x="967270" y="1290243"/>
                  </a:lnTo>
                  <a:lnTo>
                    <a:pt x="967270" y="1271193"/>
                  </a:lnTo>
                  <a:lnTo>
                    <a:pt x="662762" y="1271193"/>
                  </a:lnTo>
                  <a:lnTo>
                    <a:pt x="662762" y="967676"/>
                  </a:lnTo>
                  <a:lnTo>
                    <a:pt x="967270" y="967676"/>
                  </a:lnTo>
                  <a:lnTo>
                    <a:pt x="967270" y="949896"/>
                  </a:lnTo>
                  <a:lnTo>
                    <a:pt x="644842" y="949896"/>
                  </a:lnTo>
                  <a:lnTo>
                    <a:pt x="644842" y="967676"/>
                  </a:lnTo>
                  <a:lnTo>
                    <a:pt x="644842" y="1271193"/>
                  </a:lnTo>
                  <a:lnTo>
                    <a:pt x="644842" y="1290243"/>
                  </a:lnTo>
                  <a:lnTo>
                    <a:pt x="644842" y="1603082"/>
                  </a:lnTo>
                  <a:lnTo>
                    <a:pt x="340334" y="1603082"/>
                  </a:lnTo>
                  <a:lnTo>
                    <a:pt x="340334" y="1290243"/>
                  </a:lnTo>
                  <a:lnTo>
                    <a:pt x="644842" y="1290243"/>
                  </a:lnTo>
                  <a:lnTo>
                    <a:pt x="644842" y="1271193"/>
                  </a:lnTo>
                  <a:lnTo>
                    <a:pt x="340334" y="1271193"/>
                  </a:lnTo>
                  <a:lnTo>
                    <a:pt x="340334" y="967676"/>
                  </a:lnTo>
                  <a:lnTo>
                    <a:pt x="644842" y="967676"/>
                  </a:lnTo>
                  <a:lnTo>
                    <a:pt x="644842" y="949896"/>
                  </a:lnTo>
                  <a:lnTo>
                    <a:pt x="322414" y="949896"/>
                  </a:lnTo>
                  <a:lnTo>
                    <a:pt x="322414" y="967676"/>
                  </a:lnTo>
                  <a:lnTo>
                    <a:pt x="322414" y="1271193"/>
                  </a:lnTo>
                  <a:lnTo>
                    <a:pt x="17907" y="1271193"/>
                  </a:lnTo>
                  <a:lnTo>
                    <a:pt x="17907" y="967676"/>
                  </a:lnTo>
                  <a:lnTo>
                    <a:pt x="322414" y="967676"/>
                  </a:lnTo>
                  <a:lnTo>
                    <a:pt x="322414" y="949896"/>
                  </a:lnTo>
                  <a:lnTo>
                    <a:pt x="17907" y="949896"/>
                  </a:lnTo>
                  <a:lnTo>
                    <a:pt x="17907" y="645121"/>
                  </a:lnTo>
                  <a:lnTo>
                    <a:pt x="322414" y="645121"/>
                  </a:lnTo>
                  <a:lnTo>
                    <a:pt x="322414" y="949375"/>
                  </a:lnTo>
                  <a:lnTo>
                    <a:pt x="340334" y="949375"/>
                  </a:lnTo>
                  <a:lnTo>
                    <a:pt x="340334" y="645121"/>
                  </a:lnTo>
                  <a:lnTo>
                    <a:pt x="644842" y="645121"/>
                  </a:lnTo>
                  <a:lnTo>
                    <a:pt x="644842" y="949375"/>
                  </a:lnTo>
                  <a:lnTo>
                    <a:pt x="662762" y="949375"/>
                  </a:lnTo>
                  <a:lnTo>
                    <a:pt x="662762" y="645121"/>
                  </a:lnTo>
                  <a:lnTo>
                    <a:pt x="967270" y="645121"/>
                  </a:lnTo>
                  <a:lnTo>
                    <a:pt x="967270" y="949375"/>
                  </a:lnTo>
                  <a:lnTo>
                    <a:pt x="985177" y="949375"/>
                  </a:lnTo>
                  <a:lnTo>
                    <a:pt x="985177" y="645121"/>
                  </a:lnTo>
                  <a:lnTo>
                    <a:pt x="1289697" y="645121"/>
                  </a:lnTo>
                  <a:lnTo>
                    <a:pt x="1289697" y="949375"/>
                  </a:lnTo>
                  <a:lnTo>
                    <a:pt x="1307604" y="949375"/>
                  </a:lnTo>
                  <a:lnTo>
                    <a:pt x="1307604" y="645121"/>
                  </a:lnTo>
                  <a:lnTo>
                    <a:pt x="1621078" y="645121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54"/>
                  </a:lnTo>
                  <a:lnTo>
                    <a:pt x="322414" y="322554"/>
                  </a:lnTo>
                  <a:lnTo>
                    <a:pt x="322414" y="626986"/>
                  </a:lnTo>
                  <a:lnTo>
                    <a:pt x="340334" y="626986"/>
                  </a:lnTo>
                  <a:lnTo>
                    <a:pt x="340334" y="322554"/>
                  </a:lnTo>
                  <a:lnTo>
                    <a:pt x="644842" y="322554"/>
                  </a:lnTo>
                  <a:lnTo>
                    <a:pt x="644842" y="626986"/>
                  </a:lnTo>
                  <a:lnTo>
                    <a:pt x="662762" y="626986"/>
                  </a:lnTo>
                  <a:lnTo>
                    <a:pt x="662762" y="322554"/>
                  </a:lnTo>
                  <a:lnTo>
                    <a:pt x="967270" y="322554"/>
                  </a:lnTo>
                  <a:lnTo>
                    <a:pt x="967270" y="626986"/>
                  </a:lnTo>
                  <a:lnTo>
                    <a:pt x="985177" y="626986"/>
                  </a:lnTo>
                  <a:lnTo>
                    <a:pt x="985177" y="322554"/>
                  </a:lnTo>
                  <a:lnTo>
                    <a:pt x="1289697" y="322554"/>
                  </a:lnTo>
                  <a:lnTo>
                    <a:pt x="1289697" y="626986"/>
                  </a:lnTo>
                  <a:lnTo>
                    <a:pt x="1307604" y="626986"/>
                  </a:lnTo>
                  <a:lnTo>
                    <a:pt x="1307604" y="322554"/>
                  </a:lnTo>
                  <a:lnTo>
                    <a:pt x="1621078" y="322554"/>
                  </a:lnTo>
                  <a:lnTo>
                    <a:pt x="1621078" y="304774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053296" y="4832082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5" h="4844415">
                  <a:moveTo>
                    <a:pt x="17907" y="1290104"/>
                  </a:moveTo>
                  <a:lnTo>
                    <a:pt x="0" y="1290104"/>
                  </a:lnTo>
                  <a:lnTo>
                    <a:pt x="0" y="1602511"/>
                  </a:lnTo>
                  <a:lnTo>
                    <a:pt x="17907" y="1602511"/>
                  </a:lnTo>
                  <a:lnTo>
                    <a:pt x="17907" y="1290104"/>
                  </a:lnTo>
                  <a:close/>
                </a:path>
                <a:path w="1621155" h="4844415">
                  <a:moveTo>
                    <a:pt x="340334" y="3241725"/>
                  </a:moveTo>
                  <a:lnTo>
                    <a:pt x="322414" y="3241725"/>
                  </a:lnTo>
                  <a:lnTo>
                    <a:pt x="322414" y="3546195"/>
                  </a:lnTo>
                  <a:lnTo>
                    <a:pt x="340334" y="3546195"/>
                  </a:lnTo>
                  <a:lnTo>
                    <a:pt x="340334" y="3241725"/>
                  </a:lnTo>
                  <a:close/>
                </a:path>
                <a:path w="1621155" h="4844415">
                  <a:moveTo>
                    <a:pt x="340334" y="1620862"/>
                  </a:moveTo>
                  <a:lnTo>
                    <a:pt x="322414" y="1620862"/>
                  </a:lnTo>
                  <a:lnTo>
                    <a:pt x="322414" y="1925332"/>
                  </a:lnTo>
                  <a:lnTo>
                    <a:pt x="340334" y="1925332"/>
                  </a:lnTo>
                  <a:lnTo>
                    <a:pt x="340334" y="1620862"/>
                  </a:lnTo>
                  <a:close/>
                </a:path>
                <a:path w="1621155" h="4844415">
                  <a:moveTo>
                    <a:pt x="340334" y="967143"/>
                  </a:moveTo>
                  <a:lnTo>
                    <a:pt x="322414" y="967143"/>
                  </a:lnTo>
                  <a:lnTo>
                    <a:pt x="322414" y="1271625"/>
                  </a:lnTo>
                  <a:lnTo>
                    <a:pt x="340334" y="1271625"/>
                  </a:lnTo>
                  <a:lnTo>
                    <a:pt x="340334" y="967143"/>
                  </a:lnTo>
                  <a:close/>
                </a:path>
                <a:path w="1621155" h="484441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36"/>
                  </a:lnTo>
                  <a:lnTo>
                    <a:pt x="340334" y="949236"/>
                  </a:lnTo>
                  <a:lnTo>
                    <a:pt x="340334" y="644766"/>
                  </a:lnTo>
                  <a:close/>
                </a:path>
                <a:path w="1621155" h="4844415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76"/>
                  </a:lnTo>
                  <a:close/>
                </a:path>
                <a:path w="1621155" h="4844415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1621155" h="4844415">
                  <a:moveTo>
                    <a:pt x="662762" y="3241725"/>
                  </a:moveTo>
                  <a:lnTo>
                    <a:pt x="644842" y="3241725"/>
                  </a:lnTo>
                  <a:lnTo>
                    <a:pt x="644842" y="3546195"/>
                  </a:lnTo>
                  <a:lnTo>
                    <a:pt x="662762" y="3546195"/>
                  </a:lnTo>
                  <a:lnTo>
                    <a:pt x="662762" y="3241725"/>
                  </a:lnTo>
                  <a:close/>
                </a:path>
                <a:path w="1621155" h="4844415">
                  <a:moveTo>
                    <a:pt x="662762" y="1620862"/>
                  </a:moveTo>
                  <a:lnTo>
                    <a:pt x="644842" y="1620862"/>
                  </a:lnTo>
                  <a:lnTo>
                    <a:pt x="644842" y="1925332"/>
                  </a:lnTo>
                  <a:lnTo>
                    <a:pt x="662762" y="1925332"/>
                  </a:lnTo>
                  <a:lnTo>
                    <a:pt x="662762" y="1620862"/>
                  </a:lnTo>
                  <a:close/>
                </a:path>
                <a:path w="1621155" h="4844415">
                  <a:moveTo>
                    <a:pt x="662762" y="967143"/>
                  </a:moveTo>
                  <a:lnTo>
                    <a:pt x="644842" y="967143"/>
                  </a:lnTo>
                  <a:lnTo>
                    <a:pt x="644842" y="1271625"/>
                  </a:lnTo>
                  <a:lnTo>
                    <a:pt x="662762" y="1271625"/>
                  </a:lnTo>
                  <a:lnTo>
                    <a:pt x="662762" y="967143"/>
                  </a:lnTo>
                  <a:close/>
                </a:path>
                <a:path w="1621155" h="484441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36"/>
                  </a:lnTo>
                  <a:lnTo>
                    <a:pt x="662762" y="949236"/>
                  </a:lnTo>
                  <a:lnTo>
                    <a:pt x="662762" y="644766"/>
                  </a:lnTo>
                  <a:close/>
                </a:path>
                <a:path w="1621155" h="4844415">
                  <a:moveTo>
                    <a:pt x="662762" y="322376"/>
                  </a:moveTo>
                  <a:lnTo>
                    <a:pt x="644842" y="322376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76"/>
                  </a:lnTo>
                  <a:close/>
                </a:path>
                <a:path w="1621155" h="4844415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5" h="4844415">
                  <a:moveTo>
                    <a:pt x="985177" y="3241725"/>
                  </a:moveTo>
                  <a:lnTo>
                    <a:pt x="967270" y="3241725"/>
                  </a:lnTo>
                  <a:lnTo>
                    <a:pt x="967270" y="3546195"/>
                  </a:lnTo>
                  <a:lnTo>
                    <a:pt x="985177" y="3546195"/>
                  </a:lnTo>
                  <a:lnTo>
                    <a:pt x="985177" y="3241725"/>
                  </a:lnTo>
                  <a:close/>
                </a:path>
                <a:path w="1621155" h="4844415">
                  <a:moveTo>
                    <a:pt x="985177" y="1620862"/>
                  </a:moveTo>
                  <a:lnTo>
                    <a:pt x="967270" y="1620862"/>
                  </a:lnTo>
                  <a:lnTo>
                    <a:pt x="967270" y="1925332"/>
                  </a:lnTo>
                  <a:lnTo>
                    <a:pt x="985177" y="1925332"/>
                  </a:lnTo>
                  <a:lnTo>
                    <a:pt x="985177" y="1620862"/>
                  </a:lnTo>
                  <a:close/>
                </a:path>
                <a:path w="1621155" h="4844415">
                  <a:moveTo>
                    <a:pt x="985177" y="967143"/>
                  </a:moveTo>
                  <a:lnTo>
                    <a:pt x="967270" y="967143"/>
                  </a:lnTo>
                  <a:lnTo>
                    <a:pt x="967270" y="1271625"/>
                  </a:lnTo>
                  <a:lnTo>
                    <a:pt x="985177" y="1271625"/>
                  </a:lnTo>
                  <a:lnTo>
                    <a:pt x="985177" y="967143"/>
                  </a:lnTo>
                  <a:close/>
                </a:path>
                <a:path w="1621155" h="484441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36"/>
                  </a:lnTo>
                  <a:lnTo>
                    <a:pt x="985177" y="949236"/>
                  </a:lnTo>
                  <a:lnTo>
                    <a:pt x="985177" y="644766"/>
                  </a:lnTo>
                  <a:close/>
                </a:path>
                <a:path w="1621155" h="4844415">
                  <a:moveTo>
                    <a:pt x="985177" y="322376"/>
                  </a:moveTo>
                  <a:lnTo>
                    <a:pt x="967270" y="322376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76"/>
                  </a:lnTo>
                  <a:close/>
                </a:path>
                <a:path w="1621155" h="484441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5" h="4844415">
                  <a:moveTo>
                    <a:pt x="1307604" y="3241725"/>
                  </a:moveTo>
                  <a:lnTo>
                    <a:pt x="1289697" y="3241725"/>
                  </a:lnTo>
                  <a:lnTo>
                    <a:pt x="1289697" y="3546195"/>
                  </a:lnTo>
                  <a:lnTo>
                    <a:pt x="1307604" y="3546195"/>
                  </a:lnTo>
                  <a:lnTo>
                    <a:pt x="1307604" y="3241725"/>
                  </a:lnTo>
                  <a:close/>
                </a:path>
                <a:path w="1621155" h="4844415">
                  <a:moveTo>
                    <a:pt x="1307604" y="1620862"/>
                  </a:moveTo>
                  <a:lnTo>
                    <a:pt x="1289697" y="1620862"/>
                  </a:lnTo>
                  <a:lnTo>
                    <a:pt x="1289697" y="1925332"/>
                  </a:lnTo>
                  <a:lnTo>
                    <a:pt x="1307604" y="1925332"/>
                  </a:lnTo>
                  <a:lnTo>
                    <a:pt x="1307604" y="1620862"/>
                  </a:lnTo>
                  <a:close/>
                </a:path>
                <a:path w="1621155" h="4844415">
                  <a:moveTo>
                    <a:pt x="1307604" y="967143"/>
                  </a:moveTo>
                  <a:lnTo>
                    <a:pt x="1289697" y="967143"/>
                  </a:lnTo>
                  <a:lnTo>
                    <a:pt x="1289697" y="1271625"/>
                  </a:lnTo>
                  <a:lnTo>
                    <a:pt x="1307604" y="1271625"/>
                  </a:lnTo>
                  <a:lnTo>
                    <a:pt x="1307604" y="967143"/>
                  </a:lnTo>
                  <a:close/>
                </a:path>
                <a:path w="1621155" h="484441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36"/>
                  </a:lnTo>
                  <a:lnTo>
                    <a:pt x="1307604" y="949236"/>
                  </a:lnTo>
                  <a:lnTo>
                    <a:pt x="1307604" y="644766"/>
                  </a:lnTo>
                  <a:close/>
                </a:path>
                <a:path w="1621155" h="4844415">
                  <a:moveTo>
                    <a:pt x="1307604" y="322376"/>
                  </a:moveTo>
                  <a:lnTo>
                    <a:pt x="1289697" y="322376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76"/>
                  </a:lnTo>
                  <a:close/>
                </a:path>
                <a:path w="1621155" h="484441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844415">
                  <a:moveTo>
                    <a:pt x="1621078" y="1602955"/>
                  </a:moveTo>
                  <a:lnTo>
                    <a:pt x="1307604" y="1602955"/>
                  </a:lnTo>
                  <a:lnTo>
                    <a:pt x="1307604" y="1289532"/>
                  </a:lnTo>
                  <a:lnTo>
                    <a:pt x="1289697" y="1289532"/>
                  </a:lnTo>
                  <a:lnTo>
                    <a:pt x="1289697" y="1602955"/>
                  </a:lnTo>
                  <a:lnTo>
                    <a:pt x="985177" y="1602955"/>
                  </a:lnTo>
                  <a:lnTo>
                    <a:pt x="985177" y="1289532"/>
                  </a:lnTo>
                  <a:lnTo>
                    <a:pt x="967270" y="1289532"/>
                  </a:lnTo>
                  <a:lnTo>
                    <a:pt x="967270" y="1602955"/>
                  </a:lnTo>
                  <a:lnTo>
                    <a:pt x="662762" y="1602955"/>
                  </a:lnTo>
                  <a:lnTo>
                    <a:pt x="662762" y="1289532"/>
                  </a:lnTo>
                  <a:lnTo>
                    <a:pt x="644842" y="1289532"/>
                  </a:lnTo>
                  <a:lnTo>
                    <a:pt x="644842" y="1602955"/>
                  </a:lnTo>
                  <a:lnTo>
                    <a:pt x="340334" y="1602955"/>
                  </a:lnTo>
                  <a:lnTo>
                    <a:pt x="340334" y="1289532"/>
                  </a:lnTo>
                  <a:lnTo>
                    <a:pt x="322414" y="1289532"/>
                  </a:lnTo>
                  <a:lnTo>
                    <a:pt x="322414" y="1602955"/>
                  </a:lnTo>
                  <a:lnTo>
                    <a:pt x="8953" y="1602955"/>
                  </a:lnTo>
                  <a:lnTo>
                    <a:pt x="8953" y="1611845"/>
                  </a:lnTo>
                  <a:lnTo>
                    <a:pt x="0" y="1611845"/>
                  </a:lnTo>
                  <a:lnTo>
                    <a:pt x="0" y="1620735"/>
                  </a:lnTo>
                  <a:lnTo>
                    <a:pt x="0" y="1925510"/>
                  </a:lnTo>
                  <a:lnTo>
                    <a:pt x="0" y="3223374"/>
                  </a:lnTo>
                  <a:lnTo>
                    <a:pt x="17907" y="3223374"/>
                  </a:lnTo>
                  <a:lnTo>
                    <a:pt x="17907" y="2910967"/>
                  </a:lnTo>
                  <a:lnTo>
                    <a:pt x="322414" y="2910967"/>
                  </a:lnTo>
                  <a:lnTo>
                    <a:pt x="322414" y="3223818"/>
                  </a:lnTo>
                  <a:lnTo>
                    <a:pt x="8953" y="3223818"/>
                  </a:lnTo>
                  <a:lnTo>
                    <a:pt x="8953" y="3232708"/>
                  </a:lnTo>
                  <a:lnTo>
                    <a:pt x="0" y="3232708"/>
                  </a:lnTo>
                  <a:lnTo>
                    <a:pt x="0" y="3241598"/>
                  </a:lnTo>
                  <a:lnTo>
                    <a:pt x="0" y="3546373"/>
                  </a:lnTo>
                  <a:lnTo>
                    <a:pt x="0" y="4844237"/>
                  </a:lnTo>
                  <a:lnTo>
                    <a:pt x="17907" y="4844237"/>
                  </a:lnTo>
                  <a:lnTo>
                    <a:pt x="17907" y="4531842"/>
                  </a:lnTo>
                  <a:lnTo>
                    <a:pt x="1621078" y="4531842"/>
                  </a:lnTo>
                  <a:lnTo>
                    <a:pt x="1621078" y="4512792"/>
                  </a:lnTo>
                  <a:lnTo>
                    <a:pt x="17907" y="4512792"/>
                  </a:lnTo>
                  <a:lnTo>
                    <a:pt x="17907" y="4209275"/>
                  </a:lnTo>
                  <a:lnTo>
                    <a:pt x="1621078" y="4209275"/>
                  </a:lnTo>
                  <a:lnTo>
                    <a:pt x="1621078" y="4191495"/>
                  </a:lnTo>
                  <a:lnTo>
                    <a:pt x="17907" y="4191495"/>
                  </a:lnTo>
                  <a:lnTo>
                    <a:pt x="17907" y="3886720"/>
                  </a:lnTo>
                  <a:lnTo>
                    <a:pt x="1621078" y="3886720"/>
                  </a:lnTo>
                  <a:lnTo>
                    <a:pt x="1621078" y="3868940"/>
                  </a:lnTo>
                  <a:lnTo>
                    <a:pt x="17907" y="3868940"/>
                  </a:lnTo>
                  <a:lnTo>
                    <a:pt x="17907" y="3564153"/>
                  </a:lnTo>
                  <a:lnTo>
                    <a:pt x="322414" y="3564153"/>
                  </a:lnTo>
                  <a:lnTo>
                    <a:pt x="322414" y="3868585"/>
                  </a:lnTo>
                  <a:lnTo>
                    <a:pt x="340334" y="3868585"/>
                  </a:lnTo>
                  <a:lnTo>
                    <a:pt x="340334" y="3564153"/>
                  </a:lnTo>
                  <a:lnTo>
                    <a:pt x="644842" y="3564153"/>
                  </a:lnTo>
                  <a:lnTo>
                    <a:pt x="644842" y="3868585"/>
                  </a:lnTo>
                  <a:lnTo>
                    <a:pt x="662762" y="3868585"/>
                  </a:lnTo>
                  <a:lnTo>
                    <a:pt x="662762" y="3564153"/>
                  </a:lnTo>
                  <a:lnTo>
                    <a:pt x="967270" y="3564153"/>
                  </a:lnTo>
                  <a:lnTo>
                    <a:pt x="967270" y="3868585"/>
                  </a:lnTo>
                  <a:lnTo>
                    <a:pt x="985177" y="3868585"/>
                  </a:lnTo>
                  <a:lnTo>
                    <a:pt x="985177" y="3564153"/>
                  </a:lnTo>
                  <a:lnTo>
                    <a:pt x="1289697" y="3564153"/>
                  </a:lnTo>
                  <a:lnTo>
                    <a:pt x="1289697" y="3868585"/>
                  </a:lnTo>
                  <a:lnTo>
                    <a:pt x="1307604" y="3868585"/>
                  </a:lnTo>
                  <a:lnTo>
                    <a:pt x="1307604" y="3564153"/>
                  </a:lnTo>
                  <a:lnTo>
                    <a:pt x="1621078" y="3564153"/>
                  </a:lnTo>
                  <a:lnTo>
                    <a:pt x="1621078" y="3546373"/>
                  </a:lnTo>
                  <a:lnTo>
                    <a:pt x="17907" y="3546373"/>
                  </a:lnTo>
                  <a:lnTo>
                    <a:pt x="17907" y="3241598"/>
                  </a:lnTo>
                  <a:lnTo>
                    <a:pt x="1621078" y="3241598"/>
                  </a:lnTo>
                  <a:lnTo>
                    <a:pt x="1621078" y="3232708"/>
                  </a:lnTo>
                  <a:lnTo>
                    <a:pt x="1621078" y="3223818"/>
                  </a:lnTo>
                  <a:lnTo>
                    <a:pt x="1307604" y="3223818"/>
                  </a:lnTo>
                  <a:lnTo>
                    <a:pt x="1307604" y="2910967"/>
                  </a:lnTo>
                  <a:lnTo>
                    <a:pt x="1621078" y="2910967"/>
                  </a:lnTo>
                  <a:lnTo>
                    <a:pt x="1621078" y="2891917"/>
                  </a:lnTo>
                  <a:lnTo>
                    <a:pt x="1307604" y="2891917"/>
                  </a:lnTo>
                  <a:lnTo>
                    <a:pt x="1307604" y="2588412"/>
                  </a:lnTo>
                  <a:lnTo>
                    <a:pt x="1621078" y="2588412"/>
                  </a:lnTo>
                  <a:lnTo>
                    <a:pt x="1621078" y="2570632"/>
                  </a:lnTo>
                  <a:lnTo>
                    <a:pt x="1289697" y="2570632"/>
                  </a:lnTo>
                  <a:lnTo>
                    <a:pt x="1289697" y="2588412"/>
                  </a:lnTo>
                  <a:lnTo>
                    <a:pt x="1289697" y="2891917"/>
                  </a:lnTo>
                  <a:lnTo>
                    <a:pt x="1289697" y="2910967"/>
                  </a:lnTo>
                  <a:lnTo>
                    <a:pt x="1289697" y="3223818"/>
                  </a:lnTo>
                  <a:lnTo>
                    <a:pt x="985177" y="3223818"/>
                  </a:lnTo>
                  <a:lnTo>
                    <a:pt x="985177" y="2910967"/>
                  </a:lnTo>
                  <a:lnTo>
                    <a:pt x="1289697" y="2910967"/>
                  </a:lnTo>
                  <a:lnTo>
                    <a:pt x="1289697" y="2891917"/>
                  </a:lnTo>
                  <a:lnTo>
                    <a:pt x="985177" y="2891917"/>
                  </a:lnTo>
                  <a:lnTo>
                    <a:pt x="985177" y="2588412"/>
                  </a:lnTo>
                  <a:lnTo>
                    <a:pt x="1289697" y="2588412"/>
                  </a:lnTo>
                  <a:lnTo>
                    <a:pt x="1289697" y="2570632"/>
                  </a:lnTo>
                  <a:lnTo>
                    <a:pt x="967270" y="2570632"/>
                  </a:lnTo>
                  <a:lnTo>
                    <a:pt x="967270" y="2588412"/>
                  </a:lnTo>
                  <a:lnTo>
                    <a:pt x="967270" y="2891917"/>
                  </a:lnTo>
                  <a:lnTo>
                    <a:pt x="967270" y="2910967"/>
                  </a:lnTo>
                  <a:lnTo>
                    <a:pt x="967270" y="3223818"/>
                  </a:lnTo>
                  <a:lnTo>
                    <a:pt x="662762" y="3223818"/>
                  </a:lnTo>
                  <a:lnTo>
                    <a:pt x="662762" y="2910967"/>
                  </a:lnTo>
                  <a:lnTo>
                    <a:pt x="967270" y="2910967"/>
                  </a:lnTo>
                  <a:lnTo>
                    <a:pt x="967270" y="2891917"/>
                  </a:lnTo>
                  <a:lnTo>
                    <a:pt x="662762" y="2891917"/>
                  </a:lnTo>
                  <a:lnTo>
                    <a:pt x="662762" y="2588412"/>
                  </a:lnTo>
                  <a:lnTo>
                    <a:pt x="967270" y="2588412"/>
                  </a:lnTo>
                  <a:lnTo>
                    <a:pt x="967270" y="2570632"/>
                  </a:lnTo>
                  <a:lnTo>
                    <a:pt x="644842" y="2570632"/>
                  </a:lnTo>
                  <a:lnTo>
                    <a:pt x="644842" y="2588412"/>
                  </a:lnTo>
                  <a:lnTo>
                    <a:pt x="644842" y="2891917"/>
                  </a:lnTo>
                  <a:lnTo>
                    <a:pt x="644842" y="2910967"/>
                  </a:lnTo>
                  <a:lnTo>
                    <a:pt x="644842" y="3223818"/>
                  </a:lnTo>
                  <a:lnTo>
                    <a:pt x="340334" y="3223818"/>
                  </a:lnTo>
                  <a:lnTo>
                    <a:pt x="340334" y="2910967"/>
                  </a:lnTo>
                  <a:lnTo>
                    <a:pt x="644842" y="2910967"/>
                  </a:lnTo>
                  <a:lnTo>
                    <a:pt x="644842" y="2891917"/>
                  </a:lnTo>
                  <a:lnTo>
                    <a:pt x="340334" y="2891917"/>
                  </a:lnTo>
                  <a:lnTo>
                    <a:pt x="340334" y="2588412"/>
                  </a:lnTo>
                  <a:lnTo>
                    <a:pt x="644842" y="2588412"/>
                  </a:lnTo>
                  <a:lnTo>
                    <a:pt x="644842" y="2570632"/>
                  </a:lnTo>
                  <a:lnTo>
                    <a:pt x="322414" y="2570632"/>
                  </a:lnTo>
                  <a:lnTo>
                    <a:pt x="322414" y="2588412"/>
                  </a:lnTo>
                  <a:lnTo>
                    <a:pt x="322414" y="2891917"/>
                  </a:lnTo>
                  <a:lnTo>
                    <a:pt x="17907" y="2891917"/>
                  </a:lnTo>
                  <a:lnTo>
                    <a:pt x="17907" y="2588412"/>
                  </a:lnTo>
                  <a:lnTo>
                    <a:pt x="322414" y="2588412"/>
                  </a:lnTo>
                  <a:lnTo>
                    <a:pt x="322414" y="2570632"/>
                  </a:lnTo>
                  <a:lnTo>
                    <a:pt x="17907" y="2570632"/>
                  </a:lnTo>
                  <a:lnTo>
                    <a:pt x="17907" y="2265845"/>
                  </a:lnTo>
                  <a:lnTo>
                    <a:pt x="322414" y="2265845"/>
                  </a:lnTo>
                  <a:lnTo>
                    <a:pt x="322414" y="2570099"/>
                  </a:lnTo>
                  <a:lnTo>
                    <a:pt x="340334" y="2570099"/>
                  </a:lnTo>
                  <a:lnTo>
                    <a:pt x="340334" y="2265845"/>
                  </a:lnTo>
                  <a:lnTo>
                    <a:pt x="644842" y="2265845"/>
                  </a:lnTo>
                  <a:lnTo>
                    <a:pt x="644842" y="2570099"/>
                  </a:lnTo>
                  <a:lnTo>
                    <a:pt x="662762" y="2570099"/>
                  </a:lnTo>
                  <a:lnTo>
                    <a:pt x="662762" y="2265845"/>
                  </a:lnTo>
                  <a:lnTo>
                    <a:pt x="967270" y="2265845"/>
                  </a:lnTo>
                  <a:lnTo>
                    <a:pt x="967270" y="2570099"/>
                  </a:lnTo>
                  <a:lnTo>
                    <a:pt x="985177" y="2570099"/>
                  </a:lnTo>
                  <a:lnTo>
                    <a:pt x="985177" y="2265845"/>
                  </a:lnTo>
                  <a:lnTo>
                    <a:pt x="1289697" y="2265845"/>
                  </a:lnTo>
                  <a:lnTo>
                    <a:pt x="1289697" y="2570099"/>
                  </a:lnTo>
                  <a:lnTo>
                    <a:pt x="1307604" y="2570099"/>
                  </a:lnTo>
                  <a:lnTo>
                    <a:pt x="1307604" y="2265845"/>
                  </a:lnTo>
                  <a:lnTo>
                    <a:pt x="1621078" y="2265845"/>
                  </a:lnTo>
                  <a:lnTo>
                    <a:pt x="1621078" y="2248077"/>
                  </a:lnTo>
                  <a:lnTo>
                    <a:pt x="17907" y="2248077"/>
                  </a:lnTo>
                  <a:lnTo>
                    <a:pt x="17907" y="1943290"/>
                  </a:lnTo>
                  <a:lnTo>
                    <a:pt x="322414" y="1943290"/>
                  </a:lnTo>
                  <a:lnTo>
                    <a:pt x="322414" y="2247722"/>
                  </a:lnTo>
                  <a:lnTo>
                    <a:pt x="340334" y="2247722"/>
                  </a:lnTo>
                  <a:lnTo>
                    <a:pt x="340334" y="1943290"/>
                  </a:lnTo>
                  <a:lnTo>
                    <a:pt x="644842" y="1943290"/>
                  </a:lnTo>
                  <a:lnTo>
                    <a:pt x="644842" y="2247722"/>
                  </a:lnTo>
                  <a:lnTo>
                    <a:pt x="662762" y="2247722"/>
                  </a:lnTo>
                  <a:lnTo>
                    <a:pt x="662762" y="1943290"/>
                  </a:lnTo>
                  <a:lnTo>
                    <a:pt x="967270" y="1943290"/>
                  </a:lnTo>
                  <a:lnTo>
                    <a:pt x="967270" y="2247722"/>
                  </a:lnTo>
                  <a:lnTo>
                    <a:pt x="985177" y="2247722"/>
                  </a:lnTo>
                  <a:lnTo>
                    <a:pt x="985177" y="1943290"/>
                  </a:lnTo>
                  <a:lnTo>
                    <a:pt x="1289697" y="1943290"/>
                  </a:lnTo>
                  <a:lnTo>
                    <a:pt x="1289697" y="2247722"/>
                  </a:lnTo>
                  <a:lnTo>
                    <a:pt x="1307604" y="2247722"/>
                  </a:lnTo>
                  <a:lnTo>
                    <a:pt x="1307604" y="1943290"/>
                  </a:lnTo>
                  <a:lnTo>
                    <a:pt x="1621078" y="1943290"/>
                  </a:lnTo>
                  <a:lnTo>
                    <a:pt x="1621078" y="1925510"/>
                  </a:lnTo>
                  <a:lnTo>
                    <a:pt x="17907" y="1925510"/>
                  </a:lnTo>
                  <a:lnTo>
                    <a:pt x="17907" y="1620735"/>
                  </a:lnTo>
                  <a:lnTo>
                    <a:pt x="1621078" y="1620735"/>
                  </a:lnTo>
                  <a:lnTo>
                    <a:pt x="1621078" y="1611845"/>
                  </a:lnTo>
                  <a:lnTo>
                    <a:pt x="1621078" y="1602955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053296" y="0"/>
              <a:ext cx="2235200" cy="10288270"/>
            </a:xfrm>
            <a:custGeom>
              <a:avLst/>
              <a:gdLst/>
              <a:ahLst/>
              <a:cxnLst/>
              <a:rect l="l" t="t" r="r" b="b"/>
              <a:pathLst>
                <a:path w="2235200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2235200" h="10288270">
                  <a:moveTo>
                    <a:pt x="340334" y="9363545"/>
                  </a:moveTo>
                  <a:lnTo>
                    <a:pt x="322414" y="9363545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3545"/>
                  </a:lnTo>
                  <a:close/>
                </a:path>
                <a:path w="2235200" h="10288270">
                  <a:moveTo>
                    <a:pt x="340334" y="9041168"/>
                  </a:moveTo>
                  <a:lnTo>
                    <a:pt x="322414" y="9041168"/>
                  </a:lnTo>
                  <a:lnTo>
                    <a:pt x="322414" y="9345638"/>
                  </a:lnTo>
                  <a:lnTo>
                    <a:pt x="340334" y="9345638"/>
                  </a:lnTo>
                  <a:lnTo>
                    <a:pt x="340334" y="9041168"/>
                  </a:lnTo>
                  <a:close/>
                </a:path>
                <a:path w="2235200" h="10288270">
                  <a:moveTo>
                    <a:pt x="340334" y="8718779"/>
                  </a:moveTo>
                  <a:lnTo>
                    <a:pt x="322414" y="8718779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8779"/>
                  </a:lnTo>
                  <a:close/>
                </a:path>
                <a:path w="2235200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2235200" h="10288270">
                  <a:moveTo>
                    <a:pt x="662762" y="9363545"/>
                  </a:moveTo>
                  <a:lnTo>
                    <a:pt x="644842" y="9363545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3545"/>
                  </a:lnTo>
                  <a:close/>
                </a:path>
                <a:path w="2235200" h="10288270">
                  <a:moveTo>
                    <a:pt x="662762" y="9041168"/>
                  </a:moveTo>
                  <a:lnTo>
                    <a:pt x="644842" y="9041168"/>
                  </a:lnTo>
                  <a:lnTo>
                    <a:pt x="644842" y="9345638"/>
                  </a:lnTo>
                  <a:lnTo>
                    <a:pt x="662762" y="9345638"/>
                  </a:lnTo>
                  <a:lnTo>
                    <a:pt x="662762" y="9041168"/>
                  </a:lnTo>
                  <a:close/>
                </a:path>
                <a:path w="2235200" h="10288270">
                  <a:moveTo>
                    <a:pt x="662762" y="8718779"/>
                  </a:moveTo>
                  <a:lnTo>
                    <a:pt x="644842" y="8718779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8779"/>
                  </a:lnTo>
                  <a:close/>
                </a:path>
                <a:path w="2235200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2235200" h="10288270">
                  <a:moveTo>
                    <a:pt x="985177" y="9363545"/>
                  </a:moveTo>
                  <a:lnTo>
                    <a:pt x="967270" y="9363545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3545"/>
                  </a:lnTo>
                  <a:close/>
                </a:path>
                <a:path w="2235200" h="10288270">
                  <a:moveTo>
                    <a:pt x="985177" y="9041168"/>
                  </a:moveTo>
                  <a:lnTo>
                    <a:pt x="967270" y="9041168"/>
                  </a:lnTo>
                  <a:lnTo>
                    <a:pt x="967270" y="9345638"/>
                  </a:lnTo>
                  <a:lnTo>
                    <a:pt x="985177" y="9345638"/>
                  </a:lnTo>
                  <a:lnTo>
                    <a:pt x="985177" y="9041168"/>
                  </a:lnTo>
                  <a:close/>
                </a:path>
                <a:path w="2235200" h="10288270">
                  <a:moveTo>
                    <a:pt x="985177" y="8718779"/>
                  </a:moveTo>
                  <a:lnTo>
                    <a:pt x="967270" y="8718779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8779"/>
                  </a:lnTo>
                  <a:close/>
                </a:path>
                <a:path w="2235200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2235200" h="10288270">
                  <a:moveTo>
                    <a:pt x="1307604" y="9363545"/>
                  </a:moveTo>
                  <a:lnTo>
                    <a:pt x="1289697" y="9363545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3545"/>
                  </a:lnTo>
                  <a:close/>
                </a:path>
                <a:path w="2235200" h="10288270">
                  <a:moveTo>
                    <a:pt x="1307604" y="9041168"/>
                  </a:moveTo>
                  <a:lnTo>
                    <a:pt x="1289697" y="9041168"/>
                  </a:lnTo>
                  <a:lnTo>
                    <a:pt x="1289697" y="9345638"/>
                  </a:lnTo>
                  <a:lnTo>
                    <a:pt x="1307604" y="9345638"/>
                  </a:lnTo>
                  <a:lnTo>
                    <a:pt x="1307604" y="9041168"/>
                  </a:lnTo>
                  <a:close/>
                </a:path>
                <a:path w="2235200" h="10288270">
                  <a:moveTo>
                    <a:pt x="1307604" y="8718779"/>
                  </a:moveTo>
                  <a:lnTo>
                    <a:pt x="1289697" y="8718779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8779"/>
                  </a:lnTo>
                  <a:close/>
                </a:path>
                <a:path w="2235200" h="10288270">
                  <a:moveTo>
                    <a:pt x="1307604" y="8396402"/>
                  </a:moveTo>
                  <a:lnTo>
                    <a:pt x="1289697" y="8396402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02"/>
                  </a:lnTo>
                  <a:close/>
                </a:path>
                <a:path w="2235200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2235200" h="10288270">
                  <a:moveTo>
                    <a:pt x="1961413" y="3211385"/>
                  </a:moveTo>
                  <a:lnTo>
                    <a:pt x="1943493" y="3211385"/>
                  </a:lnTo>
                  <a:lnTo>
                    <a:pt x="1943493" y="3515855"/>
                  </a:lnTo>
                  <a:lnTo>
                    <a:pt x="1961413" y="3515855"/>
                  </a:lnTo>
                  <a:lnTo>
                    <a:pt x="1961413" y="3211385"/>
                  </a:lnTo>
                  <a:close/>
                </a:path>
                <a:path w="2235200" h="10288270">
                  <a:moveTo>
                    <a:pt x="1961413" y="1590522"/>
                  </a:moveTo>
                  <a:lnTo>
                    <a:pt x="1943493" y="1590522"/>
                  </a:lnTo>
                  <a:lnTo>
                    <a:pt x="1943493" y="1895005"/>
                  </a:lnTo>
                  <a:lnTo>
                    <a:pt x="1961413" y="1895005"/>
                  </a:lnTo>
                  <a:lnTo>
                    <a:pt x="1961413" y="1590522"/>
                  </a:lnTo>
                  <a:close/>
                </a:path>
                <a:path w="2235200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2235200" h="10288270">
                  <a:moveTo>
                    <a:pt x="2234692" y="274307"/>
                  </a:moveTo>
                  <a:lnTo>
                    <a:pt x="1638985" y="274307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21078" y="3193034"/>
                  </a:lnTo>
                  <a:lnTo>
                    <a:pt x="1638985" y="3193034"/>
                  </a:lnTo>
                  <a:lnTo>
                    <a:pt x="1638985" y="2880639"/>
                  </a:lnTo>
                  <a:lnTo>
                    <a:pt x="1943493" y="2880639"/>
                  </a:lnTo>
                  <a:lnTo>
                    <a:pt x="1943493" y="3193478"/>
                  </a:lnTo>
                  <a:lnTo>
                    <a:pt x="1630032" y="3193478"/>
                  </a:lnTo>
                  <a:lnTo>
                    <a:pt x="1630032" y="3202368"/>
                  </a:lnTo>
                  <a:lnTo>
                    <a:pt x="1621078" y="3202368"/>
                  </a:lnTo>
                  <a:lnTo>
                    <a:pt x="1621078" y="3211258"/>
                  </a:lnTo>
                  <a:lnTo>
                    <a:pt x="1621078" y="3516033"/>
                  </a:lnTo>
                  <a:lnTo>
                    <a:pt x="1621078" y="4813897"/>
                  </a:lnTo>
                  <a:lnTo>
                    <a:pt x="1638985" y="4813897"/>
                  </a:lnTo>
                  <a:lnTo>
                    <a:pt x="1638985" y="4501502"/>
                  </a:lnTo>
                  <a:lnTo>
                    <a:pt x="2234692" y="4501502"/>
                  </a:lnTo>
                  <a:lnTo>
                    <a:pt x="2234692" y="4482452"/>
                  </a:lnTo>
                  <a:lnTo>
                    <a:pt x="1961413" y="4482452"/>
                  </a:lnTo>
                  <a:lnTo>
                    <a:pt x="1961413" y="4178935"/>
                  </a:lnTo>
                  <a:lnTo>
                    <a:pt x="2234692" y="4178935"/>
                  </a:lnTo>
                  <a:lnTo>
                    <a:pt x="2234692" y="4161155"/>
                  </a:lnTo>
                  <a:lnTo>
                    <a:pt x="1943493" y="4161155"/>
                  </a:lnTo>
                  <a:lnTo>
                    <a:pt x="1943493" y="4178935"/>
                  </a:lnTo>
                  <a:lnTo>
                    <a:pt x="1943493" y="4482452"/>
                  </a:lnTo>
                  <a:lnTo>
                    <a:pt x="1638985" y="4482452"/>
                  </a:lnTo>
                  <a:lnTo>
                    <a:pt x="1638985" y="4178935"/>
                  </a:lnTo>
                  <a:lnTo>
                    <a:pt x="1943493" y="4178935"/>
                  </a:lnTo>
                  <a:lnTo>
                    <a:pt x="1943493" y="4161155"/>
                  </a:lnTo>
                  <a:lnTo>
                    <a:pt x="1638985" y="4161155"/>
                  </a:lnTo>
                  <a:lnTo>
                    <a:pt x="1638985" y="3856380"/>
                  </a:lnTo>
                  <a:lnTo>
                    <a:pt x="1943493" y="3856380"/>
                  </a:lnTo>
                  <a:lnTo>
                    <a:pt x="1943493" y="4160634"/>
                  </a:lnTo>
                  <a:lnTo>
                    <a:pt x="1961413" y="4160634"/>
                  </a:lnTo>
                  <a:lnTo>
                    <a:pt x="1961413" y="3856380"/>
                  </a:lnTo>
                  <a:lnTo>
                    <a:pt x="2234692" y="3856380"/>
                  </a:lnTo>
                  <a:lnTo>
                    <a:pt x="2234692" y="3838600"/>
                  </a:lnTo>
                  <a:lnTo>
                    <a:pt x="1638985" y="3838600"/>
                  </a:lnTo>
                  <a:lnTo>
                    <a:pt x="1638985" y="3533813"/>
                  </a:lnTo>
                  <a:lnTo>
                    <a:pt x="1943493" y="3533813"/>
                  </a:lnTo>
                  <a:lnTo>
                    <a:pt x="1943493" y="3838244"/>
                  </a:lnTo>
                  <a:lnTo>
                    <a:pt x="1961413" y="3838244"/>
                  </a:lnTo>
                  <a:lnTo>
                    <a:pt x="1961413" y="3533813"/>
                  </a:lnTo>
                  <a:lnTo>
                    <a:pt x="2234692" y="3533813"/>
                  </a:lnTo>
                  <a:lnTo>
                    <a:pt x="2234692" y="3516033"/>
                  </a:lnTo>
                  <a:lnTo>
                    <a:pt x="1638985" y="3516033"/>
                  </a:lnTo>
                  <a:lnTo>
                    <a:pt x="1638985" y="3211258"/>
                  </a:lnTo>
                  <a:lnTo>
                    <a:pt x="2234692" y="3211258"/>
                  </a:lnTo>
                  <a:lnTo>
                    <a:pt x="2234692" y="3202368"/>
                  </a:lnTo>
                  <a:lnTo>
                    <a:pt x="2234692" y="3193478"/>
                  </a:lnTo>
                  <a:lnTo>
                    <a:pt x="1961413" y="3193478"/>
                  </a:lnTo>
                  <a:lnTo>
                    <a:pt x="1961413" y="2880639"/>
                  </a:lnTo>
                  <a:lnTo>
                    <a:pt x="2234692" y="2880639"/>
                  </a:lnTo>
                  <a:lnTo>
                    <a:pt x="2234692" y="2861589"/>
                  </a:lnTo>
                  <a:lnTo>
                    <a:pt x="1961413" y="2861589"/>
                  </a:lnTo>
                  <a:lnTo>
                    <a:pt x="1961413" y="2558072"/>
                  </a:lnTo>
                  <a:lnTo>
                    <a:pt x="2234692" y="2558072"/>
                  </a:lnTo>
                  <a:lnTo>
                    <a:pt x="2234692" y="2540292"/>
                  </a:lnTo>
                  <a:lnTo>
                    <a:pt x="1943493" y="2540292"/>
                  </a:lnTo>
                  <a:lnTo>
                    <a:pt x="1943493" y="2558072"/>
                  </a:lnTo>
                  <a:lnTo>
                    <a:pt x="1943493" y="2861589"/>
                  </a:lnTo>
                  <a:lnTo>
                    <a:pt x="1638985" y="2861589"/>
                  </a:lnTo>
                  <a:lnTo>
                    <a:pt x="1638985" y="2558072"/>
                  </a:lnTo>
                  <a:lnTo>
                    <a:pt x="1943493" y="2558072"/>
                  </a:lnTo>
                  <a:lnTo>
                    <a:pt x="1943493" y="2540292"/>
                  </a:lnTo>
                  <a:lnTo>
                    <a:pt x="1638985" y="2540292"/>
                  </a:lnTo>
                  <a:lnTo>
                    <a:pt x="1638985" y="2235517"/>
                  </a:lnTo>
                  <a:lnTo>
                    <a:pt x="1943493" y="2235517"/>
                  </a:lnTo>
                  <a:lnTo>
                    <a:pt x="1943493" y="2539771"/>
                  </a:lnTo>
                  <a:lnTo>
                    <a:pt x="1961413" y="2539771"/>
                  </a:lnTo>
                  <a:lnTo>
                    <a:pt x="1961413" y="2235517"/>
                  </a:lnTo>
                  <a:lnTo>
                    <a:pt x="2234692" y="2235517"/>
                  </a:lnTo>
                  <a:lnTo>
                    <a:pt x="2234692" y="2217737"/>
                  </a:lnTo>
                  <a:lnTo>
                    <a:pt x="1638985" y="2217737"/>
                  </a:lnTo>
                  <a:lnTo>
                    <a:pt x="1638985" y="1912950"/>
                  </a:lnTo>
                  <a:lnTo>
                    <a:pt x="1943493" y="1912950"/>
                  </a:lnTo>
                  <a:lnTo>
                    <a:pt x="1943493" y="2217382"/>
                  </a:lnTo>
                  <a:lnTo>
                    <a:pt x="1961413" y="2217382"/>
                  </a:lnTo>
                  <a:lnTo>
                    <a:pt x="1961413" y="1912950"/>
                  </a:lnTo>
                  <a:lnTo>
                    <a:pt x="2234692" y="1912950"/>
                  </a:lnTo>
                  <a:lnTo>
                    <a:pt x="2234692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2234692" y="1590395"/>
                  </a:lnTo>
                  <a:lnTo>
                    <a:pt x="2234692" y="1581505"/>
                  </a:lnTo>
                  <a:lnTo>
                    <a:pt x="2234692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34692" y="1259763"/>
                  </a:lnTo>
                  <a:lnTo>
                    <a:pt x="2234692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34692" y="937196"/>
                  </a:lnTo>
                  <a:lnTo>
                    <a:pt x="2234692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34692" y="614641"/>
                  </a:lnTo>
                  <a:lnTo>
                    <a:pt x="2234692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34692" y="292074"/>
                  </a:lnTo>
                  <a:lnTo>
                    <a:pt x="2234692" y="274307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74375" y="4178337"/>
              <a:ext cx="614045" cy="6109335"/>
            </a:xfrm>
            <a:custGeom>
              <a:avLst/>
              <a:gdLst/>
              <a:ahLst/>
              <a:cxnLst/>
              <a:rect l="l" t="t" r="r" b="b"/>
              <a:pathLst>
                <a:path w="614044" h="6109334">
                  <a:moveTo>
                    <a:pt x="340334" y="5516372"/>
                  </a:moveTo>
                  <a:lnTo>
                    <a:pt x="322414" y="5516372"/>
                  </a:lnTo>
                  <a:lnTo>
                    <a:pt x="322414" y="5820842"/>
                  </a:lnTo>
                  <a:lnTo>
                    <a:pt x="340334" y="5820842"/>
                  </a:lnTo>
                  <a:lnTo>
                    <a:pt x="340334" y="5516372"/>
                  </a:lnTo>
                  <a:close/>
                </a:path>
                <a:path w="614044" h="6109334">
                  <a:moveTo>
                    <a:pt x="340334" y="3895471"/>
                  </a:moveTo>
                  <a:lnTo>
                    <a:pt x="322414" y="3895471"/>
                  </a:lnTo>
                  <a:lnTo>
                    <a:pt x="322414" y="4199940"/>
                  </a:lnTo>
                  <a:lnTo>
                    <a:pt x="340334" y="4199940"/>
                  </a:lnTo>
                  <a:lnTo>
                    <a:pt x="340334" y="3895471"/>
                  </a:lnTo>
                  <a:close/>
                </a:path>
                <a:path w="614044" h="6109334">
                  <a:moveTo>
                    <a:pt x="340334" y="2274608"/>
                  </a:moveTo>
                  <a:lnTo>
                    <a:pt x="322414" y="2274608"/>
                  </a:lnTo>
                  <a:lnTo>
                    <a:pt x="322414" y="2579078"/>
                  </a:lnTo>
                  <a:lnTo>
                    <a:pt x="340334" y="2579078"/>
                  </a:lnTo>
                  <a:lnTo>
                    <a:pt x="340334" y="2274608"/>
                  </a:lnTo>
                  <a:close/>
                </a:path>
                <a:path w="614044" h="6109334">
                  <a:moveTo>
                    <a:pt x="340334" y="653745"/>
                  </a:moveTo>
                  <a:lnTo>
                    <a:pt x="322414" y="653745"/>
                  </a:lnTo>
                  <a:lnTo>
                    <a:pt x="322414" y="958215"/>
                  </a:lnTo>
                  <a:lnTo>
                    <a:pt x="340334" y="958215"/>
                  </a:lnTo>
                  <a:lnTo>
                    <a:pt x="340334" y="653745"/>
                  </a:lnTo>
                  <a:close/>
                </a:path>
                <a:path w="614044" h="6109334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35812"/>
                  </a:lnTo>
                  <a:lnTo>
                    <a:pt x="340334" y="635812"/>
                  </a:lnTo>
                  <a:lnTo>
                    <a:pt x="340334" y="322376"/>
                  </a:lnTo>
                  <a:close/>
                </a:path>
                <a:path w="614044" h="6109334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614044" h="6109334">
                  <a:moveTo>
                    <a:pt x="613613" y="5498465"/>
                  </a:moveTo>
                  <a:lnTo>
                    <a:pt x="8953" y="5498465"/>
                  </a:lnTo>
                  <a:lnTo>
                    <a:pt x="8953" y="5507342"/>
                  </a:lnTo>
                  <a:lnTo>
                    <a:pt x="0" y="5507342"/>
                  </a:lnTo>
                  <a:lnTo>
                    <a:pt x="0" y="5516232"/>
                  </a:lnTo>
                  <a:lnTo>
                    <a:pt x="0" y="5821019"/>
                  </a:lnTo>
                  <a:lnTo>
                    <a:pt x="0" y="5838799"/>
                  </a:lnTo>
                  <a:lnTo>
                    <a:pt x="0" y="6109297"/>
                  </a:lnTo>
                  <a:lnTo>
                    <a:pt x="17907" y="6109297"/>
                  </a:lnTo>
                  <a:lnTo>
                    <a:pt x="17907" y="5838799"/>
                  </a:lnTo>
                  <a:lnTo>
                    <a:pt x="322414" y="5838799"/>
                  </a:lnTo>
                  <a:lnTo>
                    <a:pt x="322414" y="6108662"/>
                  </a:lnTo>
                  <a:lnTo>
                    <a:pt x="340334" y="6108662"/>
                  </a:lnTo>
                  <a:lnTo>
                    <a:pt x="340334" y="5838799"/>
                  </a:lnTo>
                  <a:lnTo>
                    <a:pt x="613613" y="5838799"/>
                  </a:lnTo>
                  <a:lnTo>
                    <a:pt x="613613" y="5821019"/>
                  </a:lnTo>
                  <a:lnTo>
                    <a:pt x="17907" y="5821019"/>
                  </a:lnTo>
                  <a:lnTo>
                    <a:pt x="17907" y="5516232"/>
                  </a:lnTo>
                  <a:lnTo>
                    <a:pt x="613613" y="5516232"/>
                  </a:lnTo>
                  <a:lnTo>
                    <a:pt x="613613" y="5507342"/>
                  </a:lnTo>
                  <a:lnTo>
                    <a:pt x="613613" y="5498465"/>
                  </a:lnTo>
                  <a:close/>
                </a:path>
                <a:path w="614044" h="6109334">
                  <a:moveTo>
                    <a:pt x="613613" y="635825"/>
                  </a:moveTo>
                  <a:lnTo>
                    <a:pt x="8953" y="635825"/>
                  </a:lnTo>
                  <a:lnTo>
                    <a:pt x="8953" y="644715"/>
                  </a:lnTo>
                  <a:lnTo>
                    <a:pt x="0" y="644715"/>
                  </a:lnTo>
                  <a:lnTo>
                    <a:pt x="0" y="2256256"/>
                  </a:lnTo>
                  <a:lnTo>
                    <a:pt x="17907" y="2256256"/>
                  </a:lnTo>
                  <a:lnTo>
                    <a:pt x="17907" y="1943849"/>
                  </a:lnTo>
                  <a:lnTo>
                    <a:pt x="322414" y="1943849"/>
                  </a:lnTo>
                  <a:lnTo>
                    <a:pt x="322414" y="2256701"/>
                  </a:lnTo>
                  <a:lnTo>
                    <a:pt x="8953" y="2256701"/>
                  </a:lnTo>
                  <a:lnTo>
                    <a:pt x="8953" y="2265591"/>
                  </a:lnTo>
                  <a:lnTo>
                    <a:pt x="0" y="2265591"/>
                  </a:lnTo>
                  <a:lnTo>
                    <a:pt x="0" y="2274481"/>
                  </a:lnTo>
                  <a:lnTo>
                    <a:pt x="0" y="2579255"/>
                  </a:lnTo>
                  <a:lnTo>
                    <a:pt x="0" y="3877119"/>
                  </a:lnTo>
                  <a:lnTo>
                    <a:pt x="17907" y="3877119"/>
                  </a:lnTo>
                  <a:lnTo>
                    <a:pt x="17907" y="3564712"/>
                  </a:lnTo>
                  <a:lnTo>
                    <a:pt x="322414" y="3564712"/>
                  </a:lnTo>
                  <a:lnTo>
                    <a:pt x="322414" y="3877564"/>
                  </a:lnTo>
                  <a:lnTo>
                    <a:pt x="8953" y="3877564"/>
                  </a:lnTo>
                  <a:lnTo>
                    <a:pt x="8953" y="3886454"/>
                  </a:lnTo>
                  <a:lnTo>
                    <a:pt x="0" y="3886454"/>
                  </a:lnTo>
                  <a:lnTo>
                    <a:pt x="0" y="3895344"/>
                  </a:lnTo>
                  <a:lnTo>
                    <a:pt x="0" y="4200118"/>
                  </a:lnTo>
                  <a:lnTo>
                    <a:pt x="0" y="5497982"/>
                  </a:lnTo>
                  <a:lnTo>
                    <a:pt x="17907" y="5497982"/>
                  </a:lnTo>
                  <a:lnTo>
                    <a:pt x="17907" y="5185588"/>
                  </a:lnTo>
                  <a:lnTo>
                    <a:pt x="322414" y="5185588"/>
                  </a:lnTo>
                  <a:lnTo>
                    <a:pt x="322414" y="5498439"/>
                  </a:lnTo>
                  <a:lnTo>
                    <a:pt x="340334" y="5498439"/>
                  </a:lnTo>
                  <a:lnTo>
                    <a:pt x="340334" y="5185588"/>
                  </a:lnTo>
                  <a:lnTo>
                    <a:pt x="613613" y="5185588"/>
                  </a:lnTo>
                  <a:lnTo>
                    <a:pt x="613613" y="5166538"/>
                  </a:lnTo>
                  <a:lnTo>
                    <a:pt x="340334" y="5166538"/>
                  </a:lnTo>
                  <a:lnTo>
                    <a:pt x="340334" y="4863020"/>
                  </a:lnTo>
                  <a:lnTo>
                    <a:pt x="613613" y="4863020"/>
                  </a:lnTo>
                  <a:lnTo>
                    <a:pt x="613613" y="4845240"/>
                  </a:lnTo>
                  <a:lnTo>
                    <a:pt x="322414" y="4845240"/>
                  </a:lnTo>
                  <a:lnTo>
                    <a:pt x="322414" y="4863020"/>
                  </a:lnTo>
                  <a:lnTo>
                    <a:pt x="322414" y="5166538"/>
                  </a:lnTo>
                  <a:lnTo>
                    <a:pt x="17907" y="5166538"/>
                  </a:lnTo>
                  <a:lnTo>
                    <a:pt x="17907" y="4863020"/>
                  </a:lnTo>
                  <a:lnTo>
                    <a:pt x="322414" y="4863020"/>
                  </a:lnTo>
                  <a:lnTo>
                    <a:pt x="322414" y="4845240"/>
                  </a:lnTo>
                  <a:lnTo>
                    <a:pt x="17907" y="4845240"/>
                  </a:lnTo>
                  <a:lnTo>
                    <a:pt x="17907" y="4540466"/>
                  </a:lnTo>
                  <a:lnTo>
                    <a:pt x="322414" y="4540466"/>
                  </a:lnTo>
                  <a:lnTo>
                    <a:pt x="322414" y="4844720"/>
                  </a:lnTo>
                  <a:lnTo>
                    <a:pt x="340334" y="4844720"/>
                  </a:lnTo>
                  <a:lnTo>
                    <a:pt x="340334" y="4540466"/>
                  </a:lnTo>
                  <a:lnTo>
                    <a:pt x="613613" y="4540466"/>
                  </a:lnTo>
                  <a:lnTo>
                    <a:pt x="613613" y="4522686"/>
                  </a:lnTo>
                  <a:lnTo>
                    <a:pt x="17907" y="4522686"/>
                  </a:lnTo>
                  <a:lnTo>
                    <a:pt x="17907" y="4217898"/>
                  </a:lnTo>
                  <a:lnTo>
                    <a:pt x="322414" y="4217898"/>
                  </a:lnTo>
                  <a:lnTo>
                    <a:pt x="322414" y="4522330"/>
                  </a:lnTo>
                  <a:lnTo>
                    <a:pt x="340334" y="4522330"/>
                  </a:lnTo>
                  <a:lnTo>
                    <a:pt x="340334" y="4217898"/>
                  </a:lnTo>
                  <a:lnTo>
                    <a:pt x="613613" y="4217898"/>
                  </a:lnTo>
                  <a:lnTo>
                    <a:pt x="613613" y="4200118"/>
                  </a:lnTo>
                  <a:lnTo>
                    <a:pt x="17907" y="4200118"/>
                  </a:lnTo>
                  <a:lnTo>
                    <a:pt x="17907" y="3895344"/>
                  </a:lnTo>
                  <a:lnTo>
                    <a:pt x="613613" y="3895344"/>
                  </a:lnTo>
                  <a:lnTo>
                    <a:pt x="613613" y="3886454"/>
                  </a:lnTo>
                  <a:lnTo>
                    <a:pt x="613613" y="3877564"/>
                  </a:lnTo>
                  <a:lnTo>
                    <a:pt x="340334" y="3877564"/>
                  </a:lnTo>
                  <a:lnTo>
                    <a:pt x="340334" y="3564712"/>
                  </a:lnTo>
                  <a:lnTo>
                    <a:pt x="613613" y="3564712"/>
                  </a:lnTo>
                  <a:lnTo>
                    <a:pt x="613613" y="3545662"/>
                  </a:lnTo>
                  <a:lnTo>
                    <a:pt x="340334" y="3545662"/>
                  </a:lnTo>
                  <a:lnTo>
                    <a:pt x="340334" y="3242157"/>
                  </a:lnTo>
                  <a:lnTo>
                    <a:pt x="613613" y="3242157"/>
                  </a:lnTo>
                  <a:lnTo>
                    <a:pt x="613613" y="3224377"/>
                  </a:lnTo>
                  <a:lnTo>
                    <a:pt x="322414" y="3224377"/>
                  </a:lnTo>
                  <a:lnTo>
                    <a:pt x="322414" y="3242157"/>
                  </a:lnTo>
                  <a:lnTo>
                    <a:pt x="322414" y="3545662"/>
                  </a:lnTo>
                  <a:lnTo>
                    <a:pt x="17907" y="3545662"/>
                  </a:lnTo>
                  <a:lnTo>
                    <a:pt x="17907" y="3242157"/>
                  </a:lnTo>
                  <a:lnTo>
                    <a:pt x="322414" y="3242157"/>
                  </a:lnTo>
                  <a:lnTo>
                    <a:pt x="322414" y="3224377"/>
                  </a:lnTo>
                  <a:lnTo>
                    <a:pt x="17907" y="3224377"/>
                  </a:lnTo>
                  <a:lnTo>
                    <a:pt x="17907" y="2919590"/>
                  </a:lnTo>
                  <a:lnTo>
                    <a:pt x="322414" y="2919590"/>
                  </a:lnTo>
                  <a:lnTo>
                    <a:pt x="322414" y="3223844"/>
                  </a:lnTo>
                  <a:lnTo>
                    <a:pt x="340334" y="3223844"/>
                  </a:lnTo>
                  <a:lnTo>
                    <a:pt x="340334" y="2919590"/>
                  </a:lnTo>
                  <a:lnTo>
                    <a:pt x="613613" y="2919590"/>
                  </a:lnTo>
                  <a:lnTo>
                    <a:pt x="613613" y="2901823"/>
                  </a:lnTo>
                  <a:lnTo>
                    <a:pt x="17907" y="2901823"/>
                  </a:lnTo>
                  <a:lnTo>
                    <a:pt x="17907" y="2597035"/>
                  </a:lnTo>
                  <a:lnTo>
                    <a:pt x="322414" y="2597035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7035"/>
                  </a:lnTo>
                  <a:lnTo>
                    <a:pt x="613613" y="2597035"/>
                  </a:lnTo>
                  <a:lnTo>
                    <a:pt x="613613" y="2579255"/>
                  </a:lnTo>
                  <a:lnTo>
                    <a:pt x="17907" y="2579255"/>
                  </a:lnTo>
                  <a:lnTo>
                    <a:pt x="17907" y="2274481"/>
                  </a:lnTo>
                  <a:lnTo>
                    <a:pt x="613613" y="2274481"/>
                  </a:lnTo>
                  <a:lnTo>
                    <a:pt x="613613" y="2265591"/>
                  </a:lnTo>
                  <a:lnTo>
                    <a:pt x="613613" y="2256701"/>
                  </a:lnTo>
                  <a:lnTo>
                    <a:pt x="340334" y="2256701"/>
                  </a:lnTo>
                  <a:lnTo>
                    <a:pt x="340334" y="1943849"/>
                  </a:lnTo>
                  <a:lnTo>
                    <a:pt x="613613" y="1943849"/>
                  </a:lnTo>
                  <a:lnTo>
                    <a:pt x="613613" y="1924799"/>
                  </a:lnTo>
                  <a:lnTo>
                    <a:pt x="340334" y="1924799"/>
                  </a:lnTo>
                  <a:lnTo>
                    <a:pt x="340334" y="1621294"/>
                  </a:lnTo>
                  <a:lnTo>
                    <a:pt x="613613" y="1621294"/>
                  </a:lnTo>
                  <a:lnTo>
                    <a:pt x="613613" y="1603514"/>
                  </a:lnTo>
                  <a:lnTo>
                    <a:pt x="322414" y="1603514"/>
                  </a:lnTo>
                  <a:lnTo>
                    <a:pt x="322414" y="1621294"/>
                  </a:lnTo>
                  <a:lnTo>
                    <a:pt x="322414" y="1924799"/>
                  </a:lnTo>
                  <a:lnTo>
                    <a:pt x="17907" y="1924799"/>
                  </a:lnTo>
                  <a:lnTo>
                    <a:pt x="17907" y="1621294"/>
                  </a:lnTo>
                  <a:lnTo>
                    <a:pt x="322414" y="1621294"/>
                  </a:lnTo>
                  <a:lnTo>
                    <a:pt x="322414" y="1603514"/>
                  </a:lnTo>
                  <a:lnTo>
                    <a:pt x="17907" y="1603514"/>
                  </a:lnTo>
                  <a:lnTo>
                    <a:pt x="17907" y="1298727"/>
                  </a:lnTo>
                  <a:lnTo>
                    <a:pt x="322414" y="1298727"/>
                  </a:lnTo>
                  <a:lnTo>
                    <a:pt x="322414" y="1602981"/>
                  </a:lnTo>
                  <a:lnTo>
                    <a:pt x="340334" y="1602981"/>
                  </a:lnTo>
                  <a:lnTo>
                    <a:pt x="340334" y="1298727"/>
                  </a:lnTo>
                  <a:lnTo>
                    <a:pt x="613613" y="1298727"/>
                  </a:lnTo>
                  <a:lnTo>
                    <a:pt x="613613" y="1280947"/>
                  </a:lnTo>
                  <a:lnTo>
                    <a:pt x="17907" y="1280947"/>
                  </a:lnTo>
                  <a:lnTo>
                    <a:pt x="17907" y="976172"/>
                  </a:lnTo>
                  <a:lnTo>
                    <a:pt x="322414" y="976172"/>
                  </a:lnTo>
                  <a:lnTo>
                    <a:pt x="322414" y="1280604"/>
                  </a:lnTo>
                  <a:lnTo>
                    <a:pt x="340334" y="1280604"/>
                  </a:lnTo>
                  <a:lnTo>
                    <a:pt x="340334" y="976172"/>
                  </a:lnTo>
                  <a:lnTo>
                    <a:pt x="613613" y="976172"/>
                  </a:lnTo>
                  <a:lnTo>
                    <a:pt x="613613" y="958392"/>
                  </a:lnTo>
                  <a:lnTo>
                    <a:pt x="17907" y="958392"/>
                  </a:lnTo>
                  <a:lnTo>
                    <a:pt x="17907" y="653605"/>
                  </a:lnTo>
                  <a:lnTo>
                    <a:pt x="613613" y="653605"/>
                  </a:lnTo>
                  <a:lnTo>
                    <a:pt x="613613" y="644715"/>
                  </a:lnTo>
                  <a:lnTo>
                    <a:pt x="613613" y="635825"/>
                  </a:lnTo>
                  <a:close/>
                </a:path>
              </a:pathLst>
            </a:custGeom>
            <a:solidFill>
              <a:srgbClr val="FAC26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23058" y="1748522"/>
              <a:ext cx="10873105" cy="7764780"/>
            </a:xfrm>
            <a:custGeom>
              <a:avLst/>
              <a:gdLst/>
              <a:ahLst/>
              <a:cxnLst/>
              <a:rect l="l" t="t" r="r" b="b"/>
              <a:pathLst>
                <a:path w="10873105" h="7764780">
                  <a:moveTo>
                    <a:pt x="10872558" y="863487"/>
                  </a:moveTo>
                  <a:lnTo>
                    <a:pt x="10872586" y="915359"/>
                  </a:lnTo>
                  <a:lnTo>
                    <a:pt x="10871010" y="965204"/>
                  </a:lnTo>
                  <a:lnTo>
                    <a:pt x="10868224" y="1015026"/>
                  </a:lnTo>
                  <a:lnTo>
                    <a:pt x="10864518" y="1064832"/>
                  </a:lnTo>
                  <a:lnTo>
                    <a:pt x="10846294" y="1264023"/>
                  </a:lnTo>
                  <a:lnTo>
                    <a:pt x="10842339" y="1313844"/>
                  </a:lnTo>
                  <a:lnTo>
                    <a:pt x="10839515" y="1361112"/>
                  </a:lnTo>
                  <a:lnTo>
                    <a:pt x="10833325" y="1503066"/>
                  </a:lnTo>
                  <a:lnTo>
                    <a:pt x="10830045" y="1550277"/>
                  </a:lnTo>
                  <a:lnTo>
                    <a:pt x="10820271" y="1653518"/>
                  </a:lnTo>
                  <a:lnTo>
                    <a:pt x="10804110" y="1808256"/>
                  </a:lnTo>
                  <a:lnTo>
                    <a:pt x="10799104" y="1859864"/>
                  </a:lnTo>
                  <a:lnTo>
                    <a:pt x="10794613" y="1911512"/>
                  </a:lnTo>
                  <a:lnTo>
                    <a:pt x="10791723" y="1957383"/>
                  </a:lnTo>
                  <a:lnTo>
                    <a:pt x="10790024" y="2003342"/>
                  </a:lnTo>
                  <a:lnTo>
                    <a:pt x="10787676" y="2095350"/>
                  </a:lnTo>
                  <a:lnTo>
                    <a:pt x="10785767" y="2141313"/>
                  </a:lnTo>
                  <a:lnTo>
                    <a:pt x="10782485" y="2192073"/>
                  </a:lnTo>
                  <a:lnTo>
                    <a:pt x="10770453" y="2344228"/>
                  </a:lnTo>
                  <a:lnTo>
                    <a:pt x="10745815" y="2728299"/>
                  </a:lnTo>
                  <a:lnTo>
                    <a:pt x="10738331" y="2828025"/>
                  </a:lnTo>
                  <a:lnTo>
                    <a:pt x="10715592" y="3086573"/>
                  </a:lnTo>
                  <a:lnTo>
                    <a:pt x="10711528" y="3138321"/>
                  </a:lnTo>
                  <a:lnTo>
                    <a:pt x="10708427" y="3188487"/>
                  </a:lnTo>
                  <a:lnTo>
                    <a:pt x="10701693" y="3339170"/>
                  </a:lnTo>
                  <a:lnTo>
                    <a:pt x="10698330" y="3389302"/>
                  </a:lnTo>
                  <a:lnTo>
                    <a:pt x="10689240" y="3492653"/>
                  </a:lnTo>
                  <a:lnTo>
                    <a:pt x="10663398" y="3750775"/>
                  </a:lnTo>
                  <a:lnTo>
                    <a:pt x="10661748" y="3761509"/>
                  </a:lnTo>
                  <a:lnTo>
                    <a:pt x="10657118" y="3782863"/>
                  </a:lnTo>
                  <a:lnTo>
                    <a:pt x="10655575" y="3793611"/>
                  </a:lnTo>
                  <a:lnTo>
                    <a:pt x="10641601" y="3942505"/>
                  </a:lnTo>
                  <a:lnTo>
                    <a:pt x="10621873" y="4141028"/>
                  </a:lnTo>
                  <a:lnTo>
                    <a:pt x="10613192" y="4240308"/>
                  </a:lnTo>
                  <a:lnTo>
                    <a:pt x="10609469" y="4289955"/>
                  </a:lnTo>
                  <a:lnTo>
                    <a:pt x="10606280" y="4339610"/>
                  </a:lnTo>
                  <a:lnTo>
                    <a:pt x="10603717" y="4389272"/>
                  </a:lnTo>
                  <a:lnTo>
                    <a:pt x="10601871" y="4438943"/>
                  </a:lnTo>
                  <a:lnTo>
                    <a:pt x="10599578" y="4540085"/>
                  </a:lnTo>
                  <a:lnTo>
                    <a:pt x="10597164" y="4591373"/>
                  </a:lnTo>
                  <a:lnTo>
                    <a:pt x="10593751" y="4642510"/>
                  </a:lnTo>
                  <a:lnTo>
                    <a:pt x="10589493" y="4693520"/>
                  </a:lnTo>
                  <a:lnTo>
                    <a:pt x="10584548" y="4744424"/>
                  </a:lnTo>
                  <a:lnTo>
                    <a:pt x="10573222" y="4846006"/>
                  </a:lnTo>
                  <a:lnTo>
                    <a:pt x="10549211" y="5048898"/>
                  </a:lnTo>
                  <a:lnTo>
                    <a:pt x="10543838" y="5099697"/>
                  </a:lnTo>
                  <a:lnTo>
                    <a:pt x="10520670" y="5344530"/>
                  </a:lnTo>
                  <a:lnTo>
                    <a:pt x="10481865" y="5732280"/>
                  </a:lnTo>
                  <a:lnTo>
                    <a:pt x="10444287" y="6167860"/>
                  </a:lnTo>
                  <a:lnTo>
                    <a:pt x="10429957" y="6313786"/>
                  </a:lnTo>
                  <a:lnTo>
                    <a:pt x="10369996" y="6854824"/>
                  </a:lnTo>
                  <a:lnTo>
                    <a:pt x="10360120" y="6953779"/>
                  </a:lnTo>
                  <a:lnTo>
                    <a:pt x="10351722" y="7053367"/>
                  </a:lnTo>
                  <a:lnTo>
                    <a:pt x="10320947" y="7454676"/>
                  </a:lnTo>
                  <a:lnTo>
                    <a:pt x="10312265" y="7556016"/>
                  </a:lnTo>
                  <a:lnTo>
                    <a:pt x="10302235" y="7657211"/>
                  </a:lnTo>
                  <a:lnTo>
                    <a:pt x="10276015" y="7695691"/>
                  </a:lnTo>
                  <a:lnTo>
                    <a:pt x="10235238" y="7709331"/>
                  </a:lnTo>
                  <a:lnTo>
                    <a:pt x="10177580" y="7717009"/>
                  </a:lnTo>
                  <a:lnTo>
                    <a:pt x="9831572" y="7729900"/>
                  </a:lnTo>
                  <a:lnTo>
                    <a:pt x="9725963" y="7734761"/>
                  </a:lnTo>
                  <a:lnTo>
                    <a:pt x="9675300" y="7738229"/>
                  </a:lnTo>
                  <a:lnTo>
                    <a:pt x="9624690" y="7742737"/>
                  </a:lnTo>
                  <a:lnTo>
                    <a:pt x="9523517" y="7752623"/>
                  </a:lnTo>
                  <a:lnTo>
                    <a:pt x="9472900" y="7756877"/>
                  </a:lnTo>
                  <a:lnTo>
                    <a:pt x="9422228" y="7759921"/>
                  </a:lnTo>
                  <a:lnTo>
                    <a:pt x="9377094" y="7759318"/>
                  </a:lnTo>
                  <a:lnTo>
                    <a:pt x="9286498" y="7751257"/>
                  </a:lnTo>
                  <a:lnTo>
                    <a:pt x="9241218" y="7749642"/>
                  </a:lnTo>
                  <a:lnTo>
                    <a:pt x="9188391" y="7750816"/>
                  </a:lnTo>
                  <a:lnTo>
                    <a:pt x="8977106" y="7759095"/>
                  </a:lnTo>
                  <a:lnTo>
                    <a:pt x="8924301" y="7760663"/>
                  </a:lnTo>
                  <a:lnTo>
                    <a:pt x="8871508" y="7761470"/>
                  </a:lnTo>
                  <a:lnTo>
                    <a:pt x="8818728" y="7761238"/>
                  </a:lnTo>
                  <a:lnTo>
                    <a:pt x="8769902" y="7759991"/>
                  </a:lnTo>
                  <a:lnTo>
                    <a:pt x="8721091" y="7757937"/>
                  </a:lnTo>
                  <a:lnTo>
                    <a:pt x="8623496" y="7752145"/>
                  </a:lnTo>
                  <a:lnTo>
                    <a:pt x="8477110" y="7742013"/>
                  </a:lnTo>
                  <a:lnTo>
                    <a:pt x="8428299" y="7738988"/>
                  </a:lnTo>
                  <a:lnTo>
                    <a:pt x="8379473" y="7736447"/>
                  </a:lnTo>
                  <a:lnTo>
                    <a:pt x="8339664" y="7736454"/>
                  </a:lnTo>
                  <a:lnTo>
                    <a:pt x="8259805" y="7741543"/>
                  </a:lnTo>
                  <a:lnTo>
                    <a:pt x="8219889" y="7742696"/>
                  </a:lnTo>
                  <a:lnTo>
                    <a:pt x="8172903" y="7741562"/>
                  </a:lnTo>
                  <a:lnTo>
                    <a:pt x="8031983" y="7734217"/>
                  </a:lnTo>
                  <a:lnTo>
                    <a:pt x="7834661" y="7725096"/>
                  </a:lnTo>
                  <a:lnTo>
                    <a:pt x="7735985" y="7721646"/>
                  </a:lnTo>
                  <a:lnTo>
                    <a:pt x="7686634" y="7720634"/>
                  </a:lnTo>
                  <a:lnTo>
                    <a:pt x="7645037" y="7722514"/>
                  </a:lnTo>
                  <a:lnTo>
                    <a:pt x="7561763" y="7731745"/>
                  </a:lnTo>
                  <a:lnTo>
                    <a:pt x="7520273" y="7732824"/>
                  </a:lnTo>
                  <a:lnTo>
                    <a:pt x="7416919" y="7727797"/>
                  </a:lnTo>
                  <a:lnTo>
                    <a:pt x="7158678" y="7712006"/>
                  </a:lnTo>
                  <a:lnTo>
                    <a:pt x="7055336" y="7706640"/>
                  </a:lnTo>
                  <a:lnTo>
                    <a:pt x="7025132" y="7707821"/>
                  </a:lnTo>
                  <a:lnTo>
                    <a:pt x="6994799" y="7712257"/>
                  </a:lnTo>
                  <a:lnTo>
                    <a:pt x="6964386" y="7717269"/>
                  </a:lnTo>
                  <a:lnTo>
                    <a:pt x="6933942" y="7720177"/>
                  </a:lnTo>
                  <a:lnTo>
                    <a:pt x="6887364" y="7721061"/>
                  </a:lnTo>
                  <a:lnTo>
                    <a:pt x="6840750" y="7720893"/>
                  </a:lnTo>
                  <a:lnTo>
                    <a:pt x="6794136" y="7719872"/>
                  </a:lnTo>
                  <a:lnTo>
                    <a:pt x="6747558" y="7718195"/>
                  </a:lnTo>
                  <a:lnTo>
                    <a:pt x="6693093" y="7714970"/>
                  </a:lnTo>
                  <a:lnTo>
                    <a:pt x="6638654" y="7710794"/>
                  </a:lnTo>
                  <a:lnTo>
                    <a:pt x="6584224" y="7707098"/>
                  </a:lnTo>
                  <a:lnTo>
                    <a:pt x="6529786" y="7705313"/>
                  </a:lnTo>
                  <a:lnTo>
                    <a:pt x="6012714" y="7703699"/>
                  </a:lnTo>
                  <a:lnTo>
                    <a:pt x="5704328" y="7705654"/>
                  </a:lnTo>
                  <a:lnTo>
                    <a:pt x="5405138" y="7710655"/>
                  </a:lnTo>
                  <a:lnTo>
                    <a:pt x="5056171" y="7720056"/>
                  </a:lnTo>
                  <a:lnTo>
                    <a:pt x="4175251" y="7756150"/>
                  </a:lnTo>
                  <a:lnTo>
                    <a:pt x="4022216" y="7760726"/>
                  </a:lnTo>
                  <a:lnTo>
                    <a:pt x="3920177" y="7762432"/>
                  </a:lnTo>
                  <a:lnTo>
                    <a:pt x="3559799" y="7764303"/>
                  </a:lnTo>
                  <a:lnTo>
                    <a:pt x="3199420" y="7762555"/>
                  </a:lnTo>
                  <a:lnTo>
                    <a:pt x="2943846" y="7758361"/>
                  </a:lnTo>
                  <a:lnTo>
                    <a:pt x="2438006" y="7745499"/>
                  </a:lnTo>
                  <a:lnTo>
                    <a:pt x="2147185" y="7736374"/>
                  </a:lnTo>
                  <a:lnTo>
                    <a:pt x="2050229" y="7734336"/>
                  </a:lnTo>
                  <a:lnTo>
                    <a:pt x="1999395" y="7733994"/>
                  </a:lnTo>
                  <a:lnTo>
                    <a:pt x="1795884" y="7736793"/>
                  </a:lnTo>
                  <a:lnTo>
                    <a:pt x="1745059" y="7737029"/>
                  </a:lnTo>
                  <a:lnTo>
                    <a:pt x="1694294" y="7736476"/>
                  </a:lnTo>
                  <a:lnTo>
                    <a:pt x="1643608" y="7734834"/>
                  </a:lnTo>
                  <a:lnTo>
                    <a:pt x="1593021" y="7731802"/>
                  </a:lnTo>
                  <a:lnTo>
                    <a:pt x="1493541" y="7723658"/>
                  </a:lnTo>
                  <a:lnTo>
                    <a:pt x="1344466" y="7709568"/>
                  </a:lnTo>
                  <a:lnTo>
                    <a:pt x="847975" y="7656650"/>
                  </a:lnTo>
                  <a:lnTo>
                    <a:pt x="798298" y="7651668"/>
                  </a:lnTo>
                  <a:lnTo>
                    <a:pt x="749217" y="7647403"/>
                  </a:lnTo>
                  <a:lnTo>
                    <a:pt x="552440" y="7634921"/>
                  </a:lnTo>
                  <a:lnTo>
                    <a:pt x="503326" y="7630920"/>
                  </a:lnTo>
                  <a:lnTo>
                    <a:pt x="448423" y="7625417"/>
                  </a:lnTo>
                  <a:lnTo>
                    <a:pt x="393586" y="7619166"/>
                  </a:lnTo>
                  <a:lnTo>
                    <a:pt x="229307" y="7598182"/>
                  </a:lnTo>
                  <a:lnTo>
                    <a:pt x="188024" y="7591780"/>
                  </a:lnTo>
                  <a:lnTo>
                    <a:pt x="146820" y="7584524"/>
                  </a:lnTo>
                  <a:lnTo>
                    <a:pt x="105603" y="7578235"/>
                  </a:lnTo>
                  <a:lnTo>
                    <a:pt x="64278" y="7574736"/>
                  </a:lnTo>
                  <a:lnTo>
                    <a:pt x="10869" y="7554472"/>
                  </a:lnTo>
                  <a:lnTo>
                    <a:pt x="0" y="7500727"/>
                  </a:lnTo>
                  <a:lnTo>
                    <a:pt x="37698" y="6877854"/>
                  </a:lnTo>
                  <a:lnTo>
                    <a:pt x="44772" y="6774657"/>
                  </a:lnTo>
                  <a:lnTo>
                    <a:pt x="49473" y="6720450"/>
                  </a:lnTo>
                  <a:lnTo>
                    <a:pt x="55341" y="6666327"/>
                  </a:lnTo>
                  <a:lnTo>
                    <a:pt x="71085" y="6529193"/>
                  </a:lnTo>
                  <a:lnTo>
                    <a:pt x="72377" y="6514706"/>
                  </a:lnTo>
                  <a:lnTo>
                    <a:pt x="73045" y="6500210"/>
                  </a:lnTo>
                  <a:lnTo>
                    <a:pt x="85875" y="5748872"/>
                  </a:lnTo>
                  <a:lnTo>
                    <a:pt x="89505" y="5598633"/>
                  </a:lnTo>
                  <a:lnTo>
                    <a:pt x="92004" y="5549181"/>
                  </a:lnTo>
                  <a:lnTo>
                    <a:pt x="96323" y="5499784"/>
                  </a:lnTo>
                  <a:lnTo>
                    <a:pt x="107196" y="5401038"/>
                  </a:lnTo>
                  <a:lnTo>
                    <a:pt x="112138" y="5351631"/>
                  </a:lnTo>
                  <a:lnTo>
                    <a:pt x="115675" y="5302162"/>
                  </a:lnTo>
                  <a:lnTo>
                    <a:pt x="117318" y="5247378"/>
                  </a:lnTo>
                  <a:lnTo>
                    <a:pt x="117290" y="5192513"/>
                  </a:lnTo>
                  <a:lnTo>
                    <a:pt x="116666" y="5137616"/>
                  </a:lnTo>
                  <a:lnTo>
                    <a:pt x="116522" y="5082739"/>
                  </a:lnTo>
                  <a:lnTo>
                    <a:pt x="117932" y="5027932"/>
                  </a:lnTo>
                  <a:lnTo>
                    <a:pt x="120665" y="4975315"/>
                  </a:lnTo>
                  <a:lnTo>
                    <a:pt x="142008" y="4659830"/>
                  </a:lnTo>
                  <a:lnTo>
                    <a:pt x="145042" y="4607221"/>
                  </a:lnTo>
                  <a:lnTo>
                    <a:pt x="147464" y="4555803"/>
                  </a:lnTo>
                  <a:lnTo>
                    <a:pt x="156312" y="4298548"/>
                  </a:lnTo>
                  <a:lnTo>
                    <a:pt x="158803" y="4247152"/>
                  </a:lnTo>
                  <a:lnTo>
                    <a:pt x="161990" y="4195804"/>
                  </a:lnTo>
                  <a:lnTo>
                    <a:pt x="178094" y="3986326"/>
                  </a:lnTo>
                  <a:lnTo>
                    <a:pt x="217461" y="3515221"/>
                  </a:lnTo>
                  <a:lnTo>
                    <a:pt x="220858" y="3464999"/>
                  </a:lnTo>
                  <a:lnTo>
                    <a:pt x="228263" y="3314116"/>
                  </a:lnTo>
                  <a:lnTo>
                    <a:pt x="231161" y="3263860"/>
                  </a:lnTo>
                  <a:lnTo>
                    <a:pt x="234953" y="3213677"/>
                  </a:lnTo>
                  <a:lnTo>
                    <a:pt x="244314" y="3117987"/>
                  </a:lnTo>
                  <a:lnTo>
                    <a:pt x="265536" y="2926820"/>
                  </a:lnTo>
                  <a:lnTo>
                    <a:pt x="275047" y="2831143"/>
                  </a:lnTo>
                  <a:lnTo>
                    <a:pt x="276636" y="2791669"/>
                  </a:lnTo>
                  <a:lnTo>
                    <a:pt x="274936" y="2712293"/>
                  </a:lnTo>
                  <a:lnTo>
                    <a:pt x="276091" y="2672752"/>
                  </a:lnTo>
                  <a:lnTo>
                    <a:pt x="318037" y="2159109"/>
                  </a:lnTo>
                  <a:lnTo>
                    <a:pt x="328845" y="2007958"/>
                  </a:lnTo>
                  <a:lnTo>
                    <a:pt x="350940" y="1658629"/>
                  </a:lnTo>
                  <a:lnTo>
                    <a:pt x="358136" y="1558894"/>
                  </a:lnTo>
                  <a:lnTo>
                    <a:pt x="370893" y="1407149"/>
                  </a:lnTo>
                  <a:lnTo>
                    <a:pt x="390304" y="1203478"/>
                  </a:lnTo>
                  <a:lnTo>
                    <a:pt x="422620" y="898291"/>
                  </a:lnTo>
                  <a:lnTo>
                    <a:pt x="445433" y="705424"/>
                  </a:lnTo>
                  <a:lnTo>
                    <a:pt x="481324" y="416311"/>
                  </a:lnTo>
                  <a:lnTo>
                    <a:pt x="486949" y="368087"/>
                  </a:lnTo>
                  <a:lnTo>
                    <a:pt x="491567" y="322890"/>
                  </a:lnTo>
                  <a:lnTo>
                    <a:pt x="494918" y="277520"/>
                  </a:lnTo>
                  <a:lnTo>
                    <a:pt x="496721" y="232102"/>
                  </a:lnTo>
                  <a:lnTo>
                    <a:pt x="496698" y="186757"/>
                  </a:lnTo>
                  <a:lnTo>
                    <a:pt x="500021" y="150595"/>
                  </a:lnTo>
                  <a:lnTo>
                    <a:pt x="512920" y="126540"/>
                  </a:lnTo>
                  <a:lnTo>
                    <a:pt x="536884" y="113410"/>
                  </a:lnTo>
                  <a:lnTo>
                    <a:pt x="573406" y="110022"/>
                  </a:lnTo>
                  <a:lnTo>
                    <a:pt x="733429" y="113736"/>
                  </a:lnTo>
                  <a:lnTo>
                    <a:pt x="786779" y="114176"/>
                  </a:lnTo>
                  <a:lnTo>
                    <a:pt x="840086" y="113800"/>
                  </a:lnTo>
                  <a:lnTo>
                    <a:pt x="893323" y="112356"/>
                  </a:lnTo>
                  <a:lnTo>
                    <a:pt x="1046913" y="104055"/>
                  </a:lnTo>
                  <a:lnTo>
                    <a:pt x="1147374" y="100455"/>
                  </a:lnTo>
                  <a:lnTo>
                    <a:pt x="1247840" y="98374"/>
                  </a:lnTo>
                  <a:lnTo>
                    <a:pt x="1699967" y="96464"/>
                  </a:lnTo>
                  <a:lnTo>
                    <a:pt x="1908888" y="93282"/>
                  </a:lnTo>
                  <a:lnTo>
                    <a:pt x="2895569" y="69738"/>
                  </a:lnTo>
                  <a:lnTo>
                    <a:pt x="3153691" y="60931"/>
                  </a:lnTo>
                  <a:lnTo>
                    <a:pt x="3673676" y="40121"/>
                  </a:lnTo>
                  <a:lnTo>
                    <a:pt x="3923204" y="33007"/>
                  </a:lnTo>
                  <a:lnTo>
                    <a:pt x="4367683" y="22946"/>
                  </a:lnTo>
                  <a:lnTo>
                    <a:pt x="4945851" y="3940"/>
                  </a:lnTo>
                  <a:lnTo>
                    <a:pt x="5103563" y="458"/>
                  </a:lnTo>
                  <a:lnTo>
                    <a:pt x="5155883" y="0"/>
                  </a:lnTo>
                  <a:lnTo>
                    <a:pt x="5208212" y="208"/>
                  </a:lnTo>
                  <a:lnTo>
                    <a:pt x="5312890" y="2057"/>
                  </a:lnTo>
                  <a:lnTo>
                    <a:pt x="5522287" y="7488"/>
                  </a:lnTo>
                  <a:lnTo>
                    <a:pt x="5627679" y="8863"/>
                  </a:lnTo>
                  <a:lnTo>
                    <a:pt x="6419215" y="8244"/>
                  </a:lnTo>
                  <a:lnTo>
                    <a:pt x="6577083" y="9301"/>
                  </a:lnTo>
                  <a:lnTo>
                    <a:pt x="6630152" y="10325"/>
                  </a:lnTo>
                  <a:lnTo>
                    <a:pt x="6683211" y="12125"/>
                  </a:lnTo>
                  <a:lnTo>
                    <a:pt x="6842367" y="19330"/>
                  </a:lnTo>
                  <a:lnTo>
                    <a:pt x="6895426" y="21381"/>
                  </a:lnTo>
                  <a:lnTo>
                    <a:pt x="6948495" y="22780"/>
                  </a:lnTo>
                  <a:lnTo>
                    <a:pt x="7050024" y="23724"/>
                  </a:lnTo>
                  <a:lnTo>
                    <a:pt x="7303887" y="23384"/>
                  </a:lnTo>
                  <a:lnTo>
                    <a:pt x="8275919" y="44688"/>
                  </a:lnTo>
                  <a:lnTo>
                    <a:pt x="8432359" y="49505"/>
                  </a:lnTo>
                  <a:lnTo>
                    <a:pt x="8536608" y="53731"/>
                  </a:lnTo>
                  <a:lnTo>
                    <a:pt x="8586102" y="56783"/>
                  </a:lnTo>
                  <a:lnTo>
                    <a:pt x="8635537" y="61079"/>
                  </a:lnTo>
                  <a:lnTo>
                    <a:pt x="8783773" y="75924"/>
                  </a:lnTo>
                  <a:lnTo>
                    <a:pt x="8833257" y="79689"/>
                  </a:lnTo>
                  <a:lnTo>
                    <a:pt x="8885276" y="81474"/>
                  </a:lnTo>
                  <a:lnTo>
                    <a:pt x="8989562" y="81040"/>
                  </a:lnTo>
                  <a:lnTo>
                    <a:pt x="9041661" y="81995"/>
                  </a:lnTo>
                  <a:lnTo>
                    <a:pt x="9440297" y="98665"/>
                  </a:lnTo>
                  <a:lnTo>
                    <a:pt x="9639498" y="109083"/>
                  </a:lnTo>
                  <a:lnTo>
                    <a:pt x="9841564" y="122387"/>
                  </a:lnTo>
                  <a:lnTo>
                    <a:pt x="10450429" y="168548"/>
                  </a:lnTo>
                  <a:lnTo>
                    <a:pt x="10554630" y="175114"/>
                  </a:lnTo>
                  <a:lnTo>
                    <a:pt x="10658936" y="180127"/>
                  </a:lnTo>
                  <a:lnTo>
                    <a:pt x="10763296" y="183809"/>
                  </a:lnTo>
                  <a:lnTo>
                    <a:pt x="10813810" y="187797"/>
                  </a:lnTo>
                  <a:lnTo>
                    <a:pt x="10842710" y="200663"/>
                  </a:lnTo>
                  <a:lnTo>
                    <a:pt x="10856028" y="229380"/>
                  </a:lnTo>
                  <a:lnTo>
                    <a:pt x="10859793" y="280917"/>
                  </a:lnTo>
                  <a:lnTo>
                    <a:pt x="10860497" y="389173"/>
                  </a:lnTo>
                  <a:lnTo>
                    <a:pt x="10860102" y="551557"/>
                  </a:lnTo>
                  <a:lnTo>
                    <a:pt x="10853372" y="551938"/>
                  </a:lnTo>
                  <a:lnTo>
                    <a:pt x="10868129" y="759667"/>
                  </a:lnTo>
                  <a:lnTo>
                    <a:pt x="10870934" y="811587"/>
                  </a:lnTo>
                  <a:lnTo>
                    <a:pt x="10872558" y="863487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50661" y="1541251"/>
              <a:ext cx="10370820" cy="7616190"/>
            </a:xfrm>
            <a:custGeom>
              <a:avLst/>
              <a:gdLst/>
              <a:ahLst/>
              <a:cxnLst/>
              <a:rect l="l" t="t" r="r" b="b"/>
              <a:pathLst>
                <a:path w="10370819" h="7616190">
                  <a:moveTo>
                    <a:pt x="10370626" y="6712153"/>
                  </a:moveTo>
                  <a:lnTo>
                    <a:pt x="10370514" y="6763381"/>
                  </a:lnTo>
                  <a:lnTo>
                    <a:pt x="10368842" y="6865904"/>
                  </a:lnTo>
                  <a:lnTo>
                    <a:pt x="10356705" y="7225050"/>
                  </a:lnTo>
                  <a:lnTo>
                    <a:pt x="10354248" y="7327633"/>
                  </a:lnTo>
                  <a:lnTo>
                    <a:pt x="10338643" y="7365766"/>
                  </a:lnTo>
                  <a:lnTo>
                    <a:pt x="10299103" y="7375497"/>
                  </a:lnTo>
                  <a:lnTo>
                    <a:pt x="9529387" y="7435714"/>
                  </a:lnTo>
                  <a:lnTo>
                    <a:pt x="9272662" y="7453380"/>
                  </a:lnTo>
                  <a:lnTo>
                    <a:pt x="8039103" y="7526164"/>
                  </a:lnTo>
                  <a:lnTo>
                    <a:pt x="7526668" y="7552591"/>
                  </a:lnTo>
                  <a:lnTo>
                    <a:pt x="7228462" y="7564917"/>
                  </a:lnTo>
                  <a:lnTo>
                    <a:pt x="5835470" y="7603578"/>
                  </a:lnTo>
                  <a:lnTo>
                    <a:pt x="5437215" y="7610861"/>
                  </a:lnTo>
                  <a:lnTo>
                    <a:pt x="4569365" y="7616034"/>
                  </a:lnTo>
                  <a:lnTo>
                    <a:pt x="3902186" y="7614017"/>
                  </a:lnTo>
                  <a:lnTo>
                    <a:pt x="3493602" y="7609268"/>
                  </a:lnTo>
                  <a:lnTo>
                    <a:pt x="2122570" y="7578414"/>
                  </a:lnTo>
                  <a:lnTo>
                    <a:pt x="654686" y="7565962"/>
                  </a:lnTo>
                  <a:lnTo>
                    <a:pt x="445665" y="7565652"/>
                  </a:lnTo>
                  <a:lnTo>
                    <a:pt x="399453" y="7549208"/>
                  </a:lnTo>
                  <a:lnTo>
                    <a:pt x="385753" y="7504958"/>
                  </a:lnTo>
                  <a:lnTo>
                    <a:pt x="343443" y="7141365"/>
                  </a:lnTo>
                  <a:lnTo>
                    <a:pt x="332909" y="7037382"/>
                  </a:lnTo>
                  <a:lnTo>
                    <a:pt x="328412" y="6985338"/>
                  </a:lnTo>
                  <a:lnTo>
                    <a:pt x="190195" y="4861941"/>
                  </a:lnTo>
                  <a:lnTo>
                    <a:pt x="147203" y="4106096"/>
                  </a:lnTo>
                  <a:lnTo>
                    <a:pt x="97593" y="3003515"/>
                  </a:lnTo>
                  <a:lnTo>
                    <a:pt x="57604" y="1940920"/>
                  </a:lnTo>
                  <a:lnTo>
                    <a:pt x="20690" y="762537"/>
                  </a:lnTo>
                  <a:lnTo>
                    <a:pt x="16699" y="661915"/>
                  </a:lnTo>
                  <a:lnTo>
                    <a:pt x="6002" y="460778"/>
                  </a:lnTo>
                  <a:lnTo>
                    <a:pt x="0" y="360249"/>
                  </a:lnTo>
                  <a:lnTo>
                    <a:pt x="2663" y="318641"/>
                  </a:lnTo>
                  <a:lnTo>
                    <a:pt x="45594" y="271288"/>
                  </a:lnTo>
                  <a:lnTo>
                    <a:pt x="88616" y="261906"/>
                  </a:lnTo>
                  <a:lnTo>
                    <a:pt x="1296378" y="124204"/>
                  </a:lnTo>
                  <a:lnTo>
                    <a:pt x="1397085" y="113285"/>
                  </a:lnTo>
                  <a:lnTo>
                    <a:pt x="1450190" y="108672"/>
                  </a:lnTo>
                  <a:lnTo>
                    <a:pt x="1503483" y="105845"/>
                  </a:lnTo>
                  <a:lnTo>
                    <a:pt x="1556914" y="104300"/>
                  </a:lnTo>
                  <a:lnTo>
                    <a:pt x="1717522" y="102313"/>
                  </a:lnTo>
                  <a:lnTo>
                    <a:pt x="1770994" y="100852"/>
                  </a:lnTo>
                  <a:lnTo>
                    <a:pt x="2636474" y="64273"/>
                  </a:lnTo>
                  <a:lnTo>
                    <a:pt x="2840137" y="57647"/>
                  </a:lnTo>
                  <a:lnTo>
                    <a:pt x="2992899" y="54077"/>
                  </a:lnTo>
                  <a:lnTo>
                    <a:pt x="3196426" y="51563"/>
                  </a:lnTo>
                  <a:lnTo>
                    <a:pt x="3501477" y="50950"/>
                  </a:lnTo>
                  <a:lnTo>
                    <a:pt x="4825202" y="65042"/>
                  </a:lnTo>
                  <a:lnTo>
                    <a:pt x="5185061" y="70911"/>
                  </a:lnTo>
                  <a:lnTo>
                    <a:pt x="5339279" y="72100"/>
                  </a:lnTo>
                  <a:lnTo>
                    <a:pt x="5991372" y="69446"/>
                  </a:lnTo>
                  <a:lnTo>
                    <a:pt x="6341724" y="64624"/>
                  </a:lnTo>
                  <a:lnTo>
                    <a:pt x="6801099" y="52549"/>
                  </a:lnTo>
                  <a:lnTo>
                    <a:pt x="7883359" y="16501"/>
                  </a:lnTo>
                  <a:lnTo>
                    <a:pt x="8238852" y="7750"/>
                  </a:lnTo>
                  <a:lnTo>
                    <a:pt x="8637113" y="1949"/>
                  </a:lnTo>
                  <a:lnTo>
                    <a:pt x="9085206" y="0"/>
                  </a:lnTo>
                  <a:lnTo>
                    <a:pt x="9284337" y="512"/>
                  </a:lnTo>
                  <a:lnTo>
                    <a:pt x="9335800" y="1080"/>
                  </a:lnTo>
                  <a:lnTo>
                    <a:pt x="9387296" y="2256"/>
                  </a:lnTo>
                  <a:lnTo>
                    <a:pt x="9490532" y="6100"/>
                  </a:lnTo>
                  <a:lnTo>
                    <a:pt x="9646548" y="14380"/>
                  </a:lnTo>
                  <a:lnTo>
                    <a:pt x="9858277" y="26684"/>
                  </a:lnTo>
                  <a:lnTo>
                    <a:pt x="9912116" y="29442"/>
                  </a:lnTo>
                  <a:lnTo>
                    <a:pt x="10153502" y="2998094"/>
                  </a:lnTo>
                  <a:lnTo>
                    <a:pt x="10189914" y="3499096"/>
                  </a:lnTo>
                  <a:lnTo>
                    <a:pt x="10330319" y="5839852"/>
                  </a:lnTo>
                  <a:lnTo>
                    <a:pt x="10364662" y="6507294"/>
                  </a:lnTo>
                  <a:lnTo>
                    <a:pt x="10368974" y="6609783"/>
                  </a:lnTo>
                  <a:lnTo>
                    <a:pt x="10370141" y="6660952"/>
                  </a:lnTo>
                  <a:lnTo>
                    <a:pt x="10370626" y="6712153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06128" y="1193723"/>
              <a:ext cx="11284585" cy="7665720"/>
            </a:xfrm>
            <a:custGeom>
              <a:avLst/>
              <a:gdLst/>
              <a:ahLst/>
              <a:cxnLst/>
              <a:rect l="l" t="t" r="r" b="b"/>
              <a:pathLst>
                <a:path w="11284585" h="7665720">
                  <a:moveTo>
                    <a:pt x="11284091" y="6555008"/>
                  </a:moveTo>
                  <a:lnTo>
                    <a:pt x="11275494" y="6601465"/>
                  </a:lnTo>
                  <a:lnTo>
                    <a:pt x="11234598" y="6618415"/>
                  </a:lnTo>
                  <a:lnTo>
                    <a:pt x="11142032" y="6629708"/>
                  </a:lnTo>
                  <a:lnTo>
                    <a:pt x="11067410" y="6640385"/>
                  </a:lnTo>
                  <a:lnTo>
                    <a:pt x="10993137" y="6647716"/>
                  </a:lnTo>
                  <a:lnTo>
                    <a:pt x="10943970" y="6653077"/>
                  </a:lnTo>
                  <a:lnTo>
                    <a:pt x="10894987" y="6659248"/>
                  </a:lnTo>
                  <a:lnTo>
                    <a:pt x="10846216" y="6666313"/>
                  </a:lnTo>
                  <a:lnTo>
                    <a:pt x="10797679" y="6674353"/>
                  </a:lnTo>
                  <a:lnTo>
                    <a:pt x="10749402" y="6683450"/>
                  </a:lnTo>
                  <a:lnTo>
                    <a:pt x="10701410" y="6693688"/>
                  </a:lnTo>
                  <a:lnTo>
                    <a:pt x="10653725" y="6705148"/>
                  </a:lnTo>
                  <a:lnTo>
                    <a:pt x="10606374" y="6717913"/>
                  </a:lnTo>
                  <a:lnTo>
                    <a:pt x="10559381" y="6732064"/>
                  </a:lnTo>
                  <a:lnTo>
                    <a:pt x="10512770" y="6747686"/>
                  </a:lnTo>
                  <a:lnTo>
                    <a:pt x="10466566" y="6764858"/>
                  </a:lnTo>
                  <a:lnTo>
                    <a:pt x="10420793" y="6783665"/>
                  </a:lnTo>
                  <a:lnTo>
                    <a:pt x="10375476" y="6804187"/>
                  </a:lnTo>
                  <a:lnTo>
                    <a:pt x="10330535" y="6823970"/>
                  </a:lnTo>
                  <a:lnTo>
                    <a:pt x="10285295" y="6840680"/>
                  </a:lnTo>
                  <a:lnTo>
                    <a:pt x="10239604" y="6854236"/>
                  </a:lnTo>
                  <a:lnTo>
                    <a:pt x="10193312" y="6864560"/>
                  </a:lnTo>
                  <a:lnTo>
                    <a:pt x="10146267" y="6871574"/>
                  </a:lnTo>
                  <a:lnTo>
                    <a:pt x="10098319" y="6875198"/>
                  </a:lnTo>
                  <a:lnTo>
                    <a:pt x="9996638" y="6875149"/>
                  </a:lnTo>
                  <a:lnTo>
                    <a:pt x="9944661" y="6877951"/>
                  </a:lnTo>
                  <a:lnTo>
                    <a:pt x="9893390" y="6883722"/>
                  </a:lnTo>
                  <a:lnTo>
                    <a:pt x="9842833" y="6892426"/>
                  </a:lnTo>
                  <a:lnTo>
                    <a:pt x="9792997" y="6904026"/>
                  </a:lnTo>
                  <a:lnTo>
                    <a:pt x="9743889" y="6918487"/>
                  </a:lnTo>
                  <a:lnTo>
                    <a:pt x="9695515" y="6935772"/>
                  </a:lnTo>
                  <a:lnTo>
                    <a:pt x="9647883" y="6955845"/>
                  </a:lnTo>
                  <a:lnTo>
                    <a:pt x="9600999" y="6978669"/>
                  </a:lnTo>
                  <a:lnTo>
                    <a:pt x="9554870" y="7004209"/>
                  </a:lnTo>
                  <a:lnTo>
                    <a:pt x="9295225" y="7158655"/>
                  </a:lnTo>
                  <a:lnTo>
                    <a:pt x="9208117" y="7209159"/>
                  </a:lnTo>
                  <a:lnTo>
                    <a:pt x="9182786" y="7223067"/>
                  </a:lnTo>
                  <a:lnTo>
                    <a:pt x="9155989" y="7235527"/>
                  </a:lnTo>
                  <a:lnTo>
                    <a:pt x="9128761" y="7244138"/>
                  </a:lnTo>
                  <a:lnTo>
                    <a:pt x="9102132" y="7246502"/>
                  </a:lnTo>
                  <a:lnTo>
                    <a:pt x="9052077" y="7245199"/>
                  </a:lnTo>
                  <a:lnTo>
                    <a:pt x="9002970" y="7247231"/>
                  </a:lnTo>
                  <a:lnTo>
                    <a:pt x="8954761" y="7252405"/>
                  </a:lnTo>
                  <a:lnTo>
                    <a:pt x="8907398" y="7260528"/>
                  </a:lnTo>
                  <a:lnTo>
                    <a:pt x="8860831" y="7271404"/>
                  </a:lnTo>
                  <a:lnTo>
                    <a:pt x="8815006" y="7284840"/>
                  </a:lnTo>
                  <a:lnTo>
                    <a:pt x="8769875" y="7300643"/>
                  </a:lnTo>
                  <a:lnTo>
                    <a:pt x="8725384" y="7318617"/>
                  </a:lnTo>
                  <a:lnTo>
                    <a:pt x="8681484" y="7338570"/>
                  </a:lnTo>
                  <a:lnTo>
                    <a:pt x="8638122" y="7360307"/>
                  </a:lnTo>
                  <a:lnTo>
                    <a:pt x="8595248" y="7383634"/>
                  </a:lnTo>
                  <a:lnTo>
                    <a:pt x="8551701" y="7406221"/>
                  </a:lnTo>
                  <a:lnTo>
                    <a:pt x="8507599" y="7425307"/>
                  </a:lnTo>
                  <a:lnTo>
                    <a:pt x="8462915" y="7441122"/>
                  </a:lnTo>
                  <a:lnTo>
                    <a:pt x="8417624" y="7453896"/>
                  </a:lnTo>
                  <a:lnTo>
                    <a:pt x="8371699" y="7463860"/>
                  </a:lnTo>
                  <a:lnTo>
                    <a:pt x="8325113" y="7471245"/>
                  </a:lnTo>
                  <a:lnTo>
                    <a:pt x="8277840" y="7476281"/>
                  </a:lnTo>
                  <a:lnTo>
                    <a:pt x="8229854" y="7479200"/>
                  </a:lnTo>
                  <a:lnTo>
                    <a:pt x="8181128" y="7480230"/>
                  </a:lnTo>
                  <a:lnTo>
                    <a:pt x="8130211" y="7480796"/>
                  </a:lnTo>
                  <a:lnTo>
                    <a:pt x="8079264" y="7482134"/>
                  </a:lnTo>
                  <a:lnTo>
                    <a:pt x="8028306" y="7484209"/>
                  </a:lnTo>
                  <a:lnTo>
                    <a:pt x="7977356" y="7486990"/>
                  </a:lnTo>
                  <a:lnTo>
                    <a:pt x="7926435" y="7490444"/>
                  </a:lnTo>
                  <a:lnTo>
                    <a:pt x="7875562" y="7494537"/>
                  </a:lnTo>
                  <a:lnTo>
                    <a:pt x="7824755" y="7499237"/>
                  </a:lnTo>
                  <a:lnTo>
                    <a:pt x="7774035" y="7504510"/>
                  </a:lnTo>
                  <a:lnTo>
                    <a:pt x="7723421" y="7510325"/>
                  </a:lnTo>
                  <a:lnTo>
                    <a:pt x="7674455" y="7520613"/>
                  </a:lnTo>
                  <a:lnTo>
                    <a:pt x="7626012" y="7536630"/>
                  </a:lnTo>
                  <a:lnTo>
                    <a:pt x="7577841" y="7553875"/>
                  </a:lnTo>
                  <a:lnTo>
                    <a:pt x="7529694" y="7567853"/>
                  </a:lnTo>
                  <a:lnTo>
                    <a:pt x="7481322" y="7574064"/>
                  </a:lnTo>
                  <a:lnTo>
                    <a:pt x="7227891" y="7579924"/>
                  </a:lnTo>
                  <a:lnTo>
                    <a:pt x="7126493" y="7580949"/>
                  </a:lnTo>
                  <a:lnTo>
                    <a:pt x="7075810" y="7580645"/>
                  </a:lnTo>
                  <a:lnTo>
                    <a:pt x="7025145" y="7579620"/>
                  </a:lnTo>
                  <a:lnTo>
                    <a:pt x="6974503" y="7577739"/>
                  </a:lnTo>
                  <a:lnTo>
                    <a:pt x="6923890" y="7574870"/>
                  </a:lnTo>
                  <a:lnTo>
                    <a:pt x="6873311" y="7570879"/>
                  </a:lnTo>
                  <a:lnTo>
                    <a:pt x="6822771" y="7565632"/>
                  </a:lnTo>
                  <a:lnTo>
                    <a:pt x="6772275" y="7558997"/>
                  </a:lnTo>
                  <a:lnTo>
                    <a:pt x="6721830" y="7550839"/>
                  </a:lnTo>
                  <a:lnTo>
                    <a:pt x="6671440" y="7541026"/>
                  </a:lnTo>
                  <a:lnTo>
                    <a:pt x="6620158" y="7532428"/>
                  </a:lnTo>
                  <a:lnTo>
                    <a:pt x="6568081" y="7527394"/>
                  </a:lnTo>
                  <a:lnTo>
                    <a:pt x="6515529" y="7524748"/>
                  </a:lnTo>
                  <a:lnTo>
                    <a:pt x="6410270" y="7521909"/>
                  </a:lnTo>
                  <a:lnTo>
                    <a:pt x="6360366" y="7519808"/>
                  </a:lnTo>
                  <a:lnTo>
                    <a:pt x="6311278" y="7515911"/>
                  </a:lnTo>
                  <a:lnTo>
                    <a:pt x="6263063" y="7508705"/>
                  </a:lnTo>
                  <a:lnTo>
                    <a:pt x="6215775" y="7496675"/>
                  </a:lnTo>
                  <a:lnTo>
                    <a:pt x="6169469" y="7478307"/>
                  </a:lnTo>
                  <a:lnTo>
                    <a:pt x="6124203" y="7452085"/>
                  </a:lnTo>
                  <a:lnTo>
                    <a:pt x="6082836" y="7427410"/>
                  </a:lnTo>
                  <a:lnTo>
                    <a:pt x="6039982" y="7409010"/>
                  </a:lnTo>
                  <a:lnTo>
                    <a:pt x="5995763" y="7396892"/>
                  </a:lnTo>
                  <a:lnTo>
                    <a:pt x="5950300" y="7391061"/>
                  </a:lnTo>
                  <a:lnTo>
                    <a:pt x="5903716" y="7391524"/>
                  </a:lnTo>
                  <a:lnTo>
                    <a:pt x="5856133" y="7398285"/>
                  </a:lnTo>
                  <a:lnTo>
                    <a:pt x="5773858" y="7420072"/>
                  </a:lnTo>
                  <a:lnTo>
                    <a:pt x="5738303" y="7424657"/>
                  </a:lnTo>
                  <a:lnTo>
                    <a:pt x="5702418" y="7425084"/>
                  </a:lnTo>
                  <a:lnTo>
                    <a:pt x="5667613" y="7421329"/>
                  </a:lnTo>
                  <a:lnTo>
                    <a:pt x="5619226" y="7413978"/>
                  </a:lnTo>
                  <a:lnTo>
                    <a:pt x="5571333" y="7408894"/>
                  </a:lnTo>
                  <a:lnTo>
                    <a:pt x="5523966" y="7406270"/>
                  </a:lnTo>
                  <a:lnTo>
                    <a:pt x="5477155" y="7406296"/>
                  </a:lnTo>
                  <a:lnTo>
                    <a:pt x="5430931" y="7409165"/>
                  </a:lnTo>
                  <a:lnTo>
                    <a:pt x="5385326" y="7415069"/>
                  </a:lnTo>
                  <a:lnTo>
                    <a:pt x="5340371" y="7424199"/>
                  </a:lnTo>
                  <a:lnTo>
                    <a:pt x="5296098" y="7436748"/>
                  </a:lnTo>
                  <a:lnTo>
                    <a:pt x="5252536" y="7452906"/>
                  </a:lnTo>
                  <a:lnTo>
                    <a:pt x="5209719" y="7472867"/>
                  </a:lnTo>
                  <a:lnTo>
                    <a:pt x="5167676" y="7496821"/>
                  </a:lnTo>
                  <a:lnTo>
                    <a:pt x="5126439" y="7524962"/>
                  </a:lnTo>
                  <a:lnTo>
                    <a:pt x="5080488" y="7554052"/>
                  </a:lnTo>
                  <a:lnTo>
                    <a:pt x="5032695" y="7574854"/>
                  </a:lnTo>
                  <a:lnTo>
                    <a:pt x="4982886" y="7588075"/>
                  </a:lnTo>
                  <a:lnTo>
                    <a:pt x="4930892" y="7594419"/>
                  </a:lnTo>
                  <a:lnTo>
                    <a:pt x="4876540" y="7594594"/>
                  </a:lnTo>
                  <a:lnTo>
                    <a:pt x="4822600" y="7592496"/>
                  </a:lnTo>
                  <a:lnTo>
                    <a:pt x="4768591" y="7591340"/>
                  </a:lnTo>
                  <a:lnTo>
                    <a:pt x="4714546" y="7591050"/>
                  </a:lnTo>
                  <a:lnTo>
                    <a:pt x="4660494" y="7591549"/>
                  </a:lnTo>
                  <a:lnTo>
                    <a:pt x="4606468" y="7592761"/>
                  </a:lnTo>
                  <a:lnTo>
                    <a:pt x="4552497" y="7594608"/>
                  </a:lnTo>
                  <a:lnTo>
                    <a:pt x="4508688" y="7592835"/>
                  </a:lnTo>
                  <a:lnTo>
                    <a:pt x="4468576" y="7583650"/>
                  </a:lnTo>
                  <a:lnTo>
                    <a:pt x="4431100" y="7566733"/>
                  </a:lnTo>
                  <a:lnTo>
                    <a:pt x="4395196" y="7541763"/>
                  </a:lnTo>
                  <a:lnTo>
                    <a:pt x="4354132" y="7512188"/>
                  </a:lnTo>
                  <a:lnTo>
                    <a:pt x="4311461" y="7489127"/>
                  </a:lnTo>
                  <a:lnTo>
                    <a:pt x="4267312" y="7472069"/>
                  </a:lnTo>
                  <a:lnTo>
                    <a:pt x="4221814" y="7460502"/>
                  </a:lnTo>
                  <a:lnTo>
                    <a:pt x="4175096" y="7453917"/>
                  </a:lnTo>
                  <a:lnTo>
                    <a:pt x="4127289" y="7451803"/>
                  </a:lnTo>
                  <a:lnTo>
                    <a:pt x="4078520" y="7453648"/>
                  </a:lnTo>
                  <a:lnTo>
                    <a:pt x="4028920" y="7458943"/>
                  </a:lnTo>
                  <a:lnTo>
                    <a:pt x="3432745" y="7536063"/>
                  </a:lnTo>
                  <a:lnTo>
                    <a:pt x="3329732" y="7548731"/>
                  </a:lnTo>
                  <a:lnTo>
                    <a:pt x="3278680" y="7556970"/>
                  </a:lnTo>
                  <a:lnTo>
                    <a:pt x="3175884" y="7581242"/>
                  </a:lnTo>
                  <a:lnTo>
                    <a:pt x="3124851" y="7585860"/>
                  </a:lnTo>
                  <a:lnTo>
                    <a:pt x="3074143" y="7579308"/>
                  </a:lnTo>
                  <a:lnTo>
                    <a:pt x="3022358" y="7558327"/>
                  </a:lnTo>
                  <a:lnTo>
                    <a:pt x="2976324" y="7534860"/>
                  </a:lnTo>
                  <a:lnTo>
                    <a:pt x="2930059" y="7515385"/>
                  </a:lnTo>
                  <a:lnTo>
                    <a:pt x="2883563" y="7499872"/>
                  </a:lnTo>
                  <a:lnTo>
                    <a:pt x="2836837" y="7488292"/>
                  </a:lnTo>
                  <a:lnTo>
                    <a:pt x="2789881" y="7480614"/>
                  </a:lnTo>
                  <a:lnTo>
                    <a:pt x="2742697" y="7476807"/>
                  </a:lnTo>
                  <a:lnTo>
                    <a:pt x="2695284" y="7476842"/>
                  </a:lnTo>
                  <a:lnTo>
                    <a:pt x="2647643" y="7480689"/>
                  </a:lnTo>
                  <a:lnTo>
                    <a:pt x="2599775" y="7488316"/>
                  </a:lnTo>
                  <a:lnTo>
                    <a:pt x="2551680" y="7499694"/>
                  </a:lnTo>
                  <a:lnTo>
                    <a:pt x="2503360" y="7514792"/>
                  </a:lnTo>
                  <a:lnTo>
                    <a:pt x="2454813" y="7533581"/>
                  </a:lnTo>
                  <a:lnTo>
                    <a:pt x="2432582" y="7536309"/>
                  </a:lnTo>
                  <a:lnTo>
                    <a:pt x="2406011" y="7530518"/>
                  </a:lnTo>
                  <a:lnTo>
                    <a:pt x="2379162" y="7519038"/>
                  </a:lnTo>
                  <a:lnTo>
                    <a:pt x="2356095" y="7504701"/>
                  </a:lnTo>
                  <a:lnTo>
                    <a:pt x="2315586" y="7475157"/>
                  </a:lnTo>
                  <a:lnTo>
                    <a:pt x="2274007" y="7449046"/>
                  </a:lnTo>
                  <a:lnTo>
                    <a:pt x="2230459" y="7429770"/>
                  </a:lnTo>
                  <a:lnTo>
                    <a:pt x="2184048" y="7420733"/>
                  </a:lnTo>
                  <a:lnTo>
                    <a:pt x="2133876" y="7425337"/>
                  </a:lnTo>
                  <a:lnTo>
                    <a:pt x="2085024" y="7437271"/>
                  </a:lnTo>
                  <a:lnTo>
                    <a:pt x="2036226" y="7449747"/>
                  </a:lnTo>
                  <a:lnTo>
                    <a:pt x="1987586" y="7462927"/>
                  </a:lnTo>
                  <a:lnTo>
                    <a:pt x="1939208" y="7476969"/>
                  </a:lnTo>
                  <a:lnTo>
                    <a:pt x="1891196" y="7492037"/>
                  </a:lnTo>
                  <a:lnTo>
                    <a:pt x="1843655" y="7508290"/>
                  </a:lnTo>
                  <a:lnTo>
                    <a:pt x="1796690" y="7525889"/>
                  </a:lnTo>
                  <a:lnTo>
                    <a:pt x="1652717" y="7583112"/>
                  </a:lnTo>
                  <a:lnTo>
                    <a:pt x="1604556" y="7600940"/>
                  </a:lnTo>
                  <a:lnTo>
                    <a:pt x="1556073" y="7617236"/>
                  </a:lnTo>
                  <a:lnTo>
                    <a:pt x="1507126" y="7631451"/>
                  </a:lnTo>
                  <a:lnTo>
                    <a:pt x="1457574" y="7643041"/>
                  </a:lnTo>
                  <a:lnTo>
                    <a:pt x="1407274" y="7651459"/>
                  </a:lnTo>
                  <a:lnTo>
                    <a:pt x="1356084" y="7656159"/>
                  </a:lnTo>
                  <a:lnTo>
                    <a:pt x="1303861" y="7656595"/>
                  </a:lnTo>
                  <a:lnTo>
                    <a:pt x="1250465" y="7652221"/>
                  </a:lnTo>
                  <a:lnTo>
                    <a:pt x="1240928" y="7652950"/>
                  </a:lnTo>
                  <a:lnTo>
                    <a:pt x="1231030" y="7656468"/>
                  </a:lnTo>
                  <a:lnTo>
                    <a:pt x="1210989" y="7665424"/>
                  </a:lnTo>
                  <a:lnTo>
                    <a:pt x="331978" y="7665424"/>
                  </a:lnTo>
                  <a:lnTo>
                    <a:pt x="247329" y="7656926"/>
                  </a:lnTo>
                  <a:lnTo>
                    <a:pt x="205007" y="7653483"/>
                  </a:lnTo>
                  <a:lnTo>
                    <a:pt x="162689" y="7652142"/>
                  </a:lnTo>
                  <a:lnTo>
                    <a:pt x="133144" y="7648887"/>
                  </a:lnTo>
                  <a:lnTo>
                    <a:pt x="114000" y="7638133"/>
                  </a:lnTo>
                  <a:lnTo>
                    <a:pt x="103576" y="7618650"/>
                  </a:lnTo>
                  <a:lnTo>
                    <a:pt x="100187" y="7589209"/>
                  </a:lnTo>
                  <a:lnTo>
                    <a:pt x="97244" y="7438371"/>
                  </a:lnTo>
                  <a:lnTo>
                    <a:pt x="89072" y="7136719"/>
                  </a:lnTo>
                  <a:lnTo>
                    <a:pt x="26727" y="3030870"/>
                  </a:lnTo>
                  <a:lnTo>
                    <a:pt x="0" y="240996"/>
                  </a:lnTo>
                  <a:lnTo>
                    <a:pt x="2806" y="211667"/>
                  </a:lnTo>
                  <a:lnTo>
                    <a:pt x="13013" y="192317"/>
                  </a:lnTo>
                  <a:lnTo>
                    <a:pt x="32170" y="181552"/>
                  </a:lnTo>
                  <a:lnTo>
                    <a:pt x="61826" y="177977"/>
                  </a:lnTo>
                  <a:lnTo>
                    <a:pt x="316741" y="172910"/>
                  </a:lnTo>
                  <a:lnTo>
                    <a:pt x="1125805" y="150452"/>
                  </a:lnTo>
                  <a:lnTo>
                    <a:pt x="1227562" y="146854"/>
                  </a:lnTo>
                  <a:lnTo>
                    <a:pt x="1381842" y="139331"/>
                  </a:lnTo>
                  <a:lnTo>
                    <a:pt x="2466613" y="75624"/>
                  </a:lnTo>
                  <a:lnTo>
                    <a:pt x="2918601" y="52982"/>
                  </a:lnTo>
                  <a:lnTo>
                    <a:pt x="3119877" y="40859"/>
                  </a:lnTo>
                  <a:lnTo>
                    <a:pt x="3472638" y="17177"/>
                  </a:lnTo>
                  <a:lnTo>
                    <a:pt x="3623943" y="8666"/>
                  </a:lnTo>
                  <a:lnTo>
                    <a:pt x="3724940" y="4289"/>
                  </a:lnTo>
                  <a:lnTo>
                    <a:pt x="3826079" y="1300"/>
                  </a:lnTo>
                  <a:lnTo>
                    <a:pt x="3927394" y="0"/>
                  </a:lnTo>
                  <a:lnTo>
                    <a:pt x="3978129" y="76"/>
                  </a:lnTo>
                  <a:lnTo>
                    <a:pt x="4535991" y="6833"/>
                  </a:lnTo>
                  <a:lnTo>
                    <a:pt x="11166049" y="4824"/>
                  </a:lnTo>
                  <a:lnTo>
                    <a:pt x="11204224" y="9016"/>
                  </a:lnTo>
                  <a:lnTo>
                    <a:pt x="11227578" y="22632"/>
                  </a:lnTo>
                  <a:lnTo>
                    <a:pt x="11239001" y="47075"/>
                  </a:lnTo>
                  <a:lnTo>
                    <a:pt x="11241382" y="83746"/>
                  </a:lnTo>
                  <a:lnTo>
                    <a:pt x="11231001" y="493871"/>
                  </a:lnTo>
                  <a:lnTo>
                    <a:pt x="11227879" y="698955"/>
                  </a:lnTo>
                  <a:lnTo>
                    <a:pt x="11240839" y="4402105"/>
                  </a:lnTo>
                  <a:lnTo>
                    <a:pt x="11270417" y="6341001"/>
                  </a:lnTo>
                  <a:lnTo>
                    <a:pt x="11271974" y="6369557"/>
                  </a:lnTo>
                  <a:lnTo>
                    <a:pt x="11277871" y="6426626"/>
                  </a:lnTo>
                  <a:lnTo>
                    <a:pt x="11279762" y="6455195"/>
                  </a:lnTo>
                  <a:lnTo>
                    <a:pt x="11284091" y="6555008"/>
                  </a:lnTo>
                  <a:close/>
                </a:path>
              </a:pathLst>
            </a:custGeom>
            <a:solidFill>
              <a:srgbClr val="CCE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502233" y="4023364"/>
            <a:ext cx="981881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0" b="1" spc="-675" dirty="0" smtClean="0">
                <a:solidFill>
                  <a:srgbClr val="262626"/>
                </a:solidFill>
                <a:latin typeface="Verdana"/>
                <a:cs typeface="Verdana"/>
              </a:rPr>
              <a:t>Why am I here ?</a:t>
            </a:r>
            <a:endParaRPr sz="9000" dirty="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852348" y="777623"/>
            <a:ext cx="14671675" cy="7696200"/>
            <a:chOff x="1852348" y="777623"/>
            <a:chExt cx="14671675" cy="7696200"/>
          </a:xfrm>
        </p:grpSpPr>
        <p:sp>
          <p:nvSpPr>
            <p:cNvPr id="45" name="object 45"/>
            <p:cNvSpPr/>
            <p:nvPr/>
          </p:nvSpPr>
          <p:spPr>
            <a:xfrm>
              <a:off x="13860742" y="1963457"/>
              <a:ext cx="2663190" cy="1793875"/>
            </a:xfrm>
            <a:custGeom>
              <a:avLst/>
              <a:gdLst/>
              <a:ahLst/>
              <a:cxnLst/>
              <a:rect l="l" t="t" r="r" b="b"/>
              <a:pathLst>
                <a:path w="2663190" h="1793875">
                  <a:moveTo>
                    <a:pt x="2662847" y="750138"/>
                  </a:moveTo>
                  <a:lnTo>
                    <a:pt x="2652458" y="723011"/>
                  </a:lnTo>
                  <a:lnTo>
                    <a:pt x="2622626" y="693369"/>
                  </a:lnTo>
                  <a:lnTo>
                    <a:pt x="2595384" y="671309"/>
                  </a:lnTo>
                  <a:lnTo>
                    <a:pt x="2568003" y="649401"/>
                  </a:lnTo>
                  <a:lnTo>
                    <a:pt x="2540152" y="628180"/>
                  </a:lnTo>
                  <a:lnTo>
                    <a:pt x="2511514" y="608164"/>
                  </a:lnTo>
                  <a:lnTo>
                    <a:pt x="2386076" y="524802"/>
                  </a:lnTo>
                  <a:lnTo>
                    <a:pt x="2344128" y="497205"/>
                  </a:lnTo>
                  <a:lnTo>
                    <a:pt x="2301964" y="469976"/>
                  </a:lnTo>
                  <a:lnTo>
                    <a:pt x="2259507" y="443280"/>
                  </a:lnTo>
                  <a:lnTo>
                    <a:pt x="2216658" y="417283"/>
                  </a:lnTo>
                  <a:lnTo>
                    <a:pt x="2173313" y="392137"/>
                  </a:lnTo>
                  <a:lnTo>
                    <a:pt x="2131047" y="368706"/>
                  </a:lnTo>
                  <a:lnTo>
                    <a:pt x="2088349" y="346049"/>
                  </a:lnTo>
                  <a:lnTo>
                    <a:pt x="2045233" y="324180"/>
                  </a:lnTo>
                  <a:lnTo>
                    <a:pt x="2001685" y="303161"/>
                  </a:lnTo>
                  <a:lnTo>
                    <a:pt x="1957692" y="283032"/>
                  </a:lnTo>
                  <a:lnTo>
                    <a:pt x="1913280" y="263829"/>
                  </a:lnTo>
                  <a:lnTo>
                    <a:pt x="1868424" y="245592"/>
                  </a:lnTo>
                  <a:lnTo>
                    <a:pt x="1823110" y="228384"/>
                  </a:lnTo>
                  <a:lnTo>
                    <a:pt x="1777365" y="212217"/>
                  </a:lnTo>
                  <a:lnTo>
                    <a:pt x="1727415" y="194868"/>
                  </a:lnTo>
                  <a:lnTo>
                    <a:pt x="1677568" y="177215"/>
                  </a:lnTo>
                  <a:lnTo>
                    <a:pt x="1627632" y="159829"/>
                  </a:lnTo>
                  <a:lnTo>
                    <a:pt x="1577467" y="143281"/>
                  </a:lnTo>
                  <a:lnTo>
                    <a:pt x="1526895" y="128143"/>
                  </a:lnTo>
                  <a:lnTo>
                    <a:pt x="1475676" y="114173"/>
                  </a:lnTo>
                  <a:lnTo>
                    <a:pt x="1424292" y="100965"/>
                  </a:lnTo>
                  <a:lnTo>
                    <a:pt x="1372755" y="88519"/>
                  </a:lnTo>
                  <a:lnTo>
                    <a:pt x="1321054" y="76860"/>
                  </a:lnTo>
                  <a:lnTo>
                    <a:pt x="1269187" y="65989"/>
                  </a:lnTo>
                  <a:lnTo>
                    <a:pt x="1217168" y="55930"/>
                  </a:lnTo>
                  <a:lnTo>
                    <a:pt x="1164983" y="46685"/>
                  </a:lnTo>
                  <a:lnTo>
                    <a:pt x="1112647" y="38277"/>
                  </a:lnTo>
                  <a:lnTo>
                    <a:pt x="1060145" y="30721"/>
                  </a:lnTo>
                  <a:lnTo>
                    <a:pt x="1007465" y="24028"/>
                  </a:lnTo>
                  <a:lnTo>
                    <a:pt x="954633" y="18211"/>
                  </a:lnTo>
                  <a:lnTo>
                    <a:pt x="904760" y="13487"/>
                  </a:lnTo>
                  <a:lnTo>
                    <a:pt x="854913" y="9461"/>
                  </a:lnTo>
                  <a:lnTo>
                    <a:pt x="805065" y="6146"/>
                  </a:lnTo>
                  <a:lnTo>
                    <a:pt x="755230" y="3530"/>
                  </a:lnTo>
                  <a:lnTo>
                    <a:pt x="705396" y="1625"/>
                  </a:lnTo>
                  <a:lnTo>
                    <a:pt x="655574" y="457"/>
                  </a:lnTo>
                  <a:lnTo>
                    <a:pt x="605764" y="0"/>
                  </a:lnTo>
                  <a:lnTo>
                    <a:pt x="555955" y="266"/>
                  </a:lnTo>
                  <a:lnTo>
                    <a:pt x="506158" y="1282"/>
                  </a:lnTo>
                  <a:lnTo>
                    <a:pt x="456374" y="3035"/>
                  </a:lnTo>
                  <a:lnTo>
                    <a:pt x="406590" y="5524"/>
                  </a:lnTo>
                  <a:lnTo>
                    <a:pt x="356819" y="8775"/>
                  </a:lnTo>
                  <a:lnTo>
                    <a:pt x="307047" y="12776"/>
                  </a:lnTo>
                  <a:lnTo>
                    <a:pt x="257289" y="17551"/>
                  </a:lnTo>
                  <a:lnTo>
                    <a:pt x="207530" y="23088"/>
                  </a:lnTo>
                  <a:lnTo>
                    <a:pt x="169456" y="60591"/>
                  </a:lnTo>
                  <a:lnTo>
                    <a:pt x="126314" y="105600"/>
                  </a:lnTo>
                  <a:lnTo>
                    <a:pt x="34594" y="202717"/>
                  </a:lnTo>
                  <a:lnTo>
                    <a:pt x="23520" y="215912"/>
                  </a:lnTo>
                  <a:lnTo>
                    <a:pt x="11430" y="229362"/>
                  </a:lnTo>
                  <a:lnTo>
                    <a:pt x="2273" y="242074"/>
                  </a:lnTo>
                  <a:lnTo>
                    <a:pt x="0" y="253085"/>
                  </a:lnTo>
                  <a:lnTo>
                    <a:pt x="9918" y="285178"/>
                  </a:lnTo>
                  <a:lnTo>
                    <a:pt x="22377" y="316623"/>
                  </a:lnTo>
                  <a:lnTo>
                    <a:pt x="49580" y="378968"/>
                  </a:lnTo>
                  <a:lnTo>
                    <a:pt x="75857" y="443420"/>
                  </a:lnTo>
                  <a:lnTo>
                    <a:pt x="103009" y="507466"/>
                  </a:lnTo>
                  <a:lnTo>
                    <a:pt x="121958" y="545236"/>
                  </a:lnTo>
                  <a:lnTo>
                    <a:pt x="142214" y="582434"/>
                  </a:lnTo>
                  <a:lnTo>
                    <a:pt x="183934" y="593115"/>
                  </a:lnTo>
                  <a:lnTo>
                    <a:pt x="204724" y="598703"/>
                  </a:lnTo>
                  <a:lnTo>
                    <a:pt x="225259" y="605002"/>
                  </a:lnTo>
                  <a:lnTo>
                    <a:pt x="274129" y="621118"/>
                  </a:lnTo>
                  <a:lnTo>
                    <a:pt x="420903" y="669112"/>
                  </a:lnTo>
                  <a:lnTo>
                    <a:pt x="469696" y="685469"/>
                  </a:lnTo>
                  <a:lnTo>
                    <a:pt x="518325" y="702246"/>
                  </a:lnTo>
                  <a:lnTo>
                    <a:pt x="566737" y="719594"/>
                  </a:lnTo>
                  <a:lnTo>
                    <a:pt x="614870" y="737666"/>
                  </a:lnTo>
                  <a:lnTo>
                    <a:pt x="662266" y="756742"/>
                  </a:lnTo>
                  <a:lnTo>
                    <a:pt x="709193" y="777138"/>
                  </a:lnTo>
                  <a:lnTo>
                    <a:pt x="755700" y="798652"/>
                  </a:lnTo>
                  <a:lnTo>
                    <a:pt x="801789" y="821055"/>
                  </a:lnTo>
                  <a:lnTo>
                    <a:pt x="847534" y="844169"/>
                  </a:lnTo>
                  <a:lnTo>
                    <a:pt x="892962" y="867778"/>
                  </a:lnTo>
                  <a:lnTo>
                    <a:pt x="937590" y="891832"/>
                  </a:lnTo>
                  <a:lnTo>
                    <a:pt x="981786" y="916724"/>
                  </a:lnTo>
                  <a:lnTo>
                    <a:pt x="1025639" y="942263"/>
                  </a:lnTo>
                  <a:lnTo>
                    <a:pt x="1069251" y="968248"/>
                  </a:lnTo>
                  <a:lnTo>
                    <a:pt x="1156131" y="1020775"/>
                  </a:lnTo>
                  <a:lnTo>
                    <a:pt x="1199934" y="1048867"/>
                  </a:lnTo>
                  <a:lnTo>
                    <a:pt x="1242225" y="1078903"/>
                  </a:lnTo>
                  <a:lnTo>
                    <a:pt x="1283296" y="1110513"/>
                  </a:lnTo>
                  <a:lnTo>
                    <a:pt x="1323428" y="1143330"/>
                  </a:lnTo>
                  <a:lnTo>
                    <a:pt x="1362900" y="1177010"/>
                  </a:lnTo>
                  <a:lnTo>
                    <a:pt x="1402003" y="1211173"/>
                  </a:lnTo>
                  <a:lnTo>
                    <a:pt x="1441005" y="1245463"/>
                  </a:lnTo>
                  <a:lnTo>
                    <a:pt x="1480019" y="1280998"/>
                  </a:lnTo>
                  <a:lnTo>
                    <a:pt x="1517484" y="1317777"/>
                  </a:lnTo>
                  <a:lnTo>
                    <a:pt x="1553451" y="1355763"/>
                  </a:lnTo>
                  <a:lnTo>
                    <a:pt x="1587982" y="1394929"/>
                  </a:lnTo>
                  <a:lnTo>
                    <a:pt x="1621116" y="1435227"/>
                  </a:lnTo>
                  <a:lnTo>
                    <a:pt x="1652905" y="1476616"/>
                  </a:lnTo>
                  <a:lnTo>
                    <a:pt x="1683397" y="1519072"/>
                  </a:lnTo>
                  <a:lnTo>
                    <a:pt x="1712645" y="1562557"/>
                  </a:lnTo>
                  <a:lnTo>
                    <a:pt x="1740700" y="1607019"/>
                  </a:lnTo>
                  <a:lnTo>
                    <a:pt x="1765312" y="1648040"/>
                  </a:lnTo>
                  <a:lnTo>
                    <a:pt x="1813699" y="1730603"/>
                  </a:lnTo>
                  <a:lnTo>
                    <a:pt x="1838236" y="1771688"/>
                  </a:lnTo>
                  <a:lnTo>
                    <a:pt x="1852231" y="1786470"/>
                  </a:lnTo>
                  <a:lnTo>
                    <a:pt x="1870075" y="1793875"/>
                  </a:lnTo>
                  <a:lnTo>
                    <a:pt x="1888909" y="1793405"/>
                  </a:lnTo>
                  <a:lnTo>
                    <a:pt x="1922907" y="1767459"/>
                  </a:lnTo>
                  <a:lnTo>
                    <a:pt x="1965058" y="1708569"/>
                  </a:lnTo>
                  <a:lnTo>
                    <a:pt x="2155723" y="1429854"/>
                  </a:lnTo>
                  <a:lnTo>
                    <a:pt x="2236190" y="1399324"/>
                  </a:lnTo>
                  <a:lnTo>
                    <a:pt x="2276500" y="1384274"/>
                  </a:lnTo>
                  <a:lnTo>
                    <a:pt x="2317000" y="1369796"/>
                  </a:lnTo>
                  <a:lnTo>
                    <a:pt x="2385072" y="1348244"/>
                  </a:lnTo>
                  <a:lnTo>
                    <a:pt x="2419286" y="1337970"/>
                  </a:lnTo>
                  <a:lnTo>
                    <a:pt x="2453360" y="1327277"/>
                  </a:lnTo>
                  <a:lnTo>
                    <a:pt x="2477630" y="1316786"/>
                  </a:lnTo>
                  <a:lnTo>
                    <a:pt x="2491892" y="1303210"/>
                  </a:lnTo>
                  <a:lnTo>
                    <a:pt x="2496896" y="1284452"/>
                  </a:lnTo>
                  <a:lnTo>
                    <a:pt x="2493391" y="1258430"/>
                  </a:lnTo>
                  <a:lnTo>
                    <a:pt x="2485072" y="1229398"/>
                  </a:lnTo>
                  <a:lnTo>
                    <a:pt x="2475280" y="1200721"/>
                  </a:lnTo>
                  <a:lnTo>
                    <a:pt x="2464955" y="1172184"/>
                  </a:lnTo>
                  <a:lnTo>
                    <a:pt x="2455024" y="1143520"/>
                  </a:lnTo>
                  <a:lnTo>
                    <a:pt x="2442248" y="1104074"/>
                  </a:lnTo>
                  <a:lnTo>
                    <a:pt x="2404567" y="985532"/>
                  </a:lnTo>
                  <a:lnTo>
                    <a:pt x="2546261" y="871550"/>
                  </a:lnTo>
                  <a:lnTo>
                    <a:pt x="2586202" y="840155"/>
                  </a:lnTo>
                  <a:lnTo>
                    <a:pt x="2606065" y="824331"/>
                  </a:lnTo>
                  <a:lnTo>
                    <a:pt x="2625496" y="808037"/>
                  </a:lnTo>
                  <a:lnTo>
                    <a:pt x="2653842" y="777544"/>
                  </a:lnTo>
                  <a:lnTo>
                    <a:pt x="2662847" y="750138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10330" y="2339470"/>
              <a:ext cx="2106295" cy="1417955"/>
            </a:xfrm>
            <a:custGeom>
              <a:avLst/>
              <a:gdLst/>
              <a:ahLst/>
              <a:cxnLst/>
              <a:rect l="l" t="t" r="r" b="b"/>
              <a:pathLst>
                <a:path w="2106294" h="1417954">
                  <a:moveTo>
                    <a:pt x="1802647" y="1410451"/>
                  </a:moveTo>
                  <a:lnTo>
                    <a:pt x="1788647" y="1395669"/>
                  </a:lnTo>
                  <a:lnTo>
                    <a:pt x="1764116" y="1354590"/>
                  </a:lnTo>
                  <a:lnTo>
                    <a:pt x="1715734" y="1272020"/>
                  </a:lnTo>
                  <a:lnTo>
                    <a:pt x="1691114" y="1230996"/>
                  </a:lnTo>
                  <a:lnTo>
                    <a:pt x="1663056" y="1186531"/>
                  </a:lnTo>
                  <a:lnTo>
                    <a:pt x="1633806" y="1143052"/>
                  </a:lnTo>
                  <a:lnTo>
                    <a:pt x="1603314" y="1100597"/>
                  </a:lnTo>
                  <a:lnTo>
                    <a:pt x="1571528" y="1059202"/>
                  </a:lnTo>
                  <a:lnTo>
                    <a:pt x="1538398" y="1018905"/>
                  </a:lnTo>
                  <a:lnTo>
                    <a:pt x="1503873" y="979744"/>
                  </a:lnTo>
                  <a:lnTo>
                    <a:pt x="1467904" y="941756"/>
                  </a:lnTo>
                  <a:lnTo>
                    <a:pt x="1430438" y="904977"/>
                  </a:lnTo>
                  <a:lnTo>
                    <a:pt x="1391426" y="869446"/>
                  </a:lnTo>
                  <a:lnTo>
                    <a:pt x="1352420" y="835152"/>
                  </a:lnTo>
                  <a:lnTo>
                    <a:pt x="1313321" y="800987"/>
                  </a:lnTo>
                  <a:lnTo>
                    <a:pt x="1273848" y="767313"/>
                  </a:lnTo>
                  <a:lnTo>
                    <a:pt x="1233717" y="734492"/>
                  </a:lnTo>
                  <a:lnTo>
                    <a:pt x="1192644" y="702885"/>
                  </a:lnTo>
                  <a:lnTo>
                    <a:pt x="1150348" y="672852"/>
                  </a:lnTo>
                  <a:lnTo>
                    <a:pt x="1106543" y="644756"/>
                  </a:lnTo>
                  <a:lnTo>
                    <a:pt x="1019672" y="592227"/>
                  </a:lnTo>
                  <a:lnTo>
                    <a:pt x="976062" y="566241"/>
                  </a:lnTo>
                  <a:lnTo>
                    <a:pt x="932207" y="540704"/>
                  </a:lnTo>
                  <a:lnTo>
                    <a:pt x="888012" y="515810"/>
                  </a:lnTo>
                  <a:lnTo>
                    <a:pt x="843382" y="491754"/>
                  </a:lnTo>
                  <a:lnTo>
                    <a:pt x="797956" y="468151"/>
                  </a:lnTo>
                  <a:lnTo>
                    <a:pt x="752212" y="445041"/>
                  </a:lnTo>
                  <a:lnTo>
                    <a:pt x="706112" y="422629"/>
                  </a:lnTo>
                  <a:lnTo>
                    <a:pt x="659616" y="401121"/>
                  </a:lnTo>
                  <a:lnTo>
                    <a:pt x="612687" y="380723"/>
                  </a:lnTo>
                  <a:lnTo>
                    <a:pt x="565284" y="361642"/>
                  </a:lnTo>
                  <a:lnTo>
                    <a:pt x="517153" y="343574"/>
                  </a:lnTo>
                  <a:lnTo>
                    <a:pt x="468744" y="326222"/>
                  </a:lnTo>
                  <a:lnTo>
                    <a:pt x="420116" y="309441"/>
                  </a:lnTo>
                  <a:lnTo>
                    <a:pt x="371326" y="293084"/>
                  </a:lnTo>
                  <a:lnTo>
                    <a:pt x="224545" y="245097"/>
                  </a:lnTo>
                  <a:lnTo>
                    <a:pt x="175672" y="228976"/>
                  </a:lnTo>
                  <a:lnTo>
                    <a:pt x="155130" y="222680"/>
                  </a:lnTo>
                  <a:lnTo>
                    <a:pt x="134353" y="217092"/>
                  </a:lnTo>
                  <a:lnTo>
                    <a:pt x="92626" y="206416"/>
                  </a:lnTo>
                  <a:lnTo>
                    <a:pt x="72375" y="169221"/>
                  </a:lnTo>
                  <a:lnTo>
                    <a:pt x="53426" y="131452"/>
                  </a:lnTo>
                  <a:lnTo>
                    <a:pt x="26273" y="67397"/>
                  </a:lnTo>
                  <a:lnTo>
                    <a:pt x="0" y="2952"/>
                  </a:lnTo>
                  <a:lnTo>
                    <a:pt x="16260" y="1888"/>
                  </a:lnTo>
                  <a:lnTo>
                    <a:pt x="32575" y="525"/>
                  </a:lnTo>
                  <a:lnTo>
                    <a:pt x="166237" y="19825"/>
                  </a:lnTo>
                  <a:lnTo>
                    <a:pt x="217020" y="29328"/>
                  </a:lnTo>
                  <a:lnTo>
                    <a:pt x="267711" y="39259"/>
                  </a:lnTo>
                  <a:lnTo>
                    <a:pt x="318265" y="49786"/>
                  </a:lnTo>
                  <a:lnTo>
                    <a:pt x="368641" y="61075"/>
                  </a:lnTo>
                  <a:lnTo>
                    <a:pt x="407265" y="71951"/>
                  </a:lnTo>
                  <a:lnTo>
                    <a:pt x="445283" y="85476"/>
                  </a:lnTo>
                  <a:lnTo>
                    <a:pt x="520665" y="115017"/>
                  </a:lnTo>
                  <a:lnTo>
                    <a:pt x="563442" y="131249"/>
                  </a:lnTo>
                  <a:lnTo>
                    <a:pt x="768144" y="210190"/>
                  </a:lnTo>
                  <a:lnTo>
                    <a:pt x="867394" y="252513"/>
                  </a:lnTo>
                  <a:lnTo>
                    <a:pt x="1067738" y="344175"/>
                  </a:lnTo>
                  <a:lnTo>
                    <a:pt x="1112600" y="365277"/>
                  </a:lnTo>
                  <a:lnTo>
                    <a:pt x="1157142" y="386990"/>
                  </a:lnTo>
                  <a:lnTo>
                    <a:pt x="1201230" y="409561"/>
                  </a:lnTo>
                  <a:lnTo>
                    <a:pt x="1247589" y="434255"/>
                  </a:lnTo>
                  <a:lnTo>
                    <a:pt x="1293717" y="459471"/>
                  </a:lnTo>
                  <a:lnTo>
                    <a:pt x="1339507" y="485315"/>
                  </a:lnTo>
                  <a:lnTo>
                    <a:pt x="1384854" y="511893"/>
                  </a:lnTo>
                  <a:lnTo>
                    <a:pt x="1429652" y="539311"/>
                  </a:lnTo>
                  <a:lnTo>
                    <a:pt x="1473795" y="567674"/>
                  </a:lnTo>
                  <a:lnTo>
                    <a:pt x="1516784" y="596316"/>
                  </a:lnTo>
                  <a:lnTo>
                    <a:pt x="1559530" y="625330"/>
                  </a:lnTo>
                  <a:lnTo>
                    <a:pt x="1602064" y="654662"/>
                  </a:lnTo>
                  <a:lnTo>
                    <a:pt x="1644422" y="684262"/>
                  </a:lnTo>
                  <a:lnTo>
                    <a:pt x="1686635" y="714076"/>
                  </a:lnTo>
                  <a:lnTo>
                    <a:pt x="1770762" y="774140"/>
                  </a:lnTo>
                  <a:lnTo>
                    <a:pt x="1854710" y="834436"/>
                  </a:lnTo>
                  <a:lnTo>
                    <a:pt x="1907836" y="877725"/>
                  </a:lnTo>
                  <a:lnTo>
                    <a:pt x="1958986" y="923704"/>
                  </a:lnTo>
                  <a:lnTo>
                    <a:pt x="2106136" y="1053840"/>
                  </a:lnTo>
                  <a:lnTo>
                    <a:pt x="1915470" y="1332554"/>
                  </a:lnTo>
                  <a:lnTo>
                    <a:pt x="1888132" y="1372300"/>
                  </a:lnTo>
                  <a:lnTo>
                    <a:pt x="1856298" y="1408567"/>
                  </a:lnTo>
                  <a:lnTo>
                    <a:pt x="1820492" y="1417854"/>
                  </a:lnTo>
                  <a:lnTo>
                    <a:pt x="1802647" y="1410451"/>
                  </a:lnTo>
                  <a:close/>
                </a:path>
              </a:pathLst>
            </a:custGeom>
            <a:solidFill>
              <a:srgbClr val="D5A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841493" y="1516804"/>
              <a:ext cx="1301115" cy="1252220"/>
            </a:xfrm>
            <a:custGeom>
              <a:avLst/>
              <a:gdLst/>
              <a:ahLst/>
              <a:cxnLst/>
              <a:rect l="l" t="t" r="r" b="b"/>
              <a:pathLst>
                <a:path w="1301115" h="1252220">
                  <a:moveTo>
                    <a:pt x="311847" y="1247986"/>
                  </a:moveTo>
                  <a:lnTo>
                    <a:pt x="280653" y="1225703"/>
                  </a:lnTo>
                  <a:lnTo>
                    <a:pt x="260230" y="1190686"/>
                  </a:lnTo>
                  <a:lnTo>
                    <a:pt x="255881" y="1148442"/>
                  </a:lnTo>
                  <a:lnTo>
                    <a:pt x="262612" y="1100808"/>
                  </a:lnTo>
                  <a:lnTo>
                    <a:pt x="270752" y="1053547"/>
                  </a:lnTo>
                  <a:lnTo>
                    <a:pt x="280009" y="1006568"/>
                  </a:lnTo>
                  <a:lnTo>
                    <a:pt x="290096" y="959776"/>
                  </a:lnTo>
                  <a:lnTo>
                    <a:pt x="300721" y="913081"/>
                  </a:lnTo>
                  <a:lnTo>
                    <a:pt x="323816" y="813544"/>
                  </a:lnTo>
                  <a:lnTo>
                    <a:pt x="320340" y="802836"/>
                  </a:lnTo>
                  <a:lnTo>
                    <a:pt x="315481" y="799384"/>
                  </a:lnTo>
                  <a:lnTo>
                    <a:pt x="272963" y="770772"/>
                  </a:lnTo>
                  <a:lnTo>
                    <a:pt x="181536" y="712845"/>
                  </a:lnTo>
                  <a:lnTo>
                    <a:pt x="135998" y="682197"/>
                  </a:lnTo>
                  <a:lnTo>
                    <a:pt x="92826" y="649538"/>
                  </a:lnTo>
                  <a:lnTo>
                    <a:pt x="53706" y="614202"/>
                  </a:lnTo>
                  <a:lnTo>
                    <a:pt x="20325" y="575521"/>
                  </a:lnTo>
                  <a:lnTo>
                    <a:pt x="0" y="529376"/>
                  </a:lnTo>
                  <a:lnTo>
                    <a:pt x="4320" y="486462"/>
                  </a:lnTo>
                  <a:lnTo>
                    <a:pt x="30164" y="453128"/>
                  </a:lnTo>
                  <a:lnTo>
                    <a:pt x="74406" y="435720"/>
                  </a:lnTo>
                  <a:lnTo>
                    <a:pt x="123439" y="427968"/>
                  </a:lnTo>
                  <a:lnTo>
                    <a:pt x="172167" y="418862"/>
                  </a:lnTo>
                  <a:lnTo>
                    <a:pt x="220729" y="408978"/>
                  </a:lnTo>
                  <a:lnTo>
                    <a:pt x="269264" y="398892"/>
                  </a:lnTo>
                  <a:lnTo>
                    <a:pt x="317911" y="389178"/>
                  </a:lnTo>
                  <a:lnTo>
                    <a:pt x="366811" y="380414"/>
                  </a:lnTo>
                  <a:lnTo>
                    <a:pt x="416102" y="373173"/>
                  </a:lnTo>
                  <a:lnTo>
                    <a:pt x="430239" y="369946"/>
                  </a:lnTo>
                  <a:lnTo>
                    <a:pt x="440932" y="363782"/>
                  </a:lnTo>
                  <a:lnTo>
                    <a:pt x="448684" y="353862"/>
                  </a:lnTo>
                  <a:lnTo>
                    <a:pt x="453994" y="339362"/>
                  </a:lnTo>
                  <a:lnTo>
                    <a:pt x="465623" y="293381"/>
                  </a:lnTo>
                  <a:lnTo>
                    <a:pt x="477537" y="247468"/>
                  </a:lnTo>
                  <a:lnTo>
                    <a:pt x="489721" y="201625"/>
                  </a:lnTo>
                  <a:lnTo>
                    <a:pt x="502161" y="155850"/>
                  </a:lnTo>
                  <a:lnTo>
                    <a:pt x="514841" y="110142"/>
                  </a:lnTo>
                  <a:lnTo>
                    <a:pt x="527748" y="64502"/>
                  </a:lnTo>
                  <a:lnTo>
                    <a:pt x="550882" y="20936"/>
                  </a:lnTo>
                  <a:lnTo>
                    <a:pt x="585434" y="0"/>
                  </a:lnTo>
                  <a:lnTo>
                    <a:pt x="625615" y="3447"/>
                  </a:lnTo>
                  <a:lnTo>
                    <a:pt x="665635" y="33035"/>
                  </a:lnTo>
                  <a:lnTo>
                    <a:pt x="699922" y="73347"/>
                  </a:lnTo>
                  <a:lnTo>
                    <a:pt x="733162" y="114577"/>
                  </a:lnTo>
                  <a:lnTo>
                    <a:pt x="765725" y="156395"/>
                  </a:lnTo>
                  <a:lnTo>
                    <a:pt x="830299" y="240479"/>
                  </a:lnTo>
                  <a:lnTo>
                    <a:pt x="859380" y="281166"/>
                  </a:lnTo>
                  <a:lnTo>
                    <a:pt x="873760" y="301621"/>
                  </a:lnTo>
                  <a:lnTo>
                    <a:pt x="903146" y="331134"/>
                  </a:lnTo>
                  <a:lnTo>
                    <a:pt x="920253" y="334286"/>
                  </a:lnTo>
                  <a:lnTo>
                    <a:pt x="968072" y="329770"/>
                  </a:lnTo>
                  <a:lnTo>
                    <a:pt x="1063619" y="319790"/>
                  </a:lnTo>
                  <a:lnTo>
                    <a:pt x="1111423" y="315115"/>
                  </a:lnTo>
                  <a:lnTo>
                    <a:pt x="1159299" y="311173"/>
                  </a:lnTo>
                  <a:lnTo>
                    <a:pt x="1181881" y="310553"/>
                  </a:lnTo>
                  <a:lnTo>
                    <a:pt x="1204736" y="311909"/>
                  </a:lnTo>
                  <a:lnTo>
                    <a:pt x="1249284" y="320642"/>
                  </a:lnTo>
                  <a:lnTo>
                    <a:pt x="1298083" y="358447"/>
                  </a:lnTo>
                  <a:lnTo>
                    <a:pt x="1300592" y="385282"/>
                  </a:lnTo>
                  <a:lnTo>
                    <a:pt x="1291715" y="415764"/>
                  </a:lnTo>
                  <a:lnTo>
                    <a:pt x="1249427" y="482753"/>
                  </a:lnTo>
                  <a:lnTo>
                    <a:pt x="1220826" y="516799"/>
                  </a:lnTo>
                  <a:lnTo>
                    <a:pt x="1190463" y="549574"/>
                  </a:lnTo>
                  <a:lnTo>
                    <a:pt x="1160741" y="579846"/>
                  </a:lnTo>
                  <a:lnTo>
                    <a:pt x="1134069" y="606386"/>
                  </a:lnTo>
                  <a:lnTo>
                    <a:pt x="1112850" y="627965"/>
                  </a:lnTo>
                  <a:lnTo>
                    <a:pt x="1099490" y="643351"/>
                  </a:lnTo>
                  <a:lnTo>
                    <a:pt x="1088418" y="656545"/>
                  </a:lnTo>
                  <a:lnTo>
                    <a:pt x="1076332" y="669989"/>
                  </a:lnTo>
                  <a:lnTo>
                    <a:pt x="1067178" y="682706"/>
                  </a:lnTo>
                  <a:lnTo>
                    <a:pt x="1064900" y="693719"/>
                  </a:lnTo>
                  <a:lnTo>
                    <a:pt x="1079517" y="742780"/>
                  </a:lnTo>
                  <a:lnTo>
                    <a:pt x="1097639" y="790669"/>
                  </a:lnTo>
                  <a:lnTo>
                    <a:pt x="1118235" y="837715"/>
                  </a:lnTo>
                  <a:lnTo>
                    <a:pt x="1140274" y="884245"/>
                  </a:lnTo>
                  <a:lnTo>
                    <a:pt x="1162727" y="930586"/>
                  </a:lnTo>
                  <a:lnTo>
                    <a:pt x="1184562" y="977066"/>
                  </a:lnTo>
                  <a:lnTo>
                    <a:pt x="1204749" y="1024012"/>
                  </a:lnTo>
                  <a:lnTo>
                    <a:pt x="1223130" y="1074442"/>
                  </a:lnTo>
                  <a:lnTo>
                    <a:pt x="1237313" y="1126142"/>
                  </a:lnTo>
                  <a:lnTo>
                    <a:pt x="1244387" y="1180278"/>
                  </a:lnTo>
                  <a:lnTo>
                    <a:pt x="1241679" y="1197209"/>
                  </a:lnTo>
                  <a:lnTo>
                    <a:pt x="1220811" y="1233087"/>
                  </a:lnTo>
                  <a:lnTo>
                    <a:pt x="1189830" y="1247781"/>
                  </a:lnTo>
                  <a:lnTo>
                    <a:pt x="1154049" y="1245181"/>
                  </a:lnTo>
                  <a:lnTo>
                    <a:pt x="1118786" y="1229174"/>
                  </a:lnTo>
                  <a:lnTo>
                    <a:pt x="1075863" y="1201382"/>
                  </a:lnTo>
                  <a:lnTo>
                    <a:pt x="1033041" y="1173406"/>
                  </a:lnTo>
                  <a:lnTo>
                    <a:pt x="990316" y="1145262"/>
                  </a:lnTo>
                  <a:lnTo>
                    <a:pt x="947685" y="1116966"/>
                  </a:lnTo>
                  <a:lnTo>
                    <a:pt x="862691" y="1059979"/>
                  </a:lnTo>
                  <a:lnTo>
                    <a:pt x="778030" y="1002572"/>
                  </a:lnTo>
                  <a:lnTo>
                    <a:pt x="766233" y="996644"/>
                  </a:lnTo>
                  <a:lnTo>
                    <a:pt x="755053" y="995406"/>
                  </a:lnTo>
                  <a:lnTo>
                    <a:pt x="743853" y="998499"/>
                  </a:lnTo>
                  <a:lnTo>
                    <a:pt x="731997" y="1005563"/>
                  </a:lnTo>
                  <a:lnTo>
                    <a:pt x="644320" y="1068460"/>
                  </a:lnTo>
                  <a:lnTo>
                    <a:pt x="600367" y="1099750"/>
                  </a:lnTo>
                  <a:lnTo>
                    <a:pt x="556314" y="1130896"/>
                  </a:lnTo>
                  <a:lnTo>
                    <a:pt x="512141" y="1161872"/>
                  </a:lnTo>
                  <a:lnTo>
                    <a:pt x="467832" y="1192649"/>
                  </a:lnTo>
                  <a:lnTo>
                    <a:pt x="423367" y="1223200"/>
                  </a:lnTo>
                  <a:lnTo>
                    <a:pt x="387594" y="1241342"/>
                  </a:lnTo>
                  <a:lnTo>
                    <a:pt x="348511" y="1252024"/>
                  </a:lnTo>
                  <a:lnTo>
                    <a:pt x="311847" y="1247986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52348" y="5914950"/>
              <a:ext cx="2604770" cy="2559050"/>
            </a:xfrm>
            <a:custGeom>
              <a:avLst/>
              <a:gdLst/>
              <a:ahLst/>
              <a:cxnLst/>
              <a:rect l="l" t="t" r="r" b="b"/>
              <a:pathLst>
                <a:path w="2604770" h="2559050">
                  <a:moveTo>
                    <a:pt x="1565016" y="2532559"/>
                  </a:moveTo>
                  <a:lnTo>
                    <a:pt x="1518126" y="2541487"/>
                  </a:lnTo>
                  <a:lnTo>
                    <a:pt x="1471085" y="2548613"/>
                  </a:lnTo>
                  <a:lnTo>
                    <a:pt x="1423908" y="2553891"/>
                  </a:lnTo>
                  <a:lnTo>
                    <a:pt x="1376606" y="2557277"/>
                  </a:lnTo>
                  <a:lnTo>
                    <a:pt x="1329193" y="2558726"/>
                  </a:lnTo>
                  <a:lnTo>
                    <a:pt x="1281682" y="2558193"/>
                  </a:lnTo>
                  <a:lnTo>
                    <a:pt x="1234085" y="2555633"/>
                  </a:lnTo>
                  <a:lnTo>
                    <a:pt x="1186416" y="2551001"/>
                  </a:lnTo>
                  <a:lnTo>
                    <a:pt x="1138688" y="2544253"/>
                  </a:lnTo>
                  <a:lnTo>
                    <a:pt x="1090914" y="2535343"/>
                  </a:lnTo>
                  <a:lnTo>
                    <a:pt x="1043106" y="2524227"/>
                  </a:lnTo>
                  <a:lnTo>
                    <a:pt x="995277" y="2510860"/>
                  </a:lnTo>
                  <a:lnTo>
                    <a:pt x="947441" y="2495197"/>
                  </a:lnTo>
                  <a:lnTo>
                    <a:pt x="899611" y="2477192"/>
                  </a:lnTo>
                  <a:lnTo>
                    <a:pt x="851799" y="2456802"/>
                  </a:lnTo>
                  <a:lnTo>
                    <a:pt x="802937" y="2434599"/>
                  </a:lnTo>
                  <a:lnTo>
                    <a:pt x="754193" y="2411937"/>
                  </a:lnTo>
                  <a:lnTo>
                    <a:pt x="705805" y="2388527"/>
                  </a:lnTo>
                  <a:lnTo>
                    <a:pt x="658007" y="2364078"/>
                  </a:lnTo>
                  <a:lnTo>
                    <a:pt x="611036" y="2338298"/>
                  </a:lnTo>
                  <a:lnTo>
                    <a:pt x="565129" y="2310898"/>
                  </a:lnTo>
                  <a:lnTo>
                    <a:pt x="521236" y="2281538"/>
                  </a:lnTo>
                  <a:lnTo>
                    <a:pt x="479508" y="2249837"/>
                  </a:lnTo>
                  <a:lnTo>
                    <a:pt x="439820" y="2215957"/>
                  </a:lnTo>
                  <a:lnTo>
                    <a:pt x="402044" y="2180062"/>
                  </a:lnTo>
                  <a:lnTo>
                    <a:pt x="366056" y="2142316"/>
                  </a:lnTo>
                  <a:lnTo>
                    <a:pt x="331729" y="2102884"/>
                  </a:lnTo>
                  <a:lnTo>
                    <a:pt x="298937" y="2061928"/>
                  </a:lnTo>
                  <a:lnTo>
                    <a:pt x="267554" y="2019614"/>
                  </a:lnTo>
                  <a:lnTo>
                    <a:pt x="237454" y="1976104"/>
                  </a:lnTo>
                  <a:lnTo>
                    <a:pt x="209730" y="1932866"/>
                  </a:lnTo>
                  <a:lnTo>
                    <a:pt x="183823" y="1888778"/>
                  </a:lnTo>
                  <a:lnTo>
                    <a:pt x="159647" y="1843881"/>
                  </a:lnTo>
                  <a:lnTo>
                    <a:pt x="137120" y="1798217"/>
                  </a:lnTo>
                  <a:lnTo>
                    <a:pt x="116155" y="1751826"/>
                  </a:lnTo>
                  <a:lnTo>
                    <a:pt x="96670" y="1704751"/>
                  </a:lnTo>
                  <a:lnTo>
                    <a:pt x="78579" y="1657033"/>
                  </a:lnTo>
                  <a:lnTo>
                    <a:pt x="61799" y="1608712"/>
                  </a:lnTo>
                  <a:lnTo>
                    <a:pt x="46433" y="1559371"/>
                  </a:lnTo>
                  <a:lnTo>
                    <a:pt x="33114" y="1509817"/>
                  </a:lnTo>
                  <a:lnTo>
                    <a:pt x="21919" y="1460058"/>
                  </a:lnTo>
                  <a:lnTo>
                    <a:pt x="12931" y="1410102"/>
                  </a:lnTo>
                  <a:lnTo>
                    <a:pt x="6228" y="1359958"/>
                  </a:lnTo>
                  <a:lnTo>
                    <a:pt x="1891" y="1309632"/>
                  </a:lnTo>
                  <a:lnTo>
                    <a:pt x="0" y="1259134"/>
                  </a:lnTo>
                  <a:lnTo>
                    <a:pt x="634" y="1208472"/>
                  </a:lnTo>
                  <a:lnTo>
                    <a:pt x="3875" y="1157653"/>
                  </a:lnTo>
                  <a:lnTo>
                    <a:pt x="9802" y="1106686"/>
                  </a:lnTo>
                  <a:lnTo>
                    <a:pt x="18495" y="1055579"/>
                  </a:lnTo>
                  <a:lnTo>
                    <a:pt x="29457" y="1004694"/>
                  </a:lnTo>
                  <a:lnTo>
                    <a:pt x="42046" y="954817"/>
                  </a:lnTo>
                  <a:lnTo>
                    <a:pt x="56251" y="905950"/>
                  </a:lnTo>
                  <a:lnTo>
                    <a:pt x="72065" y="858096"/>
                  </a:lnTo>
                  <a:lnTo>
                    <a:pt x="89478" y="811255"/>
                  </a:lnTo>
                  <a:lnTo>
                    <a:pt x="108481" y="765430"/>
                  </a:lnTo>
                  <a:lnTo>
                    <a:pt x="129066" y="720623"/>
                  </a:lnTo>
                  <a:lnTo>
                    <a:pt x="151223" y="676835"/>
                  </a:lnTo>
                  <a:lnTo>
                    <a:pt x="174943" y="634068"/>
                  </a:lnTo>
                  <a:lnTo>
                    <a:pt x="200218" y="592323"/>
                  </a:lnTo>
                  <a:lnTo>
                    <a:pt x="227039" y="551604"/>
                  </a:lnTo>
                  <a:lnTo>
                    <a:pt x="255396" y="511910"/>
                  </a:lnTo>
                  <a:lnTo>
                    <a:pt x="285281" y="473245"/>
                  </a:lnTo>
                  <a:lnTo>
                    <a:pt x="316684" y="435610"/>
                  </a:lnTo>
                  <a:lnTo>
                    <a:pt x="349597" y="399006"/>
                  </a:lnTo>
                  <a:lnTo>
                    <a:pt x="384011" y="363436"/>
                  </a:lnTo>
                  <a:lnTo>
                    <a:pt x="419916" y="328902"/>
                  </a:lnTo>
                  <a:lnTo>
                    <a:pt x="457304" y="295404"/>
                  </a:lnTo>
                  <a:lnTo>
                    <a:pt x="496166" y="262945"/>
                  </a:lnTo>
                  <a:lnTo>
                    <a:pt x="536493" y="231527"/>
                  </a:lnTo>
                  <a:lnTo>
                    <a:pt x="578276" y="201151"/>
                  </a:lnTo>
                  <a:lnTo>
                    <a:pt x="621505" y="171819"/>
                  </a:lnTo>
                  <a:lnTo>
                    <a:pt x="666173" y="143534"/>
                  </a:lnTo>
                  <a:lnTo>
                    <a:pt x="709092" y="118951"/>
                  </a:lnTo>
                  <a:lnTo>
                    <a:pt x="752990" y="97011"/>
                  </a:lnTo>
                  <a:lnTo>
                    <a:pt x="797810" y="77598"/>
                  </a:lnTo>
                  <a:lnTo>
                    <a:pt x="843496" y="60592"/>
                  </a:lnTo>
                  <a:lnTo>
                    <a:pt x="889994" y="45877"/>
                  </a:lnTo>
                  <a:lnTo>
                    <a:pt x="937247" y="33335"/>
                  </a:lnTo>
                  <a:lnTo>
                    <a:pt x="985201" y="22849"/>
                  </a:lnTo>
                  <a:lnTo>
                    <a:pt x="1033798" y="14300"/>
                  </a:lnTo>
                  <a:lnTo>
                    <a:pt x="1082872" y="7691"/>
                  </a:lnTo>
                  <a:lnTo>
                    <a:pt x="1131889" y="3134"/>
                  </a:lnTo>
                  <a:lnTo>
                    <a:pt x="1180813" y="584"/>
                  </a:lnTo>
                  <a:lnTo>
                    <a:pt x="1229610" y="0"/>
                  </a:lnTo>
                  <a:lnTo>
                    <a:pt x="1278245" y="1336"/>
                  </a:lnTo>
                  <a:lnTo>
                    <a:pt x="1326682" y="4551"/>
                  </a:lnTo>
                  <a:lnTo>
                    <a:pt x="1374886" y="9600"/>
                  </a:lnTo>
                  <a:lnTo>
                    <a:pt x="1422822" y="16440"/>
                  </a:lnTo>
                  <a:lnTo>
                    <a:pt x="1470455" y="25028"/>
                  </a:lnTo>
                  <a:lnTo>
                    <a:pt x="1517749" y="35321"/>
                  </a:lnTo>
                  <a:lnTo>
                    <a:pt x="1564670" y="47275"/>
                  </a:lnTo>
                  <a:lnTo>
                    <a:pt x="1611182" y="60846"/>
                  </a:lnTo>
                  <a:lnTo>
                    <a:pt x="1657251" y="75993"/>
                  </a:lnTo>
                  <a:lnTo>
                    <a:pt x="1702841" y="92670"/>
                  </a:lnTo>
                  <a:lnTo>
                    <a:pt x="1747916" y="110835"/>
                  </a:lnTo>
                  <a:lnTo>
                    <a:pt x="1792442" y="130444"/>
                  </a:lnTo>
                  <a:lnTo>
                    <a:pt x="1836384" y="151455"/>
                  </a:lnTo>
                  <a:lnTo>
                    <a:pt x="1879707" y="173823"/>
                  </a:lnTo>
                  <a:lnTo>
                    <a:pt x="1922375" y="197506"/>
                  </a:lnTo>
                  <a:lnTo>
                    <a:pt x="1964352" y="222459"/>
                  </a:lnTo>
                  <a:lnTo>
                    <a:pt x="2005605" y="248640"/>
                  </a:lnTo>
                  <a:lnTo>
                    <a:pt x="2046098" y="276006"/>
                  </a:lnTo>
                  <a:lnTo>
                    <a:pt x="2085796" y="304512"/>
                  </a:lnTo>
                  <a:lnTo>
                    <a:pt x="2124663" y="334116"/>
                  </a:lnTo>
                  <a:lnTo>
                    <a:pt x="2162664" y="364775"/>
                  </a:lnTo>
                  <a:lnTo>
                    <a:pt x="2199765" y="396444"/>
                  </a:lnTo>
                  <a:lnTo>
                    <a:pt x="2235930" y="429080"/>
                  </a:lnTo>
                  <a:lnTo>
                    <a:pt x="2271124" y="462641"/>
                  </a:lnTo>
                  <a:lnTo>
                    <a:pt x="2308180" y="500409"/>
                  </a:lnTo>
                  <a:lnTo>
                    <a:pt x="2343470" y="539421"/>
                  </a:lnTo>
                  <a:lnTo>
                    <a:pt x="2376897" y="579705"/>
                  </a:lnTo>
                  <a:lnTo>
                    <a:pt x="2408363" y="621285"/>
                  </a:lnTo>
                  <a:lnTo>
                    <a:pt x="2437768" y="664190"/>
                  </a:lnTo>
                  <a:lnTo>
                    <a:pt x="2465014" y="708446"/>
                  </a:lnTo>
                  <a:lnTo>
                    <a:pt x="2490004" y="754079"/>
                  </a:lnTo>
                  <a:lnTo>
                    <a:pt x="2512639" y="801115"/>
                  </a:lnTo>
                  <a:lnTo>
                    <a:pt x="2532821" y="849582"/>
                  </a:lnTo>
                  <a:lnTo>
                    <a:pt x="2550451" y="899506"/>
                  </a:lnTo>
                  <a:lnTo>
                    <a:pt x="2563512" y="943337"/>
                  </a:lnTo>
                  <a:lnTo>
                    <a:pt x="2574730" y="987942"/>
                  </a:lnTo>
                  <a:lnTo>
                    <a:pt x="2584120" y="1033236"/>
                  </a:lnTo>
                  <a:lnTo>
                    <a:pt x="2591701" y="1079138"/>
                  </a:lnTo>
                  <a:lnTo>
                    <a:pt x="2597489" y="1125566"/>
                  </a:lnTo>
                  <a:lnTo>
                    <a:pt x="2601500" y="1172437"/>
                  </a:lnTo>
                  <a:lnTo>
                    <a:pt x="2603752" y="1219670"/>
                  </a:lnTo>
                  <a:lnTo>
                    <a:pt x="2604260" y="1267182"/>
                  </a:lnTo>
                  <a:lnTo>
                    <a:pt x="2603043" y="1314892"/>
                  </a:lnTo>
                  <a:lnTo>
                    <a:pt x="2600116" y="1362716"/>
                  </a:lnTo>
                  <a:lnTo>
                    <a:pt x="2595496" y="1410573"/>
                  </a:lnTo>
                  <a:lnTo>
                    <a:pt x="2589201" y="1458381"/>
                  </a:lnTo>
                  <a:lnTo>
                    <a:pt x="2581247" y="1506058"/>
                  </a:lnTo>
                  <a:lnTo>
                    <a:pt x="2571650" y="1553520"/>
                  </a:lnTo>
                  <a:lnTo>
                    <a:pt x="2560427" y="1600687"/>
                  </a:lnTo>
                  <a:lnTo>
                    <a:pt x="2547596" y="1647476"/>
                  </a:lnTo>
                  <a:lnTo>
                    <a:pt x="2533173" y="1693804"/>
                  </a:lnTo>
                  <a:lnTo>
                    <a:pt x="2517174" y="1739591"/>
                  </a:lnTo>
                  <a:lnTo>
                    <a:pt x="2499617" y="1784752"/>
                  </a:lnTo>
                  <a:lnTo>
                    <a:pt x="2480517" y="1829207"/>
                  </a:lnTo>
                  <a:lnTo>
                    <a:pt x="2459893" y="1872874"/>
                  </a:lnTo>
                  <a:lnTo>
                    <a:pt x="2437761" y="1915669"/>
                  </a:lnTo>
                  <a:lnTo>
                    <a:pt x="2414137" y="1957511"/>
                  </a:lnTo>
                  <a:lnTo>
                    <a:pt x="2389038" y="1998318"/>
                  </a:lnTo>
                  <a:lnTo>
                    <a:pt x="2362481" y="2038007"/>
                  </a:lnTo>
                  <a:lnTo>
                    <a:pt x="2334483" y="2076497"/>
                  </a:lnTo>
                  <a:lnTo>
                    <a:pt x="2305061" y="2113705"/>
                  </a:lnTo>
                  <a:lnTo>
                    <a:pt x="2274230" y="2149549"/>
                  </a:lnTo>
                  <a:lnTo>
                    <a:pt x="2242009" y="2183947"/>
                  </a:lnTo>
                  <a:lnTo>
                    <a:pt x="2208413" y="2216816"/>
                  </a:lnTo>
                  <a:lnTo>
                    <a:pt x="2173460" y="2248076"/>
                  </a:lnTo>
                  <a:lnTo>
                    <a:pt x="2137166" y="2277642"/>
                  </a:lnTo>
                  <a:lnTo>
                    <a:pt x="2099549" y="2305434"/>
                  </a:lnTo>
                  <a:lnTo>
                    <a:pt x="2060624" y="2331369"/>
                  </a:lnTo>
                  <a:lnTo>
                    <a:pt x="2020408" y="2355364"/>
                  </a:lnTo>
                  <a:lnTo>
                    <a:pt x="1975958" y="2379651"/>
                  </a:lnTo>
                  <a:lnTo>
                    <a:pt x="1931232" y="2402595"/>
                  </a:lnTo>
                  <a:lnTo>
                    <a:pt x="1886243" y="2424155"/>
                  </a:lnTo>
                  <a:lnTo>
                    <a:pt x="1841004" y="2444284"/>
                  </a:lnTo>
                  <a:lnTo>
                    <a:pt x="1795526" y="2462939"/>
                  </a:lnTo>
                  <a:lnTo>
                    <a:pt x="1749824" y="2480076"/>
                  </a:lnTo>
                  <a:lnTo>
                    <a:pt x="1703909" y="2495651"/>
                  </a:lnTo>
                  <a:lnTo>
                    <a:pt x="1657794" y="2509619"/>
                  </a:lnTo>
                  <a:lnTo>
                    <a:pt x="1611492" y="2521936"/>
                  </a:lnTo>
                  <a:lnTo>
                    <a:pt x="1565016" y="2532559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87771" y="6723027"/>
              <a:ext cx="1644650" cy="843915"/>
            </a:xfrm>
            <a:custGeom>
              <a:avLst/>
              <a:gdLst/>
              <a:ahLst/>
              <a:cxnLst/>
              <a:rect l="l" t="t" r="r" b="b"/>
              <a:pathLst>
                <a:path w="1644650" h="843915">
                  <a:moveTo>
                    <a:pt x="956704" y="827881"/>
                  </a:moveTo>
                  <a:lnTo>
                    <a:pt x="906717" y="835686"/>
                  </a:lnTo>
                  <a:lnTo>
                    <a:pt x="857353" y="840942"/>
                  </a:lnTo>
                  <a:lnTo>
                    <a:pt x="808611" y="843634"/>
                  </a:lnTo>
                  <a:lnTo>
                    <a:pt x="760494" y="843746"/>
                  </a:lnTo>
                  <a:lnTo>
                    <a:pt x="713000" y="841265"/>
                  </a:lnTo>
                  <a:lnTo>
                    <a:pt x="666131" y="836174"/>
                  </a:lnTo>
                  <a:lnTo>
                    <a:pt x="619889" y="828460"/>
                  </a:lnTo>
                  <a:lnTo>
                    <a:pt x="574272" y="818106"/>
                  </a:lnTo>
                  <a:lnTo>
                    <a:pt x="529284" y="805099"/>
                  </a:lnTo>
                  <a:lnTo>
                    <a:pt x="484922" y="789423"/>
                  </a:lnTo>
                  <a:lnTo>
                    <a:pt x="441190" y="771064"/>
                  </a:lnTo>
                  <a:lnTo>
                    <a:pt x="398087" y="750006"/>
                  </a:lnTo>
                  <a:lnTo>
                    <a:pt x="355615" y="726234"/>
                  </a:lnTo>
                  <a:lnTo>
                    <a:pt x="313773" y="699734"/>
                  </a:lnTo>
                  <a:lnTo>
                    <a:pt x="272563" y="670491"/>
                  </a:lnTo>
                  <a:lnTo>
                    <a:pt x="230554" y="637326"/>
                  </a:lnTo>
                  <a:lnTo>
                    <a:pt x="190681" y="602260"/>
                  </a:lnTo>
                  <a:lnTo>
                    <a:pt x="153007" y="565233"/>
                  </a:lnTo>
                  <a:lnTo>
                    <a:pt x="117597" y="526180"/>
                  </a:lnTo>
                  <a:lnTo>
                    <a:pt x="84517" y="485039"/>
                  </a:lnTo>
                  <a:lnTo>
                    <a:pt x="53831" y="441747"/>
                  </a:lnTo>
                  <a:lnTo>
                    <a:pt x="25603" y="396242"/>
                  </a:lnTo>
                  <a:lnTo>
                    <a:pt x="1003" y="344178"/>
                  </a:lnTo>
                  <a:lnTo>
                    <a:pt x="0" y="323693"/>
                  </a:lnTo>
                  <a:lnTo>
                    <a:pt x="6581" y="304532"/>
                  </a:lnTo>
                  <a:lnTo>
                    <a:pt x="21071" y="287020"/>
                  </a:lnTo>
                  <a:lnTo>
                    <a:pt x="38612" y="276971"/>
                  </a:lnTo>
                  <a:lnTo>
                    <a:pt x="58529" y="275215"/>
                  </a:lnTo>
                  <a:lnTo>
                    <a:pt x="79345" y="281806"/>
                  </a:lnTo>
                  <a:lnTo>
                    <a:pt x="99584" y="296800"/>
                  </a:lnTo>
                  <a:lnTo>
                    <a:pt x="122994" y="321201"/>
                  </a:lnTo>
                  <a:lnTo>
                    <a:pt x="145586" y="346425"/>
                  </a:lnTo>
                  <a:lnTo>
                    <a:pt x="168075" y="371763"/>
                  </a:lnTo>
                  <a:lnTo>
                    <a:pt x="191175" y="396504"/>
                  </a:lnTo>
                  <a:lnTo>
                    <a:pt x="227749" y="432402"/>
                  </a:lnTo>
                  <a:lnTo>
                    <a:pt x="265375" y="466198"/>
                  </a:lnTo>
                  <a:lnTo>
                    <a:pt x="304093" y="497779"/>
                  </a:lnTo>
                  <a:lnTo>
                    <a:pt x="343944" y="527032"/>
                  </a:lnTo>
                  <a:lnTo>
                    <a:pt x="384967" y="553844"/>
                  </a:lnTo>
                  <a:lnTo>
                    <a:pt x="427204" y="578100"/>
                  </a:lnTo>
                  <a:lnTo>
                    <a:pt x="470694" y="599687"/>
                  </a:lnTo>
                  <a:lnTo>
                    <a:pt x="515478" y="618492"/>
                  </a:lnTo>
                  <a:lnTo>
                    <a:pt x="561597" y="634403"/>
                  </a:lnTo>
                  <a:lnTo>
                    <a:pt x="609089" y="647304"/>
                  </a:lnTo>
                  <a:lnTo>
                    <a:pt x="657997" y="657083"/>
                  </a:lnTo>
                  <a:lnTo>
                    <a:pt x="708360" y="663626"/>
                  </a:lnTo>
                  <a:lnTo>
                    <a:pt x="760219" y="666821"/>
                  </a:lnTo>
                  <a:lnTo>
                    <a:pt x="811103" y="666645"/>
                  </a:lnTo>
                  <a:lnTo>
                    <a:pt x="860505" y="663233"/>
                  </a:lnTo>
                  <a:lnTo>
                    <a:pt x="908425" y="656620"/>
                  </a:lnTo>
                  <a:lnTo>
                    <a:pt x="954866" y="646841"/>
                  </a:lnTo>
                  <a:lnTo>
                    <a:pt x="999830" y="633932"/>
                  </a:lnTo>
                  <a:lnTo>
                    <a:pt x="1043318" y="617929"/>
                  </a:lnTo>
                  <a:lnTo>
                    <a:pt x="1085331" y="598867"/>
                  </a:lnTo>
                  <a:lnTo>
                    <a:pt x="1125872" y="576780"/>
                  </a:lnTo>
                  <a:lnTo>
                    <a:pt x="1164941" y="551706"/>
                  </a:lnTo>
                  <a:lnTo>
                    <a:pt x="1202541" y="523679"/>
                  </a:lnTo>
                  <a:lnTo>
                    <a:pt x="1238673" y="492734"/>
                  </a:lnTo>
                  <a:lnTo>
                    <a:pt x="1273339" y="458907"/>
                  </a:lnTo>
                  <a:lnTo>
                    <a:pt x="1306540" y="422235"/>
                  </a:lnTo>
                  <a:lnTo>
                    <a:pt x="1338279" y="382751"/>
                  </a:lnTo>
                  <a:lnTo>
                    <a:pt x="1366979" y="342458"/>
                  </a:lnTo>
                  <a:lnTo>
                    <a:pt x="1392947" y="300807"/>
                  </a:lnTo>
                  <a:lnTo>
                    <a:pt x="1416130" y="257800"/>
                  </a:lnTo>
                  <a:lnTo>
                    <a:pt x="1436475" y="213440"/>
                  </a:lnTo>
                  <a:lnTo>
                    <a:pt x="1453928" y="167729"/>
                  </a:lnTo>
                  <a:lnTo>
                    <a:pt x="1468437" y="120671"/>
                  </a:lnTo>
                  <a:lnTo>
                    <a:pt x="1479948" y="72266"/>
                  </a:lnTo>
                  <a:lnTo>
                    <a:pt x="1493621" y="38294"/>
                  </a:lnTo>
                  <a:lnTo>
                    <a:pt x="1516888" y="13448"/>
                  </a:lnTo>
                  <a:lnTo>
                    <a:pt x="1546193" y="0"/>
                  </a:lnTo>
                  <a:lnTo>
                    <a:pt x="1577984" y="220"/>
                  </a:lnTo>
                  <a:lnTo>
                    <a:pt x="1611164" y="15237"/>
                  </a:lnTo>
                  <a:lnTo>
                    <a:pt x="1633978" y="40191"/>
                  </a:lnTo>
                  <a:lnTo>
                    <a:pt x="1644545" y="72700"/>
                  </a:lnTo>
                  <a:lnTo>
                    <a:pt x="1640984" y="110381"/>
                  </a:lnTo>
                  <a:lnTo>
                    <a:pt x="1626075" y="159535"/>
                  </a:lnTo>
                  <a:lnTo>
                    <a:pt x="1609611" y="207633"/>
                  </a:lnTo>
                  <a:lnTo>
                    <a:pt x="1591524" y="254626"/>
                  </a:lnTo>
                  <a:lnTo>
                    <a:pt x="1571746" y="300464"/>
                  </a:lnTo>
                  <a:lnTo>
                    <a:pt x="1550209" y="345096"/>
                  </a:lnTo>
                  <a:lnTo>
                    <a:pt x="1526845" y="388475"/>
                  </a:lnTo>
                  <a:lnTo>
                    <a:pt x="1501586" y="430549"/>
                  </a:lnTo>
                  <a:lnTo>
                    <a:pt x="1474365" y="471269"/>
                  </a:lnTo>
                  <a:lnTo>
                    <a:pt x="1445112" y="510585"/>
                  </a:lnTo>
                  <a:lnTo>
                    <a:pt x="1413760" y="548447"/>
                  </a:lnTo>
                  <a:lnTo>
                    <a:pt x="1380241" y="584806"/>
                  </a:lnTo>
                  <a:lnTo>
                    <a:pt x="1344488" y="619612"/>
                  </a:lnTo>
                  <a:lnTo>
                    <a:pt x="1306431" y="652816"/>
                  </a:lnTo>
                  <a:lnTo>
                    <a:pt x="1266003" y="684366"/>
                  </a:lnTo>
                  <a:lnTo>
                    <a:pt x="1223136" y="714215"/>
                  </a:lnTo>
                  <a:lnTo>
                    <a:pt x="1181462" y="739717"/>
                  </a:lnTo>
                  <a:lnTo>
                    <a:pt x="1138550" y="762418"/>
                  </a:lnTo>
                  <a:lnTo>
                    <a:pt x="1094508" y="782451"/>
                  </a:lnTo>
                  <a:lnTo>
                    <a:pt x="1049446" y="799950"/>
                  </a:lnTo>
                  <a:lnTo>
                    <a:pt x="1003475" y="815049"/>
                  </a:lnTo>
                  <a:lnTo>
                    <a:pt x="956704" y="827881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63455" y="6598691"/>
              <a:ext cx="207342" cy="2043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26917" y="6664407"/>
              <a:ext cx="198634" cy="2028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22989" y="777623"/>
              <a:ext cx="3163570" cy="1136650"/>
            </a:xfrm>
            <a:custGeom>
              <a:avLst/>
              <a:gdLst/>
              <a:ahLst/>
              <a:cxnLst/>
              <a:rect l="l" t="t" r="r" b="b"/>
              <a:pathLst>
                <a:path w="3163570" h="1136650">
                  <a:moveTo>
                    <a:pt x="330541" y="1132511"/>
                  </a:moveTo>
                  <a:lnTo>
                    <a:pt x="200429" y="1136185"/>
                  </a:lnTo>
                  <a:lnTo>
                    <a:pt x="178106" y="1133822"/>
                  </a:lnTo>
                  <a:lnTo>
                    <a:pt x="166940" y="1132797"/>
                  </a:lnTo>
                  <a:lnTo>
                    <a:pt x="123747" y="1119541"/>
                  </a:lnTo>
                  <a:lnTo>
                    <a:pt x="106152" y="1092746"/>
                  </a:lnTo>
                  <a:lnTo>
                    <a:pt x="94231" y="1078574"/>
                  </a:lnTo>
                  <a:lnTo>
                    <a:pt x="66708" y="1044974"/>
                  </a:lnTo>
                  <a:lnTo>
                    <a:pt x="63394" y="1032158"/>
                  </a:lnTo>
                  <a:lnTo>
                    <a:pt x="61807" y="1025695"/>
                  </a:lnTo>
                  <a:lnTo>
                    <a:pt x="62973" y="1023392"/>
                  </a:lnTo>
                  <a:lnTo>
                    <a:pt x="63667" y="1020643"/>
                  </a:lnTo>
                  <a:lnTo>
                    <a:pt x="65378" y="1018853"/>
                  </a:lnTo>
                  <a:lnTo>
                    <a:pt x="87822" y="986097"/>
                  </a:lnTo>
                  <a:lnTo>
                    <a:pt x="94273" y="952979"/>
                  </a:lnTo>
                  <a:lnTo>
                    <a:pt x="86953" y="919708"/>
                  </a:lnTo>
                  <a:lnTo>
                    <a:pt x="68087" y="886494"/>
                  </a:lnTo>
                  <a:lnTo>
                    <a:pt x="58883" y="864061"/>
                  </a:lnTo>
                  <a:lnTo>
                    <a:pt x="62272" y="844385"/>
                  </a:lnTo>
                  <a:lnTo>
                    <a:pt x="72219" y="826103"/>
                  </a:lnTo>
                  <a:lnTo>
                    <a:pt x="82691" y="807851"/>
                  </a:lnTo>
                  <a:lnTo>
                    <a:pt x="82104" y="782942"/>
                  </a:lnTo>
                  <a:lnTo>
                    <a:pt x="75135" y="760464"/>
                  </a:lnTo>
                  <a:lnTo>
                    <a:pt x="63622" y="739595"/>
                  </a:lnTo>
                  <a:lnTo>
                    <a:pt x="49400" y="719511"/>
                  </a:lnTo>
                  <a:lnTo>
                    <a:pt x="27566" y="687823"/>
                  </a:lnTo>
                  <a:lnTo>
                    <a:pt x="21629" y="665896"/>
                  </a:lnTo>
                  <a:lnTo>
                    <a:pt x="32347" y="645235"/>
                  </a:lnTo>
                  <a:lnTo>
                    <a:pt x="60481" y="617345"/>
                  </a:lnTo>
                  <a:lnTo>
                    <a:pt x="64938" y="596535"/>
                  </a:lnTo>
                  <a:lnTo>
                    <a:pt x="63260" y="577266"/>
                  </a:lnTo>
                  <a:lnTo>
                    <a:pt x="55668" y="559248"/>
                  </a:lnTo>
                  <a:lnTo>
                    <a:pt x="42385" y="542188"/>
                  </a:lnTo>
                  <a:lnTo>
                    <a:pt x="10841" y="509855"/>
                  </a:lnTo>
                  <a:lnTo>
                    <a:pt x="1417" y="492521"/>
                  </a:lnTo>
                  <a:lnTo>
                    <a:pt x="9861" y="472505"/>
                  </a:lnTo>
                  <a:lnTo>
                    <a:pt x="31922" y="432126"/>
                  </a:lnTo>
                  <a:lnTo>
                    <a:pt x="38536" y="405570"/>
                  </a:lnTo>
                  <a:lnTo>
                    <a:pt x="36042" y="380627"/>
                  </a:lnTo>
                  <a:lnTo>
                    <a:pt x="27117" y="356796"/>
                  </a:lnTo>
                  <a:lnTo>
                    <a:pt x="10493" y="326352"/>
                  </a:lnTo>
                  <a:lnTo>
                    <a:pt x="6910" y="318920"/>
                  </a:lnTo>
                  <a:lnTo>
                    <a:pt x="0" y="303908"/>
                  </a:lnTo>
                  <a:lnTo>
                    <a:pt x="1475" y="298685"/>
                  </a:lnTo>
                  <a:lnTo>
                    <a:pt x="2209" y="289258"/>
                  </a:lnTo>
                  <a:lnTo>
                    <a:pt x="44600" y="281955"/>
                  </a:lnTo>
                  <a:lnTo>
                    <a:pt x="84705" y="275256"/>
                  </a:lnTo>
                  <a:lnTo>
                    <a:pt x="124864" y="268901"/>
                  </a:lnTo>
                  <a:lnTo>
                    <a:pt x="165093" y="263033"/>
                  </a:lnTo>
                  <a:lnTo>
                    <a:pt x="216302" y="256149"/>
                  </a:lnTo>
                  <a:lnTo>
                    <a:pt x="267562" y="249612"/>
                  </a:lnTo>
                  <a:lnTo>
                    <a:pt x="318855" y="243326"/>
                  </a:lnTo>
                  <a:lnTo>
                    <a:pt x="370166" y="237194"/>
                  </a:lnTo>
                  <a:lnTo>
                    <a:pt x="416549" y="232679"/>
                  </a:lnTo>
                  <a:lnTo>
                    <a:pt x="439781" y="230749"/>
                  </a:lnTo>
                  <a:lnTo>
                    <a:pt x="462997" y="228681"/>
                  </a:lnTo>
                  <a:lnTo>
                    <a:pt x="575013" y="217652"/>
                  </a:lnTo>
                  <a:lnTo>
                    <a:pt x="631029" y="212234"/>
                  </a:lnTo>
                  <a:lnTo>
                    <a:pt x="687074" y="207151"/>
                  </a:lnTo>
                  <a:lnTo>
                    <a:pt x="743966" y="204397"/>
                  </a:lnTo>
                  <a:lnTo>
                    <a:pt x="772410" y="203155"/>
                  </a:lnTo>
                  <a:lnTo>
                    <a:pt x="800708" y="200694"/>
                  </a:lnTo>
                  <a:lnTo>
                    <a:pt x="847084" y="194533"/>
                  </a:lnTo>
                  <a:lnTo>
                    <a:pt x="893367" y="187609"/>
                  </a:lnTo>
                  <a:lnTo>
                    <a:pt x="939627" y="180456"/>
                  </a:lnTo>
                  <a:lnTo>
                    <a:pt x="985930" y="173609"/>
                  </a:lnTo>
                  <a:lnTo>
                    <a:pt x="1006461" y="171006"/>
                  </a:lnTo>
                  <a:lnTo>
                    <a:pt x="1027055" y="168839"/>
                  </a:lnTo>
                  <a:lnTo>
                    <a:pt x="1276661" y="146548"/>
                  </a:lnTo>
                  <a:lnTo>
                    <a:pt x="1328732" y="141742"/>
                  </a:lnTo>
                  <a:lnTo>
                    <a:pt x="1358298" y="138620"/>
                  </a:lnTo>
                  <a:lnTo>
                    <a:pt x="1417350" y="131575"/>
                  </a:lnTo>
                  <a:lnTo>
                    <a:pt x="1446913" y="128479"/>
                  </a:lnTo>
                  <a:lnTo>
                    <a:pt x="1589373" y="115526"/>
                  </a:lnTo>
                  <a:lnTo>
                    <a:pt x="1803868" y="96547"/>
                  </a:lnTo>
                  <a:lnTo>
                    <a:pt x="1877435" y="90544"/>
                  </a:lnTo>
                  <a:lnTo>
                    <a:pt x="1987213" y="81932"/>
                  </a:lnTo>
                  <a:lnTo>
                    <a:pt x="2042113" y="77764"/>
                  </a:lnTo>
                  <a:lnTo>
                    <a:pt x="2097029" y="73844"/>
                  </a:lnTo>
                  <a:lnTo>
                    <a:pt x="2143236" y="72588"/>
                  </a:lnTo>
                  <a:lnTo>
                    <a:pt x="2166336" y="72091"/>
                  </a:lnTo>
                  <a:lnTo>
                    <a:pt x="2189326" y="70538"/>
                  </a:lnTo>
                  <a:lnTo>
                    <a:pt x="2241609" y="64745"/>
                  </a:lnTo>
                  <a:lnTo>
                    <a:pt x="2293837" y="58444"/>
                  </a:lnTo>
                  <a:lnTo>
                    <a:pt x="2346051" y="52014"/>
                  </a:lnTo>
                  <a:lnTo>
                    <a:pt x="2398294" y="45840"/>
                  </a:lnTo>
                  <a:lnTo>
                    <a:pt x="2449844" y="40797"/>
                  </a:lnTo>
                  <a:lnTo>
                    <a:pt x="2501499" y="36797"/>
                  </a:lnTo>
                  <a:lnTo>
                    <a:pt x="2651590" y="26941"/>
                  </a:lnTo>
                  <a:lnTo>
                    <a:pt x="2898921" y="10048"/>
                  </a:lnTo>
                  <a:lnTo>
                    <a:pt x="2997869" y="3522"/>
                  </a:lnTo>
                  <a:lnTo>
                    <a:pt x="3047351" y="390"/>
                  </a:lnTo>
                  <a:lnTo>
                    <a:pt x="3066087" y="0"/>
                  </a:lnTo>
                  <a:lnTo>
                    <a:pt x="3084896" y="725"/>
                  </a:lnTo>
                  <a:lnTo>
                    <a:pt x="3103734" y="1924"/>
                  </a:lnTo>
                  <a:lnTo>
                    <a:pt x="3122560" y="2954"/>
                  </a:lnTo>
                  <a:lnTo>
                    <a:pt x="3111146" y="28511"/>
                  </a:lnTo>
                  <a:lnTo>
                    <a:pt x="3105197" y="41148"/>
                  </a:lnTo>
                  <a:lnTo>
                    <a:pt x="3098577" y="53394"/>
                  </a:lnTo>
                  <a:lnTo>
                    <a:pt x="3087629" y="77543"/>
                  </a:lnTo>
                  <a:lnTo>
                    <a:pt x="3083848" y="101419"/>
                  </a:lnTo>
                  <a:lnTo>
                    <a:pt x="3087676" y="125137"/>
                  </a:lnTo>
                  <a:lnTo>
                    <a:pt x="3099555" y="148812"/>
                  </a:lnTo>
                  <a:lnTo>
                    <a:pt x="3148711" y="204938"/>
                  </a:lnTo>
                  <a:lnTo>
                    <a:pt x="3090821" y="299018"/>
                  </a:lnTo>
                  <a:lnTo>
                    <a:pt x="3091878" y="341719"/>
                  </a:lnTo>
                  <a:lnTo>
                    <a:pt x="3115051" y="377802"/>
                  </a:lnTo>
                  <a:lnTo>
                    <a:pt x="3122141" y="385899"/>
                  </a:lnTo>
                  <a:lnTo>
                    <a:pt x="3129083" y="394318"/>
                  </a:lnTo>
                  <a:lnTo>
                    <a:pt x="3143440" y="412087"/>
                  </a:lnTo>
                  <a:lnTo>
                    <a:pt x="3123252" y="438710"/>
                  </a:lnTo>
                  <a:lnTo>
                    <a:pt x="3118047" y="442994"/>
                  </a:lnTo>
                  <a:lnTo>
                    <a:pt x="3117659" y="442221"/>
                  </a:lnTo>
                  <a:lnTo>
                    <a:pt x="3112482" y="457894"/>
                  </a:lnTo>
                  <a:lnTo>
                    <a:pt x="3106937" y="473594"/>
                  </a:lnTo>
                  <a:lnTo>
                    <a:pt x="3102781" y="489190"/>
                  </a:lnTo>
                  <a:lnTo>
                    <a:pt x="3101774" y="504548"/>
                  </a:lnTo>
                  <a:lnTo>
                    <a:pt x="3105065" y="517639"/>
                  </a:lnTo>
                  <a:lnTo>
                    <a:pt x="3111837" y="530516"/>
                  </a:lnTo>
                  <a:lnTo>
                    <a:pt x="3120442" y="543084"/>
                  </a:lnTo>
                  <a:lnTo>
                    <a:pt x="3129231" y="555244"/>
                  </a:lnTo>
                  <a:lnTo>
                    <a:pt x="3136724" y="567656"/>
                  </a:lnTo>
                  <a:lnTo>
                    <a:pt x="3140056" y="579427"/>
                  </a:lnTo>
                  <a:lnTo>
                    <a:pt x="3137545" y="591049"/>
                  </a:lnTo>
                  <a:lnTo>
                    <a:pt x="3127506" y="603012"/>
                  </a:lnTo>
                  <a:lnTo>
                    <a:pt x="3120550" y="610170"/>
                  </a:lnTo>
                  <a:lnTo>
                    <a:pt x="3114464" y="618331"/>
                  </a:lnTo>
                  <a:lnTo>
                    <a:pt x="3108752" y="626925"/>
                  </a:lnTo>
                  <a:lnTo>
                    <a:pt x="3102918" y="635379"/>
                  </a:lnTo>
                  <a:lnTo>
                    <a:pt x="3099387" y="658464"/>
                  </a:lnTo>
                  <a:lnTo>
                    <a:pt x="3103030" y="679349"/>
                  </a:lnTo>
                  <a:lnTo>
                    <a:pt x="3112676" y="698606"/>
                  </a:lnTo>
                  <a:lnTo>
                    <a:pt x="3127154" y="716806"/>
                  </a:lnTo>
                  <a:lnTo>
                    <a:pt x="3132457" y="724576"/>
                  </a:lnTo>
                  <a:lnTo>
                    <a:pt x="3136284" y="733692"/>
                  </a:lnTo>
                  <a:lnTo>
                    <a:pt x="3139480" y="743384"/>
                  </a:lnTo>
                  <a:lnTo>
                    <a:pt x="3142889" y="752880"/>
                  </a:lnTo>
                  <a:lnTo>
                    <a:pt x="3137448" y="758178"/>
                  </a:lnTo>
                  <a:lnTo>
                    <a:pt x="3137692" y="757888"/>
                  </a:lnTo>
                  <a:lnTo>
                    <a:pt x="3132408" y="763421"/>
                  </a:lnTo>
                  <a:lnTo>
                    <a:pt x="3132283" y="763028"/>
                  </a:lnTo>
                  <a:lnTo>
                    <a:pt x="3130202" y="768445"/>
                  </a:lnTo>
                  <a:lnTo>
                    <a:pt x="3128853" y="774293"/>
                  </a:lnTo>
                  <a:lnTo>
                    <a:pt x="3125925" y="779218"/>
                  </a:lnTo>
                  <a:lnTo>
                    <a:pt x="3112325" y="806816"/>
                  </a:lnTo>
                  <a:lnTo>
                    <a:pt x="3108821" y="829556"/>
                  </a:lnTo>
                  <a:lnTo>
                    <a:pt x="3115475" y="851576"/>
                  </a:lnTo>
                  <a:lnTo>
                    <a:pt x="3132347" y="877015"/>
                  </a:lnTo>
                  <a:lnTo>
                    <a:pt x="3140381" y="888860"/>
                  </a:lnTo>
                  <a:lnTo>
                    <a:pt x="3147696" y="901941"/>
                  </a:lnTo>
                  <a:lnTo>
                    <a:pt x="3155126" y="916313"/>
                  </a:lnTo>
                  <a:lnTo>
                    <a:pt x="3163504" y="932029"/>
                  </a:lnTo>
                  <a:lnTo>
                    <a:pt x="2961209" y="944287"/>
                  </a:lnTo>
                  <a:lnTo>
                    <a:pt x="2652918" y="971326"/>
                  </a:lnTo>
                  <a:lnTo>
                    <a:pt x="2601544" y="975918"/>
                  </a:lnTo>
                  <a:lnTo>
                    <a:pt x="2545967" y="981022"/>
                  </a:lnTo>
                  <a:lnTo>
                    <a:pt x="2379295" y="996922"/>
                  </a:lnTo>
                  <a:lnTo>
                    <a:pt x="1944443" y="1027281"/>
                  </a:lnTo>
                  <a:lnTo>
                    <a:pt x="1874574" y="1031857"/>
                  </a:lnTo>
                  <a:lnTo>
                    <a:pt x="1535418" y="1052262"/>
                  </a:lnTo>
                  <a:lnTo>
                    <a:pt x="1528305" y="1052501"/>
                  </a:lnTo>
                  <a:lnTo>
                    <a:pt x="1506905" y="1052269"/>
                  </a:lnTo>
                  <a:lnTo>
                    <a:pt x="1485431" y="1056087"/>
                  </a:lnTo>
                  <a:lnTo>
                    <a:pt x="1474680" y="1057774"/>
                  </a:lnTo>
                  <a:lnTo>
                    <a:pt x="1463893" y="1058822"/>
                  </a:lnTo>
                  <a:lnTo>
                    <a:pt x="1370235" y="1063825"/>
                  </a:lnTo>
                  <a:lnTo>
                    <a:pt x="1229722" y="1070886"/>
                  </a:lnTo>
                  <a:lnTo>
                    <a:pt x="1213238" y="1073852"/>
                  </a:lnTo>
                  <a:lnTo>
                    <a:pt x="1132072" y="1080568"/>
                  </a:lnTo>
                  <a:lnTo>
                    <a:pt x="1067398" y="1084419"/>
                  </a:lnTo>
                  <a:lnTo>
                    <a:pt x="532897" y="1111183"/>
                  </a:lnTo>
                  <a:lnTo>
                    <a:pt x="526087" y="1115230"/>
                  </a:lnTo>
                  <a:lnTo>
                    <a:pt x="393340" y="1124065"/>
                  </a:lnTo>
                  <a:lnTo>
                    <a:pt x="342818" y="1127611"/>
                  </a:lnTo>
                  <a:lnTo>
                    <a:pt x="336723" y="1130664"/>
                  </a:lnTo>
                  <a:lnTo>
                    <a:pt x="330541" y="1132511"/>
                  </a:lnTo>
                  <a:close/>
                </a:path>
              </a:pathLst>
            </a:custGeom>
            <a:solidFill>
              <a:srgbClr val="D5A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22972" y="780580"/>
              <a:ext cx="3143885" cy="1133475"/>
            </a:xfrm>
            <a:custGeom>
              <a:avLst/>
              <a:gdLst/>
              <a:ahLst/>
              <a:cxnLst/>
              <a:rect l="l" t="t" r="r" b="b"/>
              <a:pathLst>
                <a:path w="3143884" h="1133475">
                  <a:moveTo>
                    <a:pt x="3093781" y="148191"/>
                  </a:moveTo>
                  <a:lnTo>
                    <a:pt x="2691249" y="159557"/>
                  </a:lnTo>
                  <a:lnTo>
                    <a:pt x="2743564" y="151727"/>
                  </a:lnTo>
                  <a:lnTo>
                    <a:pt x="2793040" y="135084"/>
                  </a:lnTo>
                  <a:lnTo>
                    <a:pt x="2840320" y="113421"/>
                  </a:lnTo>
                  <a:lnTo>
                    <a:pt x="2885939" y="86723"/>
                  </a:lnTo>
                  <a:lnTo>
                    <a:pt x="2930241" y="61333"/>
                  </a:lnTo>
                  <a:lnTo>
                    <a:pt x="2976013" y="39712"/>
                  </a:lnTo>
                  <a:lnTo>
                    <a:pt x="3023292" y="21861"/>
                  </a:lnTo>
                  <a:lnTo>
                    <a:pt x="3072147" y="9046"/>
                  </a:lnTo>
                  <a:lnTo>
                    <a:pt x="3122577" y="0"/>
                  </a:lnTo>
                  <a:lnTo>
                    <a:pt x="3116790" y="11597"/>
                  </a:lnTo>
                  <a:lnTo>
                    <a:pt x="3111130" y="24462"/>
                  </a:lnTo>
                  <a:lnTo>
                    <a:pt x="3105187" y="37335"/>
                  </a:lnTo>
                  <a:lnTo>
                    <a:pt x="3098588" y="50227"/>
                  </a:lnTo>
                  <a:lnTo>
                    <a:pt x="3087613" y="73406"/>
                  </a:lnTo>
                  <a:lnTo>
                    <a:pt x="3083842" y="97652"/>
                  </a:lnTo>
                  <a:lnTo>
                    <a:pt x="3087679" y="121683"/>
                  </a:lnTo>
                  <a:lnTo>
                    <a:pt x="3099561" y="145487"/>
                  </a:lnTo>
                  <a:lnTo>
                    <a:pt x="3093781" y="148191"/>
                  </a:lnTo>
                  <a:close/>
                </a:path>
                <a:path w="3143884" h="1133475">
                  <a:moveTo>
                    <a:pt x="2185531" y="248796"/>
                  </a:moveTo>
                  <a:lnTo>
                    <a:pt x="1845016" y="258411"/>
                  </a:lnTo>
                  <a:lnTo>
                    <a:pt x="1894865" y="250651"/>
                  </a:lnTo>
                  <a:lnTo>
                    <a:pt x="1941405" y="235362"/>
                  </a:lnTo>
                  <a:lnTo>
                    <a:pt x="1985309" y="212523"/>
                  </a:lnTo>
                  <a:lnTo>
                    <a:pt x="2027324" y="184656"/>
                  </a:lnTo>
                  <a:lnTo>
                    <a:pt x="2055335" y="164808"/>
                  </a:lnTo>
                  <a:lnTo>
                    <a:pt x="2084221" y="146205"/>
                  </a:lnTo>
                  <a:lnTo>
                    <a:pt x="2144617" y="114008"/>
                  </a:lnTo>
                  <a:lnTo>
                    <a:pt x="2187748" y="97544"/>
                  </a:lnTo>
                  <a:lnTo>
                    <a:pt x="2231828" y="83594"/>
                  </a:lnTo>
                  <a:lnTo>
                    <a:pt x="2276817" y="74701"/>
                  </a:lnTo>
                  <a:lnTo>
                    <a:pt x="2322677" y="73406"/>
                  </a:lnTo>
                  <a:lnTo>
                    <a:pt x="2369263" y="78443"/>
                  </a:lnTo>
                  <a:lnTo>
                    <a:pt x="2405604" y="87581"/>
                  </a:lnTo>
                  <a:lnTo>
                    <a:pt x="2477047" y="110974"/>
                  </a:lnTo>
                  <a:lnTo>
                    <a:pt x="2512189" y="123957"/>
                  </a:lnTo>
                  <a:lnTo>
                    <a:pt x="2555809" y="139242"/>
                  </a:lnTo>
                  <a:lnTo>
                    <a:pt x="2600010" y="151969"/>
                  </a:lnTo>
                  <a:lnTo>
                    <a:pt x="2645065" y="159591"/>
                  </a:lnTo>
                  <a:lnTo>
                    <a:pt x="2691249" y="159557"/>
                  </a:lnTo>
                  <a:lnTo>
                    <a:pt x="3093781" y="148191"/>
                  </a:lnTo>
                  <a:lnTo>
                    <a:pt x="3059102" y="164417"/>
                  </a:lnTo>
                  <a:lnTo>
                    <a:pt x="3018485" y="182080"/>
                  </a:lnTo>
                  <a:lnTo>
                    <a:pt x="2991710" y="195541"/>
                  </a:lnTo>
                  <a:lnTo>
                    <a:pt x="2296636" y="215167"/>
                  </a:lnTo>
                  <a:lnTo>
                    <a:pt x="2253375" y="221471"/>
                  </a:lnTo>
                  <a:lnTo>
                    <a:pt x="2211212" y="235366"/>
                  </a:lnTo>
                  <a:lnTo>
                    <a:pt x="2185531" y="248796"/>
                  </a:lnTo>
                  <a:close/>
                </a:path>
                <a:path w="3143884" h="1133475">
                  <a:moveTo>
                    <a:pt x="1302239" y="334721"/>
                  </a:moveTo>
                  <a:lnTo>
                    <a:pt x="1038775" y="342161"/>
                  </a:lnTo>
                  <a:lnTo>
                    <a:pt x="1080109" y="333370"/>
                  </a:lnTo>
                  <a:lnTo>
                    <a:pt x="1116780" y="312007"/>
                  </a:lnTo>
                  <a:lnTo>
                    <a:pt x="1134022" y="296274"/>
                  </a:lnTo>
                  <a:lnTo>
                    <a:pt x="1150956" y="281820"/>
                  </a:lnTo>
                  <a:lnTo>
                    <a:pt x="1167521" y="266106"/>
                  </a:lnTo>
                  <a:lnTo>
                    <a:pt x="1219209" y="220179"/>
                  </a:lnTo>
                  <a:lnTo>
                    <a:pt x="1257144" y="194969"/>
                  </a:lnTo>
                  <a:lnTo>
                    <a:pt x="1297378" y="174775"/>
                  </a:lnTo>
                  <a:lnTo>
                    <a:pt x="1339719" y="159604"/>
                  </a:lnTo>
                  <a:lnTo>
                    <a:pt x="1383937" y="148191"/>
                  </a:lnTo>
                  <a:lnTo>
                    <a:pt x="1429842" y="140542"/>
                  </a:lnTo>
                  <a:lnTo>
                    <a:pt x="1485223" y="137708"/>
                  </a:lnTo>
                  <a:lnTo>
                    <a:pt x="1538035" y="145111"/>
                  </a:lnTo>
                  <a:lnTo>
                    <a:pt x="1588491" y="160202"/>
                  </a:lnTo>
                  <a:lnTo>
                    <a:pt x="1636878" y="182976"/>
                  </a:lnTo>
                  <a:lnTo>
                    <a:pt x="1683446" y="212153"/>
                  </a:lnTo>
                  <a:lnTo>
                    <a:pt x="1720669" y="233971"/>
                  </a:lnTo>
                  <a:lnTo>
                    <a:pt x="1760187" y="249372"/>
                  </a:lnTo>
                  <a:lnTo>
                    <a:pt x="1801708" y="257093"/>
                  </a:lnTo>
                  <a:lnTo>
                    <a:pt x="1845016" y="258411"/>
                  </a:lnTo>
                  <a:lnTo>
                    <a:pt x="2185531" y="248796"/>
                  </a:lnTo>
                  <a:lnTo>
                    <a:pt x="2172691" y="255512"/>
                  </a:lnTo>
                  <a:lnTo>
                    <a:pt x="1458593" y="275675"/>
                  </a:lnTo>
                  <a:lnTo>
                    <a:pt x="1410054" y="282127"/>
                  </a:lnTo>
                  <a:lnTo>
                    <a:pt x="1360687" y="298767"/>
                  </a:lnTo>
                  <a:lnTo>
                    <a:pt x="1318379" y="322831"/>
                  </a:lnTo>
                  <a:lnTo>
                    <a:pt x="1302239" y="334721"/>
                  </a:lnTo>
                  <a:close/>
                </a:path>
                <a:path w="3143884" h="1133475">
                  <a:moveTo>
                    <a:pt x="544058" y="384080"/>
                  </a:moveTo>
                  <a:lnTo>
                    <a:pt x="281905" y="391483"/>
                  </a:lnTo>
                  <a:lnTo>
                    <a:pt x="327574" y="380029"/>
                  </a:lnTo>
                  <a:lnTo>
                    <a:pt x="371775" y="348289"/>
                  </a:lnTo>
                  <a:lnTo>
                    <a:pt x="410296" y="314168"/>
                  </a:lnTo>
                  <a:lnTo>
                    <a:pt x="450959" y="286339"/>
                  </a:lnTo>
                  <a:lnTo>
                    <a:pt x="493598" y="262266"/>
                  </a:lnTo>
                  <a:lnTo>
                    <a:pt x="538153" y="243221"/>
                  </a:lnTo>
                  <a:lnTo>
                    <a:pt x="584531" y="229206"/>
                  </a:lnTo>
                  <a:lnTo>
                    <a:pt x="632601" y="218956"/>
                  </a:lnTo>
                  <a:lnTo>
                    <a:pt x="682267" y="212471"/>
                  </a:lnTo>
                  <a:lnTo>
                    <a:pt x="733473" y="211025"/>
                  </a:lnTo>
                  <a:lnTo>
                    <a:pt x="766458" y="212635"/>
                  </a:lnTo>
                  <a:lnTo>
                    <a:pt x="827855" y="229959"/>
                  </a:lnTo>
                  <a:lnTo>
                    <a:pt x="907261" y="279808"/>
                  </a:lnTo>
                  <a:lnTo>
                    <a:pt x="956381" y="315265"/>
                  </a:lnTo>
                  <a:lnTo>
                    <a:pt x="996318" y="335736"/>
                  </a:lnTo>
                  <a:lnTo>
                    <a:pt x="726349" y="343359"/>
                  </a:lnTo>
                  <a:lnTo>
                    <a:pt x="672645" y="346146"/>
                  </a:lnTo>
                  <a:lnTo>
                    <a:pt x="620984" y="355228"/>
                  </a:lnTo>
                  <a:lnTo>
                    <a:pt x="571604" y="370598"/>
                  </a:lnTo>
                  <a:lnTo>
                    <a:pt x="544058" y="384080"/>
                  </a:lnTo>
                  <a:close/>
                </a:path>
                <a:path w="3143884" h="1133475">
                  <a:moveTo>
                    <a:pt x="2672348" y="306199"/>
                  </a:moveTo>
                  <a:lnTo>
                    <a:pt x="2622066" y="303807"/>
                  </a:lnTo>
                  <a:lnTo>
                    <a:pt x="2573125" y="296296"/>
                  </a:lnTo>
                  <a:lnTo>
                    <a:pt x="2525386" y="282398"/>
                  </a:lnTo>
                  <a:lnTo>
                    <a:pt x="2478854" y="265924"/>
                  </a:lnTo>
                  <a:lnTo>
                    <a:pt x="2433352" y="244340"/>
                  </a:lnTo>
                  <a:lnTo>
                    <a:pt x="2386598" y="226603"/>
                  </a:lnTo>
                  <a:lnTo>
                    <a:pt x="2341023" y="216455"/>
                  </a:lnTo>
                  <a:lnTo>
                    <a:pt x="2296636" y="215167"/>
                  </a:lnTo>
                  <a:lnTo>
                    <a:pt x="2991710" y="195541"/>
                  </a:lnTo>
                  <a:lnTo>
                    <a:pt x="2978322" y="202272"/>
                  </a:lnTo>
                  <a:lnTo>
                    <a:pt x="2939040" y="222438"/>
                  </a:lnTo>
                  <a:lnTo>
                    <a:pt x="2897125" y="245221"/>
                  </a:lnTo>
                  <a:lnTo>
                    <a:pt x="2854482" y="265482"/>
                  </a:lnTo>
                  <a:lnTo>
                    <a:pt x="2810883" y="281959"/>
                  </a:lnTo>
                  <a:lnTo>
                    <a:pt x="2766135" y="294657"/>
                  </a:lnTo>
                  <a:lnTo>
                    <a:pt x="2720045" y="303582"/>
                  </a:lnTo>
                  <a:lnTo>
                    <a:pt x="2672348" y="306199"/>
                  </a:lnTo>
                  <a:close/>
                </a:path>
                <a:path w="3143884" h="1133475">
                  <a:moveTo>
                    <a:pt x="306289" y="524197"/>
                  </a:moveTo>
                  <a:lnTo>
                    <a:pt x="258226" y="524284"/>
                  </a:lnTo>
                  <a:lnTo>
                    <a:pt x="209096" y="515507"/>
                  </a:lnTo>
                  <a:lnTo>
                    <a:pt x="159079" y="497862"/>
                  </a:lnTo>
                  <a:lnTo>
                    <a:pt x="94749" y="465375"/>
                  </a:lnTo>
                  <a:lnTo>
                    <a:pt x="31935" y="429033"/>
                  </a:lnTo>
                  <a:lnTo>
                    <a:pt x="38540" y="402166"/>
                  </a:lnTo>
                  <a:lnTo>
                    <a:pt x="36035" y="376826"/>
                  </a:lnTo>
                  <a:lnTo>
                    <a:pt x="27108" y="352939"/>
                  </a:lnTo>
                  <a:lnTo>
                    <a:pt x="10496" y="322916"/>
                  </a:lnTo>
                  <a:lnTo>
                    <a:pt x="6911" y="315394"/>
                  </a:lnTo>
                  <a:lnTo>
                    <a:pt x="3482" y="307868"/>
                  </a:lnTo>
                  <a:lnTo>
                    <a:pt x="0" y="300343"/>
                  </a:lnTo>
                  <a:lnTo>
                    <a:pt x="3410" y="301517"/>
                  </a:lnTo>
                  <a:lnTo>
                    <a:pt x="7031" y="301415"/>
                  </a:lnTo>
                  <a:lnTo>
                    <a:pt x="54017" y="320416"/>
                  </a:lnTo>
                  <a:lnTo>
                    <a:pt x="141662" y="354786"/>
                  </a:lnTo>
                  <a:lnTo>
                    <a:pt x="185512" y="372606"/>
                  </a:lnTo>
                  <a:lnTo>
                    <a:pt x="234650" y="389005"/>
                  </a:lnTo>
                  <a:lnTo>
                    <a:pt x="281905" y="391483"/>
                  </a:lnTo>
                  <a:lnTo>
                    <a:pt x="544058" y="384080"/>
                  </a:lnTo>
                  <a:lnTo>
                    <a:pt x="524776" y="393518"/>
                  </a:lnTo>
                  <a:lnTo>
                    <a:pt x="480775" y="425253"/>
                  </a:lnTo>
                  <a:lnTo>
                    <a:pt x="470954" y="434424"/>
                  </a:lnTo>
                  <a:lnTo>
                    <a:pt x="461206" y="442322"/>
                  </a:lnTo>
                  <a:lnTo>
                    <a:pt x="451573" y="451488"/>
                  </a:lnTo>
                  <a:lnTo>
                    <a:pt x="441950" y="459382"/>
                  </a:lnTo>
                  <a:lnTo>
                    <a:pt x="398348" y="492376"/>
                  </a:lnTo>
                  <a:lnTo>
                    <a:pt x="353068" y="513983"/>
                  </a:lnTo>
                  <a:lnTo>
                    <a:pt x="306289" y="524197"/>
                  </a:lnTo>
                  <a:close/>
                </a:path>
                <a:path w="3143884" h="1133475">
                  <a:moveTo>
                    <a:pt x="1837873" y="403451"/>
                  </a:moveTo>
                  <a:lnTo>
                    <a:pt x="1786129" y="401100"/>
                  </a:lnTo>
                  <a:lnTo>
                    <a:pt x="1735808" y="391086"/>
                  </a:lnTo>
                  <a:lnTo>
                    <a:pt x="1686684" y="373416"/>
                  </a:lnTo>
                  <a:lnTo>
                    <a:pt x="1638634" y="351904"/>
                  </a:lnTo>
                  <a:lnTo>
                    <a:pt x="1597104" y="325125"/>
                  </a:lnTo>
                  <a:lnTo>
                    <a:pt x="1552318" y="295898"/>
                  </a:lnTo>
                  <a:lnTo>
                    <a:pt x="1506070" y="279416"/>
                  </a:lnTo>
                  <a:lnTo>
                    <a:pt x="1458593" y="275675"/>
                  </a:lnTo>
                  <a:lnTo>
                    <a:pt x="2172691" y="255512"/>
                  </a:lnTo>
                  <a:lnTo>
                    <a:pt x="2170122" y="256855"/>
                  </a:lnTo>
                  <a:lnTo>
                    <a:pt x="2130006" y="283397"/>
                  </a:lnTo>
                  <a:lnTo>
                    <a:pt x="2086071" y="315130"/>
                  </a:lnTo>
                  <a:lnTo>
                    <a:pt x="2040612" y="343094"/>
                  </a:lnTo>
                  <a:lnTo>
                    <a:pt x="1993229" y="366031"/>
                  </a:lnTo>
                  <a:lnTo>
                    <a:pt x="1943558" y="383950"/>
                  </a:lnTo>
                  <a:lnTo>
                    <a:pt x="1891269" y="398131"/>
                  </a:lnTo>
                  <a:lnTo>
                    <a:pt x="1837873" y="403451"/>
                  </a:lnTo>
                  <a:close/>
                </a:path>
                <a:path w="3143884" h="1133475">
                  <a:moveTo>
                    <a:pt x="1051394" y="482830"/>
                  </a:moveTo>
                  <a:lnTo>
                    <a:pt x="1007573" y="482797"/>
                  </a:lnTo>
                  <a:lnTo>
                    <a:pt x="965084" y="475103"/>
                  </a:lnTo>
                  <a:lnTo>
                    <a:pt x="923840" y="459751"/>
                  </a:lnTo>
                  <a:lnTo>
                    <a:pt x="883753" y="436744"/>
                  </a:lnTo>
                  <a:lnTo>
                    <a:pt x="844774" y="407352"/>
                  </a:lnTo>
                  <a:lnTo>
                    <a:pt x="818819" y="385216"/>
                  </a:lnTo>
                  <a:lnTo>
                    <a:pt x="791471" y="364389"/>
                  </a:lnTo>
                  <a:lnTo>
                    <a:pt x="761159" y="348729"/>
                  </a:lnTo>
                  <a:lnTo>
                    <a:pt x="726349" y="343359"/>
                  </a:lnTo>
                  <a:lnTo>
                    <a:pt x="996318" y="335736"/>
                  </a:lnTo>
                  <a:lnTo>
                    <a:pt x="1038775" y="342161"/>
                  </a:lnTo>
                  <a:lnTo>
                    <a:pt x="1302239" y="334721"/>
                  </a:lnTo>
                  <a:lnTo>
                    <a:pt x="1298652" y="337364"/>
                  </a:lnTo>
                  <a:lnTo>
                    <a:pt x="1280067" y="353135"/>
                  </a:lnTo>
                  <a:lnTo>
                    <a:pt x="1248233" y="383255"/>
                  </a:lnTo>
                  <a:lnTo>
                    <a:pt x="1216053" y="412115"/>
                  </a:lnTo>
                  <a:lnTo>
                    <a:pt x="1181718" y="438494"/>
                  </a:lnTo>
                  <a:lnTo>
                    <a:pt x="1143343" y="458636"/>
                  </a:lnTo>
                  <a:lnTo>
                    <a:pt x="1096634" y="475201"/>
                  </a:lnTo>
                  <a:lnTo>
                    <a:pt x="1051394" y="482830"/>
                  </a:lnTo>
                  <a:close/>
                </a:path>
                <a:path w="3143884" h="1133475">
                  <a:moveTo>
                    <a:pt x="2843517" y="563090"/>
                  </a:moveTo>
                  <a:lnTo>
                    <a:pt x="2585239" y="570383"/>
                  </a:lnTo>
                  <a:lnTo>
                    <a:pt x="2626286" y="565412"/>
                  </a:lnTo>
                  <a:lnTo>
                    <a:pt x="2665786" y="543969"/>
                  </a:lnTo>
                  <a:lnTo>
                    <a:pt x="2705005" y="507287"/>
                  </a:lnTo>
                  <a:lnTo>
                    <a:pt x="2738271" y="470774"/>
                  </a:lnTo>
                  <a:lnTo>
                    <a:pt x="2773311" y="436751"/>
                  </a:lnTo>
                  <a:lnTo>
                    <a:pt x="2810551" y="406478"/>
                  </a:lnTo>
                  <a:lnTo>
                    <a:pt x="2850347" y="378674"/>
                  </a:lnTo>
                  <a:lnTo>
                    <a:pt x="2893124" y="354597"/>
                  </a:lnTo>
                  <a:lnTo>
                    <a:pt x="2940567" y="334200"/>
                  </a:lnTo>
                  <a:lnTo>
                    <a:pt x="2989277" y="316308"/>
                  </a:lnTo>
                  <a:lnTo>
                    <a:pt x="3039353" y="303459"/>
                  </a:lnTo>
                  <a:lnTo>
                    <a:pt x="3090826" y="295653"/>
                  </a:lnTo>
                  <a:lnTo>
                    <a:pt x="3087947" y="317333"/>
                  </a:lnTo>
                  <a:lnTo>
                    <a:pt x="3091862" y="337551"/>
                  </a:lnTo>
                  <a:lnTo>
                    <a:pt x="3101312" y="356342"/>
                  </a:lnTo>
                  <a:lnTo>
                    <a:pt x="3115043" y="373741"/>
                  </a:lnTo>
                  <a:lnTo>
                    <a:pt x="3122146" y="382434"/>
                  </a:lnTo>
                  <a:lnTo>
                    <a:pt x="3129095" y="391131"/>
                  </a:lnTo>
                  <a:lnTo>
                    <a:pt x="3136117" y="399827"/>
                  </a:lnTo>
                  <a:lnTo>
                    <a:pt x="3143439" y="408513"/>
                  </a:lnTo>
                  <a:lnTo>
                    <a:pt x="3123234" y="434494"/>
                  </a:lnTo>
                  <a:lnTo>
                    <a:pt x="3119350" y="438415"/>
                  </a:lnTo>
                  <a:lnTo>
                    <a:pt x="3117653" y="438463"/>
                  </a:lnTo>
                  <a:lnTo>
                    <a:pt x="3063753" y="446338"/>
                  </a:lnTo>
                  <a:lnTo>
                    <a:pt x="3012622" y="460486"/>
                  </a:lnTo>
                  <a:lnTo>
                    <a:pt x="2964191" y="479641"/>
                  </a:lnTo>
                  <a:lnTo>
                    <a:pt x="2918423" y="503802"/>
                  </a:lnTo>
                  <a:lnTo>
                    <a:pt x="2875319" y="534241"/>
                  </a:lnTo>
                  <a:lnTo>
                    <a:pt x="2843517" y="563090"/>
                  </a:lnTo>
                  <a:close/>
                </a:path>
                <a:path w="3143884" h="1133475">
                  <a:moveTo>
                    <a:pt x="2055284" y="609486"/>
                  </a:moveTo>
                  <a:lnTo>
                    <a:pt x="1776535" y="617357"/>
                  </a:lnTo>
                  <a:lnTo>
                    <a:pt x="1824944" y="613449"/>
                  </a:lnTo>
                  <a:lnTo>
                    <a:pt x="1869620" y="595671"/>
                  </a:lnTo>
                  <a:lnTo>
                    <a:pt x="1910262" y="558949"/>
                  </a:lnTo>
                  <a:lnTo>
                    <a:pt x="1936476" y="530258"/>
                  </a:lnTo>
                  <a:lnTo>
                    <a:pt x="1964209" y="501524"/>
                  </a:lnTo>
                  <a:lnTo>
                    <a:pt x="1993080" y="475299"/>
                  </a:lnTo>
                  <a:lnTo>
                    <a:pt x="2022529" y="447786"/>
                  </a:lnTo>
                  <a:lnTo>
                    <a:pt x="2056658" y="422683"/>
                  </a:lnTo>
                  <a:lnTo>
                    <a:pt x="2094495" y="402557"/>
                  </a:lnTo>
                  <a:lnTo>
                    <a:pt x="2135221" y="387432"/>
                  </a:lnTo>
                  <a:lnTo>
                    <a:pt x="2178055" y="378599"/>
                  </a:lnTo>
                  <a:lnTo>
                    <a:pt x="2222215" y="377352"/>
                  </a:lnTo>
                  <a:lnTo>
                    <a:pt x="2266918" y="384984"/>
                  </a:lnTo>
                  <a:lnTo>
                    <a:pt x="2311275" y="398977"/>
                  </a:lnTo>
                  <a:lnTo>
                    <a:pt x="2354610" y="424434"/>
                  </a:lnTo>
                  <a:lnTo>
                    <a:pt x="2395998" y="457569"/>
                  </a:lnTo>
                  <a:lnTo>
                    <a:pt x="2418820" y="478523"/>
                  </a:lnTo>
                  <a:lnTo>
                    <a:pt x="2442912" y="498171"/>
                  </a:lnTo>
                  <a:lnTo>
                    <a:pt x="2452933" y="505511"/>
                  </a:lnTo>
                  <a:lnTo>
                    <a:pt x="2203935" y="512542"/>
                  </a:lnTo>
                  <a:lnTo>
                    <a:pt x="2158654" y="522714"/>
                  </a:lnTo>
                  <a:lnTo>
                    <a:pt x="2120010" y="546674"/>
                  </a:lnTo>
                  <a:lnTo>
                    <a:pt x="2098809" y="565060"/>
                  </a:lnTo>
                  <a:lnTo>
                    <a:pt x="2078519" y="584691"/>
                  </a:lnTo>
                  <a:lnTo>
                    <a:pt x="2058893" y="605573"/>
                  </a:lnTo>
                  <a:lnTo>
                    <a:pt x="2055284" y="609486"/>
                  </a:lnTo>
                  <a:close/>
                </a:path>
                <a:path w="3143884" h="1133475">
                  <a:moveTo>
                    <a:pt x="1245425" y="700961"/>
                  </a:moveTo>
                  <a:lnTo>
                    <a:pt x="1003835" y="707782"/>
                  </a:lnTo>
                  <a:lnTo>
                    <a:pt x="1044028" y="700295"/>
                  </a:lnTo>
                  <a:lnTo>
                    <a:pt x="1081580" y="678907"/>
                  </a:lnTo>
                  <a:lnTo>
                    <a:pt x="1115025" y="643659"/>
                  </a:lnTo>
                  <a:lnTo>
                    <a:pt x="1135570" y="616398"/>
                  </a:lnTo>
                  <a:lnTo>
                    <a:pt x="1155766" y="589147"/>
                  </a:lnTo>
                  <a:lnTo>
                    <a:pt x="1176275" y="561887"/>
                  </a:lnTo>
                  <a:lnTo>
                    <a:pt x="1235924" y="499219"/>
                  </a:lnTo>
                  <a:lnTo>
                    <a:pt x="1279478" y="475120"/>
                  </a:lnTo>
                  <a:lnTo>
                    <a:pt x="1327189" y="457256"/>
                  </a:lnTo>
                  <a:lnTo>
                    <a:pt x="1377997" y="446928"/>
                  </a:lnTo>
                  <a:lnTo>
                    <a:pt x="1429595" y="442930"/>
                  </a:lnTo>
                  <a:lnTo>
                    <a:pt x="1477204" y="449209"/>
                  </a:lnTo>
                  <a:lnTo>
                    <a:pt x="1521234" y="465753"/>
                  </a:lnTo>
                  <a:lnTo>
                    <a:pt x="1562060" y="491280"/>
                  </a:lnTo>
                  <a:lnTo>
                    <a:pt x="1600058" y="524511"/>
                  </a:lnTo>
                  <a:lnTo>
                    <a:pt x="1627005" y="551701"/>
                  </a:lnTo>
                  <a:lnTo>
                    <a:pt x="1655707" y="576301"/>
                  </a:lnTo>
                  <a:lnTo>
                    <a:pt x="1661361" y="579953"/>
                  </a:lnTo>
                  <a:lnTo>
                    <a:pt x="1396780" y="587424"/>
                  </a:lnTo>
                  <a:lnTo>
                    <a:pt x="1355725" y="596206"/>
                  </a:lnTo>
                  <a:lnTo>
                    <a:pt x="1327930" y="609696"/>
                  </a:lnTo>
                  <a:lnTo>
                    <a:pt x="1305073" y="628128"/>
                  </a:lnTo>
                  <a:lnTo>
                    <a:pt x="1285197" y="649018"/>
                  </a:lnTo>
                  <a:lnTo>
                    <a:pt x="1266414" y="672417"/>
                  </a:lnTo>
                  <a:lnTo>
                    <a:pt x="1256894" y="684120"/>
                  </a:lnTo>
                  <a:lnTo>
                    <a:pt x="1247998" y="697077"/>
                  </a:lnTo>
                  <a:lnTo>
                    <a:pt x="1245425" y="700961"/>
                  </a:lnTo>
                  <a:close/>
                </a:path>
                <a:path w="3143884" h="1133475">
                  <a:moveTo>
                    <a:pt x="3118055" y="439722"/>
                  </a:moveTo>
                  <a:lnTo>
                    <a:pt x="3117653" y="438463"/>
                  </a:lnTo>
                  <a:lnTo>
                    <a:pt x="3119350" y="438415"/>
                  </a:lnTo>
                  <a:lnTo>
                    <a:pt x="3118055" y="439722"/>
                  </a:lnTo>
                  <a:close/>
                </a:path>
                <a:path w="3143884" h="1133475">
                  <a:moveTo>
                    <a:pt x="517879" y="760890"/>
                  </a:moveTo>
                  <a:lnTo>
                    <a:pt x="322664" y="766402"/>
                  </a:lnTo>
                  <a:lnTo>
                    <a:pt x="352771" y="750305"/>
                  </a:lnTo>
                  <a:lnTo>
                    <a:pt x="383265" y="712600"/>
                  </a:lnTo>
                  <a:lnTo>
                    <a:pt x="412628" y="672385"/>
                  </a:lnTo>
                  <a:lnTo>
                    <a:pt x="444954" y="635898"/>
                  </a:lnTo>
                  <a:lnTo>
                    <a:pt x="480296" y="601867"/>
                  </a:lnTo>
                  <a:lnTo>
                    <a:pt x="518775" y="571559"/>
                  </a:lnTo>
                  <a:lnTo>
                    <a:pt x="564963" y="542303"/>
                  </a:lnTo>
                  <a:lnTo>
                    <a:pt x="610194" y="523239"/>
                  </a:lnTo>
                  <a:lnTo>
                    <a:pt x="654689" y="514360"/>
                  </a:lnTo>
                  <a:lnTo>
                    <a:pt x="698669" y="515659"/>
                  </a:lnTo>
                  <a:lnTo>
                    <a:pt x="742392" y="528400"/>
                  </a:lnTo>
                  <a:lnTo>
                    <a:pt x="786042" y="551307"/>
                  </a:lnTo>
                  <a:lnTo>
                    <a:pt x="829842" y="584374"/>
                  </a:lnTo>
                  <a:lnTo>
                    <a:pt x="876118" y="624994"/>
                  </a:lnTo>
                  <a:lnTo>
                    <a:pt x="893746" y="642284"/>
                  </a:lnTo>
                  <a:lnTo>
                    <a:pt x="670987" y="648573"/>
                  </a:lnTo>
                  <a:lnTo>
                    <a:pt x="641622" y="654485"/>
                  </a:lnTo>
                  <a:lnTo>
                    <a:pt x="607894" y="673224"/>
                  </a:lnTo>
                  <a:lnTo>
                    <a:pt x="567141" y="706137"/>
                  </a:lnTo>
                  <a:lnTo>
                    <a:pt x="531735" y="742711"/>
                  </a:lnTo>
                  <a:lnTo>
                    <a:pt x="517879" y="760890"/>
                  </a:lnTo>
                  <a:close/>
                </a:path>
                <a:path w="3143884" h="1133475">
                  <a:moveTo>
                    <a:pt x="2605935" y="707013"/>
                  </a:moveTo>
                  <a:lnTo>
                    <a:pt x="2561710" y="706992"/>
                  </a:lnTo>
                  <a:lnTo>
                    <a:pt x="2517534" y="696804"/>
                  </a:lnTo>
                  <a:lnTo>
                    <a:pt x="2473616" y="680257"/>
                  </a:lnTo>
                  <a:lnTo>
                    <a:pt x="2430021" y="656078"/>
                  </a:lnTo>
                  <a:lnTo>
                    <a:pt x="2395220" y="631651"/>
                  </a:lnTo>
                  <a:lnTo>
                    <a:pt x="2361330" y="607197"/>
                  </a:lnTo>
                  <a:lnTo>
                    <a:pt x="2328773" y="580166"/>
                  </a:lnTo>
                  <a:lnTo>
                    <a:pt x="2298083" y="551810"/>
                  </a:lnTo>
                  <a:lnTo>
                    <a:pt x="2251754" y="520085"/>
                  </a:lnTo>
                  <a:lnTo>
                    <a:pt x="2203935" y="512542"/>
                  </a:lnTo>
                  <a:lnTo>
                    <a:pt x="2452933" y="505511"/>
                  </a:lnTo>
                  <a:lnTo>
                    <a:pt x="2467964" y="516522"/>
                  </a:lnTo>
                  <a:lnTo>
                    <a:pt x="2493701" y="534852"/>
                  </a:lnTo>
                  <a:lnTo>
                    <a:pt x="2541454" y="560185"/>
                  </a:lnTo>
                  <a:lnTo>
                    <a:pt x="2585239" y="570383"/>
                  </a:lnTo>
                  <a:lnTo>
                    <a:pt x="2843517" y="563090"/>
                  </a:lnTo>
                  <a:lnTo>
                    <a:pt x="2834844" y="570958"/>
                  </a:lnTo>
                  <a:lnTo>
                    <a:pt x="2788240" y="615471"/>
                  </a:lnTo>
                  <a:lnTo>
                    <a:pt x="2738185" y="656270"/>
                  </a:lnTo>
                  <a:lnTo>
                    <a:pt x="2694310" y="682919"/>
                  </a:lnTo>
                  <a:lnTo>
                    <a:pt x="2650181" y="699411"/>
                  </a:lnTo>
                  <a:lnTo>
                    <a:pt x="2605935" y="707013"/>
                  </a:lnTo>
                  <a:close/>
                </a:path>
                <a:path w="3143884" h="1133475">
                  <a:moveTo>
                    <a:pt x="318447" y="907547"/>
                  </a:moveTo>
                  <a:lnTo>
                    <a:pt x="270640" y="903815"/>
                  </a:lnTo>
                  <a:lnTo>
                    <a:pt x="218004" y="888784"/>
                  </a:lnTo>
                  <a:lnTo>
                    <a:pt x="169724" y="867279"/>
                  </a:lnTo>
                  <a:lnTo>
                    <a:pt x="124883" y="838052"/>
                  </a:lnTo>
                  <a:lnTo>
                    <a:pt x="82673" y="803670"/>
                  </a:lnTo>
                  <a:lnTo>
                    <a:pt x="82108" y="779546"/>
                  </a:lnTo>
                  <a:lnTo>
                    <a:pt x="75134" y="756874"/>
                  </a:lnTo>
                  <a:lnTo>
                    <a:pt x="63609" y="735601"/>
                  </a:lnTo>
                  <a:lnTo>
                    <a:pt x="49392" y="715674"/>
                  </a:lnTo>
                  <a:lnTo>
                    <a:pt x="27574" y="684528"/>
                  </a:lnTo>
                  <a:lnTo>
                    <a:pt x="21614" y="661827"/>
                  </a:lnTo>
                  <a:lnTo>
                    <a:pt x="32334" y="641196"/>
                  </a:lnTo>
                  <a:lnTo>
                    <a:pt x="60480" y="613721"/>
                  </a:lnTo>
                  <a:lnTo>
                    <a:pt x="131193" y="666356"/>
                  </a:lnTo>
                  <a:lnTo>
                    <a:pt x="201998" y="717718"/>
                  </a:lnTo>
                  <a:lnTo>
                    <a:pt x="243016" y="745781"/>
                  </a:lnTo>
                  <a:lnTo>
                    <a:pt x="287822" y="764844"/>
                  </a:lnTo>
                  <a:lnTo>
                    <a:pt x="322664" y="766402"/>
                  </a:lnTo>
                  <a:lnTo>
                    <a:pt x="517879" y="760890"/>
                  </a:lnTo>
                  <a:lnTo>
                    <a:pt x="500064" y="784262"/>
                  </a:lnTo>
                  <a:lnTo>
                    <a:pt x="470340" y="825757"/>
                  </a:lnTo>
                  <a:lnTo>
                    <a:pt x="438823" y="863492"/>
                  </a:lnTo>
                  <a:lnTo>
                    <a:pt x="402813" y="888648"/>
                  </a:lnTo>
                  <a:lnTo>
                    <a:pt x="362620" y="903759"/>
                  </a:lnTo>
                  <a:lnTo>
                    <a:pt x="318447" y="907547"/>
                  </a:lnTo>
                  <a:close/>
                </a:path>
                <a:path w="3143884" h="1133475">
                  <a:moveTo>
                    <a:pt x="1814928" y="763652"/>
                  </a:moveTo>
                  <a:lnTo>
                    <a:pt x="1768257" y="764970"/>
                  </a:lnTo>
                  <a:lnTo>
                    <a:pt x="1722993" y="761166"/>
                  </a:lnTo>
                  <a:lnTo>
                    <a:pt x="1679164" y="750969"/>
                  </a:lnTo>
                  <a:lnTo>
                    <a:pt x="1636831" y="734377"/>
                  </a:lnTo>
                  <a:lnTo>
                    <a:pt x="1596056" y="711389"/>
                  </a:lnTo>
                  <a:lnTo>
                    <a:pt x="1556938" y="683271"/>
                  </a:lnTo>
                  <a:lnTo>
                    <a:pt x="1528545" y="657393"/>
                  </a:lnTo>
                  <a:lnTo>
                    <a:pt x="1515264" y="645062"/>
                  </a:lnTo>
                  <a:lnTo>
                    <a:pt x="1503077" y="630161"/>
                  </a:lnTo>
                  <a:lnTo>
                    <a:pt x="1470885" y="600577"/>
                  </a:lnTo>
                  <a:lnTo>
                    <a:pt x="1435310" y="587606"/>
                  </a:lnTo>
                  <a:lnTo>
                    <a:pt x="1396780" y="587424"/>
                  </a:lnTo>
                  <a:lnTo>
                    <a:pt x="1661361" y="579953"/>
                  </a:lnTo>
                  <a:lnTo>
                    <a:pt x="1687744" y="596995"/>
                  </a:lnTo>
                  <a:lnTo>
                    <a:pt x="1724622" y="609929"/>
                  </a:lnTo>
                  <a:lnTo>
                    <a:pt x="1776535" y="617357"/>
                  </a:lnTo>
                  <a:lnTo>
                    <a:pt x="2055284" y="609486"/>
                  </a:lnTo>
                  <a:lnTo>
                    <a:pt x="2039647" y="626444"/>
                  </a:lnTo>
                  <a:lnTo>
                    <a:pt x="2009522" y="660328"/>
                  </a:lnTo>
                  <a:lnTo>
                    <a:pt x="1978275" y="691703"/>
                  </a:lnTo>
                  <a:lnTo>
                    <a:pt x="1944423" y="719339"/>
                  </a:lnTo>
                  <a:lnTo>
                    <a:pt x="1906485" y="742009"/>
                  </a:lnTo>
                  <a:lnTo>
                    <a:pt x="1862908" y="755945"/>
                  </a:lnTo>
                  <a:lnTo>
                    <a:pt x="1814928" y="763652"/>
                  </a:lnTo>
                  <a:close/>
                </a:path>
                <a:path w="3143884" h="1133475">
                  <a:moveTo>
                    <a:pt x="984959" y="853153"/>
                  </a:moveTo>
                  <a:lnTo>
                    <a:pt x="933195" y="841910"/>
                  </a:lnTo>
                  <a:lnTo>
                    <a:pt x="884916" y="817863"/>
                  </a:lnTo>
                  <a:lnTo>
                    <a:pt x="840250" y="783550"/>
                  </a:lnTo>
                  <a:lnTo>
                    <a:pt x="757972" y="707102"/>
                  </a:lnTo>
                  <a:lnTo>
                    <a:pt x="730549" y="681195"/>
                  </a:lnTo>
                  <a:lnTo>
                    <a:pt x="699497" y="657932"/>
                  </a:lnTo>
                  <a:lnTo>
                    <a:pt x="670987" y="648573"/>
                  </a:lnTo>
                  <a:lnTo>
                    <a:pt x="893746" y="642284"/>
                  </a:lnTo>
                  <a:lnTo>
                    <a:pt x="898782" y="647223"/>
                  </a:lnTo>
                  <a:lnTo>
                    <a:pt x="921028" y="668194"/>
                  </a:lnTo>
                  <a:lnTo>
                    <a:pt x="962394" y="698788"/>
                  </a:lnTo>
                  <a:lnTo>
                    <a:pt x="1003835" y="707782"/>
                  </a:lnTo>
                  <a:lnTo>
                    <a:pt x="1245425" y="700961"/>
                  </a:lnTo>
                  <a:lnTo>
                    <a:pt x="1230904" y="722969"/>
                  </a:lnTo>
                  <a:lnTo>
                    <a:pt x="1200879" y="760662"/>
                  </a:lnTo>
                  <a:lnTo>
                    <a:pt x="1166065" y="792137"/>
                  </a:lnTo>
                  <a:lnTo>
                    <a:pt x="1127145" y="816105"/>
                  </a:lnTo>
                  <a:lnTo>
                    <a:pt x="1084909" y="835085"/>
                  </a:lnTo>
                  <a:lnTo>
                    <a:pt x="1040077" y="849056"/>
                  </a:lnTo>
                  <a:lnTo>
                    <a:pt x="984959" y="853153"/>
                  </a:lnTo>
                  <a:close/>
                </a:path>
                <a:path w="3143884" h="1133475">
                  <a:moveTo>
                    <a:pt x="2847018" y="950496"/>
                  </a:moveTo>
                  <a:lnTo>
                    <a:pt x="2621392" y="956867"/>
                  </a:lnTo>
                  <a:lnTo>
                    <a:pt x="2639300" y="955090"/>
                  </a:lnTo>
                  <a:lnTo>
                    <a:pt x="2657147" y="949504"/>
                  </a:lnTo>
                  <a:lnTo>
                    <a:pt x="2717533" y="922389"/>
                  </a:lnTo>
                  <a:lnTo>
                    <a:pt x="2776348" y="892777"/>
                  </a:lnTo>
                  <a:lnTo>
                    <a:pt x="2818897" y="864895"/>
                  </a:lnTo>
                  <a:lnTo>
                    <a:pt x="2858869" y="834545"/>
                  </a:lnTo>
                  <a:lnTo>
                    <a:pt x="2896675" y="801715"/>
                  </a:lnTo>
                  <a:lnTo>
                    <a:pt x="2932726" y="766393"/>
                  </a:lnTo>
                  <a:lnTo>
                    <a:pt x="2967466" y="729838"/>
                  </a:lnTo>
                  <a:lnTo>
                    <a:pt x="2997311" y="699774"/>
                  </a:lnTo>
                  <a:lnTo>
                    <a:pt x="3029652" y="673451"/>
                  </a:lnTo>
                  <a:lnTo>
                    <a:pt x="3064764" y="650861"/>
                  </a:lnTo>
                  <a:lnTo>
                    <a:pt x="3102923" y="631996"/>
                  </a:lnTo>
                  <a:lnTo>
                    <a:pt x="3099388" y="654965"/>
                  </a:lnTo>
                  <a:lnTo>
                    <a:pt x="3103013" y="675191"/>
                  </a:lnTo>
                  <a:lnTo>
                    <a:pt x="3112682" y="695246"/>
                  </a:lnTo>
                  <a:lnTo>
                    <a:pt x="3127136" y="712625"/>
                  </a:lnTo>
                  <a:lnTo>
                    <a:pt x="3132464" y="721368"/>
                  </a:lnTo>
                  <a:lnTo>
                    <a:pt x="3136281" y="730154"/>
                  </a:lnTo>
                  <a:lnTo>
                    <a:pt x="3139487" y="740227"/>
                  </a:lnTo>
                  <a:lnTo>
                    <a:pt x="3142875" y="749025"/>
                  </a:lnTo>
                  <a:lnTo>
                    <a:pt x="3137437" y="754261"/>
                  </a:lnTo>
                  <a:lnTo>
                    <a:pt x="3137690" y="754253"/>
                  </a:lnTo>
                  <a:lnTo>
                    <a:pt x="3132391" y="759485"/>
                  </a:lnTo>
                  <a:lnTo>
                    <a:pt x="3123265" y="766095"/>
                  </a:lnTo>
                  <a:lnTo>
                    <a:pt x="3114058" y="771437"/>
                  </a:lnTo>
                  <a:lnTo>
                    <a:pt x="3105312" y="778037"/>
                  </a:lnTo>
                  <a:lnTo>
                    <a:pt x="3097570" y="784608"/>
                  </a:lnTo>
                  <a:lnTo>
                    <a:pt x="2961214" y="940919"/>
                  </a:lnTo>
                  <a:lnTo>
                    <a:pt x="2847018" y="950496"/>
                  </a:lnTo>
                  <a:close/>
                </a:path>
                <a:path w="3143884" h="1133475">
                  <a:moveTo>
                    <a:pt x="2054138" y="994482"/>
                  </a:moveTo>
                  <a:lnTo>
                    <a:pt x="1704491" y="1004355"/>
                  </a:lnTo>
                  <a:lnTo>
                    <a:pt x="1730963" y="998525"/>
                  </a:lnTo>
                  <a:lnTo>
                    <a:pt x="1781583" y="979309"/>
                  </a:lnTo>
                  <a:lnTo>
                    <a:pt x="1829532" y="953815"/>
                  </a:lnTo>
                  <a:lnTo>
                    <a:pt x="1870856" y="928509"/>
                  </a:lnTo>
                  <a:lnTo>
                    <a:pt x="1911740" y="901944"/>
                  </a:lnTo>
                  <a:lnTo>
                    <a:pt x="1952421" y="874115"/>
                  </a:lnTo>
                  <a:lnTo>
                    <a:pt x="1993212" y="847553"/>
                  </a:lnTo>
                  <a:lnTo>
                    <a:pt x="2034352" y="822252"/>
                  </a:lnTo>
                  <a:lnTo>
                    <a:pt x="2075767" y="798213"/>
                  </a:lnTo>
                  <a:lnTo>
                    <a:pt x="2119089" y="780474"/>
                  </a:lnTo>
                  <a:lnTo>
                    <a:pt x="2164595" y="769025"/>
                  </a:lnTo>
                  <a:lnTo>
                    <a:pt x="2212635" y="766398"/>
                  </a:lnTo>
                  <a:lnTo>
                    <a:pt x="2263774" y="771306"/>
                  </a:lnTo>
                  <a:lnTo>
                    <a:pt x="2312366" y="782639"/>
                  </a:lnTo>
                  <a:lnTo>
                    <a:pt x="2358626" y="799120"/>
                  </a:lnTo>
                  <a:lnTo>
                    <a:pt x="2402841" y="822011"/>
                  </a:lnTo>
                  <a:lnTo>
                    <a:pt x="2445156" y="847497"/>
                  </a:lnTo>
                  <a:lnTo>
                    <a:pt x="2485893" y="878110"/>
                  </a:lnTo>
                  <a:lnTo>
                    <a:pt x="2509996" y="896487"/>
                  </a:lnTo>
                  <a:lnTo>
                    <a:pt x="2529760" y="909904"/>
                  </a:lnTo>
                  <a:lnTo>
                    <a:pt x="2224687" y="918518"/>
                  </a:lnTo>
                  <a:lnTo>
                    <a:pt x="2157856" y="933110"/>
                  </a:lnTo>
                  <a:lnTo>
                    <a:pt x="2121377" y="953198"/>
                  </a:lnTo>
                  <a:lnTo>
                    <a:pt x="2085518" y="974538"/>
                  </a:lnTo>
                  <a:lnTo>
                    <a:pt x="2054138" y="994482"/>
                  </a:lnTo>
                  <a:close/>
                </a:path>
                <a:path w="3143884" h="1133475">
                  <a:moveTo>
                    <a:pt x="1255395" y="1036093"/>
                  </a:moveTo>
                  <a:lnTo>
                    <a:pt x="983801" y="1043762"/>
                  </a:lnTo>
                  <a:lnTo>
                    <a:pt x="1021197" y="1040165"/>
                  </a:lnTo>
                  <a:lnTo>
                    <a:pt x="1055654" y="1025216"/>
                  </a:lnTo>
                  <a:lnTo>
                    <a:pt x="1086928" y="997653"/>
                  </a:lnTo>
                  <a:lnTo>
                    <a:pt x="1138852" y="937743"/>
                  </a:lnTo>
                  <a:lnTo>
                    <a:pt x="1165148" y="909050"/>
                  </a:lnTo>
                  <a:lnTo>
                    <a:pt x="1192333" y="880331"/>
                  </a:lnTo>
                  <a:lnTo>
                    <a:pt x="1231507" y="847462"/>
                  </a:lnTo>
                  <a:lnTo>
                    <a:pt x="1273494" y="823407"/>
                  </a:lnTo>
                  <a:lnTo>
                    <a:pt x="1317320" y="806924"/>
                  </a:lnTo>
                  <a:lnTo>
                    <a:pt x="1362119" y="800577"/>
                  </a:lnTo>
                  <a:lnTo>
                    <a:pt x="1406847" y="800584"/>
                  </a:lnTo>
                  <a:lnTo>
                    <a:pt x="1450603" y="808243"/>
                  </a:lnTo>
                  <a:lnTo>
                    <a:pt x="1492450" y="823578"/>
                  </a:lnTo>
                  <a:lnTo>
                    <a:pt x="1531414" y="845346"/>
                  </a:lnTo>
                  <a:lnTo>
                    <a:pt x="1566558" y="873576"/>
                  </a:lnTo>
                  <a:lnTo>
                    <a:pt x="1608080" y="919412"/>
                  </a:lnTo>
                  <a:lnTo>
                    <a:pt x="1627290" y="944280"/>
                  </a:lnTo>
                  <a:lnTo>
                    <a:pt x="1628287" y="945522"/>
                  </a:lnTo>
                  <a:lnTo>
                    <a:pt x="1384678" y="952401"/>
                  </a:lnTo>
                  <a:lnTo>
                    <a:pt x="1338212" y="961336"/>
                  </a:lnTo>
                  <a:lnTo>
                    <a:pt x="1296645" y="989190"/>
                  </a:lnTo>
                  <a:lnTo>
                    <a:pt x="1262547" y="1026998"/>
                  </a:lnTo>
                  <a:lnTo>
                    <a:pt x="1255395" y="1036093"/>
                  </a:lnTo>
                  <a:close/>
                </a:path>
                <a:path w="3143884" h="1133475">
                  <a:moveTo>
                    <a:pt x="604397" y="1053204"/>
                  </a:moveTo>
                  <a:lnTo>
                    <a:pt x="265112" y="1062784"/>
                  </a:lnTo>
                  <a:lnTo>
                    <a:pt x="308349" y="1056481"/>
                  </a:lnTo>
                  <a:lnTo>
                    <a:pt x="349868" y="1042604"/>
                  </a:lnTo>
                  <a:lnTo>
                    <a:pt x="389657" y="1022423"/>
                  </a:lnTo>
                  <a:lnTo>
                    <a:pt x="427597" y="993400"/>
                  </a:lnTo>
                  <a:lnTo>
                    <a:pt x="448369" y="975027"/>
                  </a:lnTo>
                  <a:lnTo>
                    <a:pt x="469967" y="959171"/>
                  </a:lnTo>
                  <a:lnTo>
                    <a:pt x="514411" y="927424"/>
                  </a:lnTo>
                  <a:lnTo>
                    <a:pt x="561906" y="899402"/>
                  </a:lnTo>
                  <a:lnTo>
                    <a:pt x="609712" y="882806"/>
                  </a:lnTo>
                  <a:lnTo>
                    <a:pt x="657658" y="875100"/>
                  </a:lnTo>
                  <a:lnTo>
                    <a:pt x="705755" y="880094"/>
                  </a:lnTo>
                  <a:lnTo>
                    <a:pt x="753833" y="895253"/>
                  </a:lnTo>
                  <a:lnTo>
                    <a:pt x="801864" y="923119"/>
                  </a:lnTo>
                  <a:lnTo>
                    <a:pt x="849868" y="962420"/>
                  </a:lnTo>
                  <a:lnTo>
                    <a:pt x="873018" y="983364"/>
                  </a:lnTo>
                  <a:lnTo>
                    <a:pt x="896574" y="1003027"/>
                  </a:lnTo>
                  <a:lnTo>
                    <a:pt x="907630" y="1012879"/>
                  </a:lnTo>
                  <a:lnTo>
                    <a:pt x="917463" y="1020225"/>
                  </a:lnTo>
                  <a:lnTo>
                    <a:pt x="665265" y="1027346"/>
                  </a:lnTo>
                  <a:lnTo>
                    <a:pt x="643095" y="1030513"/>
                  </a:lnTo>
                  <a:lnTo>
                    <a:pt x="621397" y="1041289"/>
                  </a:lnTo>
                  <a:lnTo>
                    <a:pt x="604397" y="1053204"/>
                  </a:lnTo>
                  <a:close/>
                </a:path>
                <a:path w="3143884" h="1133475">
                  <a:moveTo>
                    <a:pt x="2379282" y="992924"/>
                  </a:moveTo>
                  <a:lnTo>
                    <a:pt x="2335821" y="963659"/>
                  </a:lnTo>
                  <a:lnTo>
                    <a:pt x="2290581" y="936986"/>
                  </a:lnTo>
                  <a:lnTo>
                    <a:pt x="2224687" y="918518"/>
                  </a:lnTo>
                  <a:lnTo>
                    <a:pt x="2529760" y="909904"/>
                  </a:lnTo>
                  <a:lnTo>
                    <a:pt x="2587041" y="946402"/>
                  </a:lnTo>
                  <a:lnTo>
                    <a:pt x="2621392" y="956867"/>
                  </a:lnTo>
                  <a:lnTo>
                    <a:pt x="2847018" y="950496"/>
                  </a:lnTo>
                  <a:lnTo>
                    <a:pt x="2755660" y="958157"/>
                  </a:lnTo>
                  <a:lnTo>
                    <a:pt x="2704301" y="963419"/>
                  </a:lnTo>
                  <a:lnTo>
                    <a:pt x="2652908" y="967411"/>
                  </a:lnTo>
                  <a:lnTo>
                    <a:pt x="2545984" y="978053"/>
                  </a:lnTo>
                  <a:lnTo>
                    <a:pt x="2490390" y="982164"/>
                  </a:lnTo>
                  <a:lnTo>
                    <a:pt x="2379282" y="992924"/>
                  </a:lnTo>
                  <a:close/>
                </a:path>
                <a:path w="3143884" h="1133475">
                  <a:moveTo>
                    <a:pt x="1535412" y="1048515"/>
                  </a:moveTo>
                  <a:lnTo>
                    <a:pt x="1514045" y="1049118"/>
                  </a:lnTo>
                  <a:lnTo>
                    <a:pt x="1506881" y="1048050"/>
                  </a:lnTo>
                  <a:lnTo>
                    <a:pt x="1497714" y="1035603"/>
                  </a:lnTo>
                  <a:lnTo>
                    <a:pt x="1488588" y="1021886"/>
                  </a:lnTo>
                  <a:lnTo>
                    <a:pt x="1479280" y="1009443"/>
                  </a:lnTo>
                  <a:lnTo>
                    <a:pt x="1469461" y="997015"/>
                  </a:lnTo>
                  <a:lnTo>
                    <a:pt x="1430367" y="965086"/>
                  </a:lnTo>
                  <a:lnTo>
                    <a:pt x="1384678" y="952401"/>
                  </a:lnTo>
                  <a:lnTo>
                    <a:pt x="1628287" y="945522"/>
                  </a:lnTo>
                  <a:lnTo>
                    <a:pt x="1646245" y="967884"/>
                  </a:lnTo>
                  <a:lnTo>
                    <a:pt x="1665212" y="990218"/>
                  </a:lnTo>
                  <a:lnTo>
                    <a:pt x="1683577" y="1001134"/>
                  </a:lnTo>
                  <a:lnTo>
                    <a:pt x="1704491" y="1004355"/>
                  </a:lnTo>
                  <a:lnTo>
                    <a:pt x="2054138" y="994482"/>
                  </a:lnTo>
                  <a:lnTo>
                    <a:pt x="2049954" y="997141"/>
                  </a:lnTo>
                  <a:lnTo>
                    <a:pt x="2014284" y="1018477"/>
                  </a:lnTo>
                  <a:lnTo>
                    <a:pt x="1944458" y="1024260"/>
                  </a:lnTo>
                  <a:lnTo>
                    <a:pt x="1874587" y="1028774"/>
                  </a:lnTo>
                  <a:lnTo>
                    <a:pt x="1777674" y="1034051"/>
                  </a:lnTo>
                  <a:lnTo>
                    <a:pt x="1680793" y="1040598"/>
                  </a:lnTo>
                  <a:lnTo>
                    <a:pt x="1535412" y="1048515"/>
                  </a:lnTo>
                  <a:close/>
                </a:path>
                <a:path w="3143884" h="1133475">
                  <a:moveTo>
                    <a:pt x="330559" y="1129543"/>
                  </a:moveTo>
                  <a:lnTo>
                    <a:pt x="200445" y="1133217"/>
                  </a:lnTo>
                  <a:lnTo>
                    <a:pt x="189253" y="1130992"/>
                  </a:lnTo>
                  <a:lnTo>
                    <a:pt x="155747" y="1128127"/>
                  </a:lnTo>
                  <a:lnTo>
                    <a:pt x="143175" y="1127211"/>
                  </a:lnTo>
                  <a:lnTo>
                    <a:pt x="132664" y="1123697"/>
                  </a:lnTo>
                  <a:lnTo>
                    <a:pt x="123758" y="1116325"/>
                  </a:lnTo>
                  <a:lnTo>
                    <a:pt x="116000" y="1103839"/>
                  </a:lnTo>
                  <a:lnTo>
                    <a:pt x="106144" y="1088871"/>
                  </a:lnTo>
                  <a:lnTo>
                    <a:pt x="94238" y="1075232"/>
                  </a:lnTo>
                  <a:lnTo>
                    <a:pt x="81628" y="1061612"/>
                  </a:lnTo>
                  <a:lnTo>
                    <a:pt x="69660" y="1046704"/>
                  </a:lnTo>
                  <a:lnTo>
                    <a:pt x="66716" y="1041705"/>
                  </a:lnTo>
                  <a:lnTo>
                    <a:pt x="64829" y="1035406"/>
                  </a:lnTo>
                  <a:lnTo>
                    <a:pt x="63407" y="1029094"/>
                  </a:lnTo>
                  <a:lnTo>
                    <a:pt x="61791" y="1021516"/>
                  </a:lnTo>
                  <a:lnTo>
                    <a:pt x="89706" y="1030892"/>
                  </a:lnTo>
                  <a:lnTo>
                    <a:pt x="173738" y="1055200"/>
                  </a:lnTo>
                  <a:lnTo>
                    <a:pt x="220237" y="1062781"/>
                  </a:lnTo>
                  <a:lnTo>
                    <a:pt x="265112" y="1062784"/>
                  </a:lnTo>
                  <a:lnTo>
                    <a:pt x="604397" y="1053204"/>
                  </a:lnTo>
                  <a:lnTo>
                    <a:pt x="598730" y="1057176"/>
                  </a:lnTo>
                  <a:lnTo>
                    <a:pt x="576603" y="1073046"/>
                  </a:lnTo>
                  <a:lnTo>
                    <a:pt x="532833" y="1107315"/>
                  </a:lnTo>
                  <a:lnTo>
                    <a:pt x="533108" y="1107308"/>
                  </a:lnTo>
                  <a:lnTo>
                    <a:pt x="526078" y="1111318"/>
                  </a:lnTo>
                  <a:lnTo>
                    <a:pt x="437589" y="1117628"/>
                  </a:lnTo>
                  <a:lnTo>
                    <a:pt x="393330" y="1120148"/>
                  </a:lnTo>
                  <a:lnTo>
                    <a:pt x="342820" y="1124115"/>
                  </a:lnTo>
                  <a:lnTo>
                    <a:pt x="330559" y="1129543"/>
                  </a:lnTo>
                  <a:close/>
                </a:path>
                <a:path w="3143884" h="1133475">
                  <a:moveTo>
                    <a:pt x="772185" y="1095475"/>
                  </a:moveTo>
                  <a:lnTo>
                    <a:pt x="740867" y="1068408"/>
                  </a:lnTo>
                  <a:lnTo>
                    <a:pt x="725070" y="1056149"/>
                  </a:lnTo>
                  <a:lnTo>
                    <a:pt x="708771" y="1042634"/>
                  </a:lnTo>
                  <a:lnTo>
                    <a:pt x="687354" y="1031804"/>
                  </a:lnTo>
                  <a:lnTo>
                    <a:pt x="665265" y="1027346"/>
                  </a:lnTo>
                  <a:lnTo>
                    <a:pt x="917463" y="1020225"/>
                  </a:lnTo>
                  <a:lnTo>
                    <a:pt x="919102" y="1021449"/>
                  </a:lnTo>
                  <a:lnTo>
                    <a:pt x="931075" y="1028734"/>
                  </a:lnTo>
                  <a:lnTo>
                    <a:pt x="943633" y="1034732"/>
                  </a:lnTo>
                  <a:lnTo>
                    <a:pt x="983801" y="1043762"/>
                  </a:lnTo>
                  <a:lnTo>
                    <a:pt x="1255395" y="1036093"/>
                  </a:lnTo>
                  <a:lnTo>
                    <a:pt x="1246200" y="1047787"/>
                  </a:lnTo>
                  <a:lnTo>
                    <a:pt x="1229722" y="1067310"/>
                  </a:lnTo>
                  <a:lnTo>
                    <a:pt x="1204993" y="1071820"/>
                  </a:lnTo>
                  <a:lnTo>
                    <a:pt x="1196692" y="1072054"/>
                  </a:lnTo>
                  <a:lnTo>
                    <a:pt x="1067396" y="1080787"/>
                  </a:lnTo>
                  <a:lnTo>
                    <a:pt x="772185" y="1095475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938" y="0"/>
            <a:ext cx="18415" cy="274320"/>
          </a:xfrm>
          <a:custGeom>
            <a:avLst/>
            <a:gdLst/>
            <a:ahLst/>
            <a:cxnLst/>
            <a:rect l="l" t="t" r="r" b="b"/>
            <a:pathLst>
              <a:path w="18414" h="274320">
                <a:moveTo>
                  <a:pt x="17912" y="273913"/>
                </a:moveTo>
                <a:lnTo>
                  <a:pt x="0" y="273913"/>
                </a:lnTo>
                <a:lnTo>
                  <a:pt x="0" y="0"/>
                </a:lnTo>
                <a:lnTo>
                  <a:pt x="17912" y="0"/>
                </a:lnTo>
                <a:lnTo>
                  <a:pt x="17912" y="273913"/>
                </a:lnTo>
                <a:close/>
              </a:path>
            </a:pathLst>
          </a:custGeom>
          <a:solidFill>
            <a:srgbClr val="FAC26F">
              <a:alpha val="4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362" y="0"/>
            <a:ext cx="18415" cy="274320"/>
          </a:xfrm>
          <a:custGeom>
            <a:avLst/>
            <a:gdLst/>
            <a:ahLst/>
            <a:cxnLst/>
            <a:rect l="l" t="t" r="r" b="b"/>
            <a:pathLst>
              <a:path w="18415" h="274320">
                <a:moveTo>
                  <a:pt x="17912" y="273913"/>
                </a:moveTo>
                <a:lnTo>
                  <a:pt x="0" y="273913"/>
                </a:lnTo>
                <a:lnTo>
                  <a:pt x="0" y="0"/>
                </a:lnTo>
                <a:lnTo>
                  <a:pt x="17912" y="0"/>
                </a:lnTo>
                <a:lnTo>
                  <a:pt x="17912" y="273913"/>
                </a:lnTo>
                <a:close/>
              </a:path>
            </a:pathLst>
          </a:custGeom>
          <a:solidFill>
            <a:srgbClr val="FAC26F">
              <a:alpha val="4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786" y="0"/>
            <a:ext cx="18415" cy="274320"/>
          </a:xfrm>
          <a:custGeom>
            <a:avLst/>
            <a:gdLst/>
            <a:ahLst/>
            <a:cxnLst/>
            <a:rect l="l" t="t" r="r" b="b"/>
            <a:pathLst>
              <a:path w="18415" h="274320">
                <a:moveTo>
                  <a:pt x="17912" y="273913"/>
                </a:moveTo>
                <a:lnTo>
                  <a:pt x="0" y="273913"/>
                </a:lnTo>
                <a:lnTo>
                  <a:pt x="0" y="0"/>
                </a:lnTo>
                <a:lnTo>
                  <a:pt x="17912" y="0"/>
                </a:lnTo>
                <a:lnTo>
                  <a:pt x="17912" y="273913"/>
                </a:lnTo>
                <a:close/>
              </a:path>
            </a:pathLst>
          </a:custGeom>
          <a:solidFill>
            <a:srgbClr val="FAC26F">
              <a:alpha val="4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496" cy="10288270"/>
            <a:chOff x="0" y="0"/>
            <a:chExt cx="18288496" cy="10288270"/>
          </a:xfrm>
        </p:grpSpPr>
        <p:sp>
          <p:nvSpPr>
            <p:cNvPr id="6" name="object 6"/>
            <p:cNvSpPr/>
            <p:nvPr/>
          </p:nvSpPr>
          <p:spPr>
            <a:xfrm>
              <a:off x="0" y="11"/>
              <a:ext cx="1463675" cy="4814570"/>
            </a:xfrm>
            <a:custGeom>
              <a:avLst/>
              <a:gdLst/>
              <a:ahLst/>
              <a:cxnLst/>
              <a:rect l="l" t="t" r="r" b="b"/>
              <a:pathLst>
                <a:path w="1463675" h="4814570">
                  <a:moveTo>
                    <a:pt x="1463586" y="273913"/>
                  </a:moveTo>
                  <a:lnTo>
                    <a:pt x="1150112" y="273913"/>
                  </a:lnTo>
                  <a:lnTo>
                    <a:pt x="1150112" y="0"/>
                  </a:lnTo>
                  <a:lnTo>
                    <a:pt x="1132205" y="0"/>
                  </a:lnTo>
                  <a:lnTo>
                    <a:pt x="1132205" y="4482795"/>
                  </a:lnTo>
                  <a:lnTo>
                    <a:pt x="827697" y="4482795"/>
                  </a:lnTo>
                  <a:lnTo>
                    <a:pt x="827697" y="4178325"/>
                  </a:lnTo>
                  <a:lnTo>
                    <a:pt x="1132205" y="4178325"/>
                  </a:lnTo>
                  <a:lnTo>
                    <a:pt x="1132205" y="4160418"/>
                  </a:lnTo>
                  <a:lnTo>
                    <a:pt x="827697" y="4160418"/>
                  </a:lnTo>
                  <a:lnTo>
                    <a:pt x="827697" y="3855936"/>
                  </a:lnTo>
                  <a:lnTo>
                    <a:pt x="1132205" y="3855936"/>
                  </a:lnTo>
                  <a:lnTo>
                    <a:pt x="1132205" y="3838029"/>
                  </a:lnTo>
                  <a:lnTo>
                    <a:pt x="827697" y="3838029"/>
                  </a:lnTo>
                  <a:lnTo>
                    <a:pt x="827697" y="3533559"/>
                  </a:lnTo>
                  <a:lnTo>
                    <a:pt x="1132205" y="3533559"/>
                  </a:lnTo>
                  <a:lnTo>
                    <a:pt x="1132205" y="3515639"/>
                  </a:lnTo>
                  <a:lnTo>
                    <a:pt x="827697" y="3515639"/>
                  </a:lnTo>
                  <a:lnTo>
                    <a:pt x="827697" y="3211169"/>
                  </a:lnTo>
                  <a:lnTo>
                    <a:pt x="1132205" y="3211169"/>
                  </a:lnTo>
                  <a:lnTo>
                    <a:pt x="1132205" y="3193262"/>
                  </a:lnTo>
                  <a:lnTo>
                    <a:pt x="827697" y="3193262"/>
                  </a:lnTo>
                  <a:lnTo>
                    <a:pt x="827697" y="2879852"/>
                  </a:lnTo>
                  <a:lnTo>
                    <a:pt x="1132205" y="2879852"/>
                  </a:lnTo>
                  <a:lnTo>
                    <a:pt x="1132205" y="2861932"/>
                  </a:lnTo>
                  <a:lnTo>
                    <a:pt x="827697" y="2861932"/>
                  </a:lnTo>
                  <a:lnTo>
                    <a:pt x="827697" y="2557462"/>
                  </a:lnTo>
                  <a:lnTo>
                    <a:pt x="1132205" y="2557462"/>
                  </a:lnTo>
                  <a:lnTo>
                    <a:pt x="1132205" y="2539555"/>
                  </a:lnTo>
                  <a:lnTo>
                    <a:pt x="827697" y="2539555"/>
                  </a:lnTo>
                  <a:lnTo>
                    <a:pt x="827697" y="2235073"/>
                  </a:lnTo>
                  <a:lnTo>
                    <a:pt x="1132205" y="2235073"/>
                  </a:lnTo>
                  <a:lnTo>
                    <a:pt x="1132205" y="2217166"/>
                  </a:lnTo>
                  <a:lnTo>
                    <a:pt x="827697" y="2217166"/>
                  </a:lnTo>
                  <a:lnTo>
                    <a:pt x="827697" y="1912696"/>
                  </a:lnTo>
                  <a:lnTo>
                    <a:pt x="1132205" y="1912696"/>
                  </a:lnTo>
                  <a:lnTo>
                    <a:pt x="1132205" y="1894789"/>
                  </a:lnTo>
                  <a:lnTo>
                    <a:pt x="827697" y="1894789"/>
                  </a:lnTo>
                  <a:lnTo>
                    <a:pt x="827697" y="1590306"/>
                  </a:lnTo>
                  <a:lnTo>
                    <a:pt x="1132205" y="1590306"/>
                  </a:lnTo>
                  <a:lnTo>
                    <a:pt x="1132205" y="1572399"/>
                  </a:lnTo>
                  <a:lnTo>
                    <a:pt x="827697" y="1572399"/>
                  </a:lnTo>
                  <a:lnTo>
                    <a:pt x="827697" y="1258976"/>
                  </a:lnTo>
                  <a:lnTo>
                    <a:pt x="1132205" y="1258976"/>
                  </a:lnTo>
                  <a:lnTo>
                    <a:pt x="1132205" y="1241056"/>
                  </a:lnTo>
                  <a:lnTo>
                    <a:pt x="827697" y="1241056"/>
                  </a:lnTo>
                  <a:lnTo>
                    <a:pt x="827697" y="936586"/>
                  </a:lnTo>
                  <a:lnTo>
                    <a:pt x="1132205" y="936586"/>
                  </a:lnTo>
                  <a:lnTo>
                    <a:pt x="1132205" y="918679"/>
                  </a:lnTo>
                  <a:lnTo>
                    <a:pt x="827697" y="918679"/>
                  </a:lnTo>
                  <a:lnTo>
                    <a:pt x="827697" y="614197"/>
                  </a:lnTo>
                  <a:lnTo>
                    <a:pt x="1132205" y="614197"/>
                  </a:lnTo>
                  <a:lnTo>
                    <a:pt x="1132205" y="596290"/>
                  </a:lnTo>
                  <a:lnTo>
                    <a:pt x="827697" y="596290"/>
                  </a:lnTo>
                  <a:lnTo>
                    <a:pt x="827697" y="291820"/>
                  </a:lnTo>
                  <a:lnTo>
                    <a:pt x="1132205" y="291820"/>
                  </a:lnTo>
                  <a:lnTo>
                    <a:pt x="1132205" y="273913"/>
                  </a:lnTo>
                  <a:lnTo>
                    <a:pt x="809777" y="273913"/>
                  </a:lnTo>
                  <a:lnTo>
                    <a:pt x="809777" y="291820"/>
                  </a:lnTo>
                  <a:lnTo>
                    <a:pt x="809777" y="596290"/>
                  </a:lnTo>
                  <a:lnTo>
                    <a:pt x="809777" y="4482795"/>
                  </a:lnTo>
                  <a:lnTo>
                    <a:pt x="505269" y="4482795"/>
                  </a:lnTo>
                  <a:lnTo>
                    <a:pt x="505269" y="4178325"/>
                  </a:lnTo>
                  <a:lnTo>
                    <a:pt x="809777" y="4178325"/>
                  </a:lnTo>
                  <a:lnTo>
                    <a:pt x="809777" y="4160418"/>
                  </a:lnTo>
                  <a:lnTo>
                    <a:pt x="505269" y="4160418"/>
                  </a:lnTo>
                  <a:lnTo>
                    <a:pt x="505269" y="3855936"/>
                  </a:lnTo>
                  <a:lnTo>
                    <a:pt x="809777" y="3855936"/>
                  </a:lnTo>
                  <a:lnTo>
                    <a:pt x="809777" y="3838029"/>
                  </a:lnTo>
                  <a:lnTo>
                    <a:pt x="505269" y="3838029"/>
                  </a:lnTo>
                  <a:lnTo>
                    <a:pt x="505269" y="3533559"/>
                  </a:lnTo>
                  <a:lnTo>
                    <a:pt x="809777" y="3533559"/>
                  </a:lnTo>
                  <a:lnTo>
                    <a:pt x="809777" y="3515639"/>
                  </a:lnTo>
                  <a:lnTo>
                    <a:pt x="505269" y="3515639"/>
                  </a:lnTo>
                  <a:lnTo>
                    <a:pt x="505269" y="3211169"/>
                  </a:lnTo>
                  <a:lnTo>
                    <a:pt x="809777" y="3211169"/>
                  </a:lnTo>
                  <a:lnTo>
                    <a:pt x="809777" y="3193262"/>
                  </a:lnTo>
                  <a:lnTo>
                    <a:pt x="505269" y="3193262"/>
                  </a:lnTo>
                  <a:lnTo>
                    <a:pt x="505269" y="2879852"/>
                  </a:lnTo>
                  <a:lnTo>
                    <a:pt x="809777" y="2879852"/>
                  </a:lnTo>
                  <a:lnTo>
                    <a:pt x="809777" y="2861932"/>
                  </a:lnTo>
                  <a:lnTo>
                    <a:pt x="505269" y="2861932"/>
                  </a:lnTo>
                  <a:lnTo>
                    <a:pt x="505269" y="2557462"/>
                  </a:lnTo>
                  <a:lnTo>
                    <a:pt x="809777" y="2557462"/>
                  </a:lnTo>
                  <a:lnTo>
                    <a:pt x="809777" y="2539555"/>
                  </a:lnTo>
                  <a:lnTo>
                    <a:pt x="505269" y="2539555"/>
                  </a:lnTo>
                  <a:lnTo>
                    <a:pt x="505269" y="2235073"/>
                  </a:lnTo>
                  <a:lnTo>
                    <a:pt x="809777" y="2235073"/>
                  </a:lnTo>
                  <a:lnTo>
                    <a:pt x="809777" y="2217166"/>
                  </a:lnTo>
                  <a:lnTo>
                    <a:pt x="505269" y="2217166"/>
                  </a:lnTo>
                  <a:lnTo>
                    <a:pt x="505269" y="1912696"/>
                  </a:lnTo>
                  <a:lnTo>
                    <a:pt x="809777" y="1912696"/>
                  </a:lnTo>
                  <a:lnTo>
                    <a:pt x="809777" y="1894789"/>
                  </a:lnTo>
                  <a:lnTo>
                    <a:pt x="505269" y="1894789"/>
                  </a:lnTo>
                  <a:lnTo>
                    <a:pt x="505269" y="1590306"/>
                  </a:lnTo>
                  <a:lnTo>
                    <a:pt x="809777" y="1590306"/>
                  </a:lnTo>
                  <a:lnTo>
                    <a:pt x="809777" y="1572399"/>
                  </a:lnTo>
                  <a:lnTo>
                    <a:pt x="505269" y="1572399"/>
                  </a:lnTo>
                  <a:lnTo>
                    <a:pt x="505269" y="1258976"/>
                  </a:lnTo>
                  <a:lnTo>
                    <a:pt x="809777" y="1258976"/>
                  </a:lnTo>
                  <a:lnTo>
                    <a:pt x="809777" y="1241056"/>
                  </a:lnTo>
                  <a:lnTo>
                    <a:pt x="505269" y="1241056"/>
                  </a:lnTo>
                  <a:lnTo>
                    <a:pt x="505269" y="936586"/>
                  </a:lnTo>
                  <a:lnTo>
                    <a:pt x="809777" y="936586"/>
                  </a:lnTo>
                  <a:lnTo>
                    <a:pt x="809777" y="918679"/>
                  </a:lnTo>
                  <a:lnTo>
                    <a:pt x="505269" y="918679"/>
                  </a:lnTo>
                  <a:lnTo>
                    <a:pt x="505269" y="614197"/>
                  </a:lnTo>
                  <a:lnTo>
                    <a:pt x="809777" y="614197"/>
                  </a:lnTo>
                  <a:lnTo>
                    <a:pt x="809777" y="596290"/>
                  </a:lnTo>
                  <a:lnTo>
                    <a:pt x="505269" y="596290"/>
                  </a:lnTo>
                  <a:lnTo>
                    <a:pt x="505269" y="291820"/>
                  </a:lnTo>
                  <a:lnTo>
                    <a:pt x="809777" y="291820"/>
                  </a:lnTo>
                  <a:lnTo>
                    <a:pt x="809777" y="273913"/>
                  </a:lnTo>
                  <a:lnTo>
                    <a:pt x="487362" y="273913"/>
                  </a:lnTo>
                  <a:lnTo>
                    <a:pt x="487362" y="291820"/>
                  </a:lnTo>
                  <a:lnTo>
                    <a:pt x="487362" y="596290"/>
                  </a:lnTo>
                  <a:lnTo>
                    <a:pt x="487362" y="4482795"/>
                  </a:lnTo>
                  <a:lnTo>
                    <a:pt x="182841" y="4482795"/>
                  </a:lnTo>
                  <a:lnTo>
                    <a:pt x="182841" y="4178325"/>
                  </a:lnTo>
                  <a:lnTo>
                    <a:pt x="487362" y="4178325"/>
                  </a:lnTo>
                  <a:lnTo>
                    <a:pt x="487362" y="4160418"/>
                  </a:lnTo>
                  <a:lnTo>
                    <a:pt x="182841" y="4160418"/>
                  </a:lnTo>
                  <a:lnTo>
                    <a:pt x="182841" y="3855936"/>
                  </a:lnTo>
                  <a:lnTo>
                    <a:pt x="487362" y="3855936"/>
                  </a:lnTo>
                  <a:lnTo>
                    <a:pt x="487362" y="3838029"/>
                  </a:lnTo>
                  <a:lnTo>
                    <a:pt x="182841" y="3838029"/>
                  </a:lnTo>
                  <a:lnTo>
                    <a:pt x="182841" y="3533559"/>
                  </a:lnTo>
                  <a:lnTo>
                    <a:pt x="487362" y="3533559"/>
                  </a:lnTo>
                  <a:lnTo>
                    <a:pt x="487362" y="3515639"/>
                  </a:lnTo>
                  <a:lnTo>
                    <a:pt x="182841" y="3515639"/>
                  </a:lnTo>
                  <a:lnTo>
                    <a:pt x="182841" y="3211169"/>
                  </a:lnTo>
                  <a:lnTo>
                    <a:pt x="487362" y="3211169"/>
                  </a:lnTo>
                  <a:lnTo>
                    <a:pt x="487362" y="3193262"/>
                  </a:lnTo>
                  <a:lnTo>
                    <a:pt x="182841" y="3193262"/>
                  </a:lnTo>
                  <a:lnTo>
                    <a:pt x="182841" y="2879852"/>
                  </a:lnTo>
                  <a:lnTo>
                    <a:pt x="487362" y="2879852"/>
                  </a:lnTo>
                  <a:lnTo>
                    <a:pt x="487362" y="2861932"/>
                  </a:lnTo>
                  <a:lnTo>
                    <a:pt x="182841" y="2861932"/>
                  </a:lnTo>
                  <a:lnTo>
                    <a:pt x="182841" y="2557462"/>
                  </a:lnTo>
                  <a:lnTo>
                    <a:pt x="487362" y="2557462"/>
                  </a:lnTo>
                  <a:lnTo>
                    <a:pt x="487362" y="2539555"/>
                  </a:lnTo>
                  <a:lnTo>
                    <a:pt x="182841" y="2539555"/>
                  </a:lnTo>
                  <a:lnTo>
                    <a:pt x="182841" y="2235073"/>
                  </a:lnTo>
                  <a:lnTo>
                    <a:pt x="487362" y="2235073"/>
                  </a:lnTo>
                  <a:lnTo>
                    <a:pt x="487362" y="2217166"/>
                  </a:lnTo>
                  <a:lnTo>
                    <a:pt x="182841" y="2217166"/>
                  </a:lnTo>
                  <a:lnTo>
                    <a:pt x="182841" y="1912696"/>
                  </a:lnTo>
                  <a:lnTo>
                    <a:pt x="487362" y="1912696"/>
                  </a:lnTo>
                  <a:lnTo>
                    <a:pt x="487362" y="1894789"/>
                  </a:lnTo>
                  <a:lnTo>
                    <a:pt x="182841" y="1894789"/>
                  </a:lnTo>
                  <a:lnTo>
                    <a:pt x="182841" y="1590306"/>
                  </a:lnTo>
                  <a:lnTo>
                    <a:pt x="487362" y="1590306"/>
                  </a:lnTo>
                  <a:lnTo>
                    <a:pt x="487362" y="1572399"/>
                  </a:lnTo>
                  <a:lnTo>
                    <a:pt x="182841" y="1572399"/>
                  </a:lnTo>
                  <a:lnTo>
                    <a:pt x="182841" y="1258976"/>
                  </a:lnTo>
                  <a:lnTo>
                    <a:pt x="487362" y="1258976"/>
                  </a:lnTo>
                  <a:lnTo>
                    <a:pt x="487362" y="1241056"/>
                  </a:lnTo>
                  <a:lnTo>
                    <a:pt x="182841" y="1241056"/>
                  </a:lnTo>
                  <a:lnTo>
                    <a:pt x="182841" y="936586"/>
                  </a:lnTo>
                  <a:lnTo>
                    <a:pt x="487362" y="936586"/>
                  </a:lnTo>
                  <a:lnTo>
                    <a:pt x="487362" y="918679"/>
                  </a:lnTo>
                  <a:lnTo>
                    <a:pt x="182841" y="918679"/>
                  </a:lnTo>
                  <a:lnTo>
                    <a:pt x="182841" y="614197"/>
                  </a:lnTo>
                  <a:lnTo>
                    <a:pt x="487362" y="614197"/>
                  </a:lnTo>
                  <a:lnTo>
                    <a:pt x="487362" y="596290"/>
                  </a:lnTo>
                  <a:lnTo>
                    <a:pt x="182841" y="596290"/>
                  </a:lnTo>
                  <a:lnTo>
                    <a:pt x="182841" y="291820"/>
                  </a:lnTo>
                  <a:lnTo>
                    <a:pt x="487362" y="291820"/>
                  </a:lnTo>
                  <a:lnTo>
                    <a:pt x="487362" y="273913"/>
                  </a:lnTo>
                  <a:lnTo>
                    <a:pt x="0" y="273913"/>
                  </a:lnTo>
                  <a:lnTo>
                    <a:pt x="0" y="291820"/>
                  </a:lnTo>
                  <a:lnTo>
                    <a:pt x="164934" y="291820"/>
                  </a:lnTo>
                  <a:lnTo>
                    <a:pt x="164934" y="596290"/>
                  </a:lnTo>
                  <a:lnTo>
                    <a:pt x="0" y="596290"/>
                  </a:lnTo>
                  <a:lnTo>
                    <a:pt x="0" y="614197"/>
                  </a:lnTo>
                  <a:lnTo>
                    <a:pt x="164934" y="614197"/>
                  </a:lnTo>
                  <a:lnTo>
                    <a:pt x="164934" y="918679"/>
                  </a:lnTo>
                  <a:lnTo>
                    <a:pt x="0" y="918679"/>
                  </a:lnTo>
                  <a:lnTo>
                    <a:pt x="0" y="936586"/>
                  </a:lnTo>
                  <a:lnTo>
                    <a:pt x="164934" y="936586"/>
                  </a:lnTo>
                  <a:lnTo>
                    <a:pt x="164934" y="1241056"/>
                  </a:lnTo>
                  <a:lnTo>
                    <a:pt x="0" y="1241056"/>
                  </a:lnTo>
                  <a:lnTo>
                    <a:pt x="0" y="1258976"/>
                  </a:lnTo>
                  <a:lnTo>
                    <a:pt x="164934" y="1258976"/>
                  </a:lnTo>
                  <a:lnTo>
                    <a:pt x="164934" y="1572399"/>
                  </a:lnTo>
                  <a:lnTo>
                    <a:pt x="0" y="1572399"/>
                  </a:lnTo>
                  <a:lnTo>
                    <a:pt x="0" y="1590306"/>
                  </a:lnTo>
                  <a:lnTo>
                    <a:pt x="164934" y="1590306"/>
                  </a:lnTo>
                  <a:lnTo>
                    <a:pt x="164934" y="1894789"/>
                  </a:lnTo>
                  <a:lnTo>
                    <a:pt x="0" y="1894789"/>
                  </a:lnTo>
                  <a:lnTo>
                    <a:pt x="0" y="1912696"/>
                  </a:lnTo>
                  <a:lnTo>
                    <a:pt x="164934" y="1912696"/>
                  </a:lnTo>
                  <a:lnTo>
                    <a:pt x="164934" y="2217166"/>
                  </a:lnTo>
                  <a:lnTo>
                    <a:pt x="0" y="2217166"/>
                  </a:lnTo>
                  <a:lnTo>
                    <a:pt x="0" y="2235073"/>
                  </a:lnTo>
                  <a:lnTo>
                    <a:pt x="164934" y="2235073"/>
                  </a:lnTo>
                  <a:lnTo>
                    <a:pt x="164934" y="2539555"/>
                  </a:lnTo>
                  <a:lnTo>
                    <a:pt x="0" y="2539555"/>
                  </a:lnTo>
                  <a:lnTo>
                    <a:pt x="0" y="2557462"/>
                  </a:lnTo>
                  <a:lnTo>
                    <a:pt x="164934" y="2557462"/>
                  </a:lnTo>
                  <a:lnTo>
                    <a:pt x="164934" y="2861932"/>
                  </a:lnTo>
                  <a:lnTo>
                    <a:pt x="0" y="2861932"/>
                  </a:lnTo>
                  <a:lnTo>
                    <a:pt x="0" y="2879852"/>
                  </a:lnTo>
                  <a:lnTo>
                    <a:pt x="164934" y="2879852"/>
                  </a:lnTo>
                  <a:lnTo>
                    <a:pt x="164934" y="3193262"/>
                  </a:lnTo>
                  <a:lnTo>
                    <a:pt x="0" y="3193262"/>
                  </a:lnTo>
                  <a:lnTo>
                    <a:pt x="0" y="3211169"/>
                  </a:lnTo>
                  <a:lnTo>
                    <a:pt x="164934" y="3211169"/>
                  </a:lnTo>
                  <a:lnTo>
                    <a:pt x="164934" y="3515639"/>
                  </a:lnTo>
                  <a:lnTo>
                    <a:pt x="0" y="3515639"/>
                  </a:lnTo>
                  <a:lnTo>
                    <a:pt x="0" y="3533559"/>
                  </a:lnTo>
                  <a:lnTo>
                    <a:pt x="164934" y="3533559"/>
                  </a:lnTo>
                  <a:lnTo>
                    <a:pt x="164934" y="3838029"/>
                  </a:lnTo>
                  <a:lnTo>
                    <a:pt x="0" y="3838029"/>
                  </a:lnTo>
                  <a:lnTo>
                    <a:pt x="0" y="3855936"/>
                  </a:lnTo>
                  <a:lnTo>
                    <a:pt x="164934" y="3855936"/>
                  </a:lnTo>
                  <a:lnTo>
                    <a:pt x="164934" y="4160418"/>
                  </a:lnTo>
                  <a:lnTo>
                    <a:pt x="0" y="4160418"/>
                  </a:lnTo>
                  <a:lnTo>
                    <a:pt x="0" y="4178325"/>
                  </a:lnTo>
                  <a:lnTo>
                    <a:pt x="164934" y="4178325"/>
                  </a:lnTo>
                  <a:lnTo>
                    <a:pt x="164934" y="4482795"/>
                  </a:lnTo>
                  <a:lnTo>
                    <a:pt x="0" y="4482795"/>
                  </a:lnTo>
                  <a:lnTo>
                    <a:pt x="0" y="4500702"/>
                  </a:lnTo>
                  <a:lnTo>
                    <a:pt x="164934" y="4500702"/>
                  </a:lnTo>
                  <a:lnTo>
                    <a:pt x="164934" y="4814138"/>
                  </a:lnTo>
                  <a:lnTo>
                    <a:pt x="182841" y="4814138"/>
                  </a:lnTo>
                  <a:lnTo>
                    <a:pt x="182841" y="4500702"/>
                  </a:lnTo>
                  <a:lnTo>
                    <a:pt x="487362" y="4500702"/>
                  </a:lnTo>
                  <a:lnTo>
                    <a:pt x="487362" y="4814138"/>
                  </a:lnTo>
                  <a:lnTo>
                    <a:pt x="505269" y="4814138"/>
                  </a:lnTo>
                  <a:lnTo>
                    <a:pt x="505269" y="4500702"/>
                  </a:lnTo>
                  <a:lnTo>
                    <a:pt x="809777" y="4500702"/>
                  </a:lnTo>
                  <a:lnTo>
                    <a:pt x="809777" y="4814138"/>
                  </a:lnTo>
                  <a:lnTo>
                    <a:pt x="827697" y="4814138"/>
                  </a:lnTo>
                  <a:lnTo>
                    <a:pt x="827697" y="4500702"/>
                  </a:lnTo>
                  <a:lnTo>
                    <a:pt x="1132205" y="4500702"/>
                  </a:lnTo>
                  <a:lnTo>
                    <a:pt x="1132205" y="4814138"/>
                  </a:lnTo>
                  <a:lnTo>
                    <a:pt x="1150112" y="4814138"/>
                  </a:lnTo>
                  <a:lnTo>
                    <a:pt x="1150112" y="4500702"/>
                  </a:lnTo>
                  <a:lnTo>
                    <a:pt x="1463586" y="4500702"/>
                  </a:lnTo>
                  <a:lnTo>
                    <a:pt x="1463586" y="4482795"/>
                  </a:lnTo>
                  <a:lnTo>
                    <a:pt x="1150112" y="4482795"/>
                  </a:lnTo>
                  <a:lnTo>
                    <a:pt x="1150112" y="4178325"/>
                  </a:lnTo>
                  <a:lnTo>
                    <a:pt x="1463586" y="4178325"/>
                  </a:lnTo>
                  <a:lnTo>
                    <a:pt x="1463586" y="4160418"/>
                  </a:lnTo>
                  <a:lnTo>
                    <a:pt x="1150112" y="4160418"/>
                  </a:lnTo>
                  <a:lnTo>
                    <a:pt x="1150112" y="3855936"/>
                  </a:lnTo>
                  <a:lnTo>
                    <a:pt x="1463586" y="3855936"/>
                  </a:lnTo>
                  <a:lnTo>
                    <a:pt x="1463586" y="3838029"/>
                  </a:lnTo>
                  <a:lnTo>
                    <a:pt x="1150112" y="3838029"/>
                  </a:lnTo>
                  <a:lnTo>
                    <a:pt x="1150112" y="3533559"/>
                  </a:lnTo>
                  <a:lnTo>
                    <a:pt x="1463586" y="3533559"/>
                  </a:lnTo>
                  <a:lnTo>
                    <a:pt x="1463586" y="3515639"/>
                  </a:lnTo>
                  <a:lnTo>
                    <a:pt x="1150112" y="3515639"/>
                  </a:lnTo>
                  <a:lnTo>
                    <a:pt x="1150112" y="3211169"/>
                  </a:lnTo>
                  <a:lnTo>
                    <a:pt x="1463586" y="3211169"/>
                  </a:lnTo>
                  <a:lnTo>
                    <a:pt x="1463586" y="3193262"/>
                  </a:lnTo>
                  <a:lnTo>
                    <a:pt x="1150112" y="3193262"/>
                  </a:lnTo>
                  <a:lnTo>
                    <a:pt x="1150112" y="2879852"/>
                  </a:lnTo>
                  <a:lnTo>
                    <a:pt x="1463586" y="2879852"/>
                  </a:lnTo>
                  <a:lnTo>
                    <a:pt x="1463586" y="2861932"/>
                  </a:lnTo>
                  <a:lnTo>
                    <a:pt x="1150112" y="2861932"/>
                  </a:lnTo>
                  <a:lnTo>
                    <a:pt x="1150112" y="2557462"/>
                  </a:lnTo>
                  <a:lnTo>
                    <a:pt x="1463586" y="2557462"/>
                  </a:lnTo>
                  <a:lnTo>
                    <a:pt x="1463586" y="2539555"/>
                  </a:lnTo>
                  <a:lnTo>
                    <a:pt x="1150112" y="2539555"/>
                  </a:lnTo>
                  <a:lnTo>
                    <a:pt x="1150112" y="2235073"/>
                  </a:lnTo>
                  <a:lnTo>
                    <a:pt x="1463586" y="2235073"/>
                  </a:lnTo>
                  <a:lnTo>
                    <a:pt x="1463586" y="2217166"/>
                  </a:lnTo>
                  <a:lnTo>
                    <a:pt x="1150112" y="2217166"/>
                  </a:lnTo>
                  <a:lnTo>
                    <a:pt x="1150112" y="1912696"/>
                  </a:lnTo>
                  <a:lnTo>
                    <a:pt x="1463586" y="1912696"/>
                  </a:lnTo>
                  <a:lnTo>
                    <a:pt x="1463586" y="1894789"/>
                  </a:lnTo>
                  <a:lnTo>
                    <a:pt x="1150112" y="1894789"/>
                  </a:lnTo>
                  <a:lnTo>
                    <a:pt x="1150112" y="1590306"/>
                  </a:lnTo>
                  <a:lnTo>
                    <a:pt x="1463586" y="1590306"/>
                  </a:lnTo>
                  <a:lnTo>
                    <a:pt x="1463586" y="1572399"/>
                  </a:lnTo>
                  <a:lnTo>
                    <a:pt x="1150112" y="1572399"/>
                  </a:lnTo>
                  <a:lnTo>
                    <a:pt x="1150112" y="1258976"/>
                  </a:lnTo>
                  <a:lnTo>
                    <a:pt x="1463586" y="1258976"/>
                  </a:lnTo>
                  <a:lnTo>
                    <a:pt x="1463586" y="1241056"/>
                  </a:lnTo>
                  <a:lnTo>
                    <a:pt x="1150112" y="1241056"/>
                  </a:lnTo>
                  <a:lnTo>
                    <a:pt x="1150112" y="936586"/>
                  </a:lnTo>
                  <a:lnTo>
                    <a:pt x="1463586" y="936586"/>
                  </a:lnTo>
                  <a:lnTo>
                    <a:pt x="1463586" y="918679"/>
                  </a:lnTo>
                  <a:lnTo>
                    <a:pt x="1150112" y="918679"/>
                  </a:lnTo>
                  <a:lnTo>
                    <a:pt x="1150112" y="614197"/>
                  </a:lnTo>
                  <a:lnTo>
                    <a:pt x="1463586" y="614197"/>
                  </a:lnTo>
                  <a:lnTo>
                    <a:pt x="1463586" y="596290"/>
                  </a:lnTo>
                  <a:lnTo>
                    <a:pt x="1150112" y="596290"/>
                  </a:lnTo>
                  <a:lnTo>
                    <a:pt x="1150112" y="291820"/>
                  </a:lnTo>
                  <a:lnTo>
                    <a:pt x="1463586" y="291820"/>
                  </a:lnTo>
                  <a:lnTo>
                    <a:pt x="1463586" y="273913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500714"/>
              <a:ext cx="1463675" cy="4845050"/>
            </a:xfrm>
            <a:custGeom>
              <a:avLst/>
              <a:gdLst/>
              <a:ahLst/>
              <a:cxnLst/>
              <a:rect l="l" t="t" r="r" b="b"/>
              <a:pathLst>
                <a:path w="1463675" h="4845050">
                  <a:moveTo>
                    <a:pt x="1150112" y="0"/>
                  </a:moveTo>
                  <a:lnTo>
                    <a:pt x="1132205" y="0"/>
                  </a:lnTo>
                  <a:lnTo>
                    <a:pt x="1132205" y="313436"/>
                  </a:lnTo>
                  <a:lnTo>
                    <a:pt x="1150112" y="313436"/>
                  </a:lnTo>
                  <a:lnTo>
                    <a:pt x="1150112" y="0"/>
                  </a:lnTo>
                  <a:close/>
                </a:path>
                <a:path w="1463675" h="4845050">
                  <a:moveTo>
                    <a:pt x="1463586" y="313448"/>
                  </a:moveTo>
                  <a:lnTo>
                    <a:pt x="1132205" y="313448"/>
                  </a:lnTo>
                  <a:lnTo>
                    <a:pt x="1132205" y="331368"/>
                  </a:lnTo>
                  <a:lnTo>
                    <a:pt x="1132205" y="635838"/>
                  </a:lnTo>
                  <a:lnTo>
                    <a:pt x="1132205" y="4522343"/>
                  </a:lnTo>
                  <a:lnTo>
                    <a:pt x="827697" y="4522343"/>
                  </a:lnTo>
                  <a:lnTo>
                    <a:pt x="827697" y="4217860"/>
                  </a:lnTo>
                  <a:lnTo>
                    <a:pt x="1132205" y="4217860"/>
                  </a:lnTo>
                  <a:lnTo>
                    <a:pt x="1132205" y="4199953"/>
                  </a:lnTo>
                  <a:lnTo>
                    <a:pt x="827697" y="4199953"/>
                  </a:lnTo>
                  <a:lnTo>
                    <a:pt x="827697" y="3895483"/>
                  </a:lnTo>
                  <a:lnTo>
                    <a:pt x="1132205" y="3895483"/>
                  </a:lnTo>
                  <a:lnTo>
                    <a:pt x="1132205" y="3877564"/>
                  </a:lnTo>
                  <a:lnTo>
                    <a:pt x="827697" y="3877564"/>
                  </a:lnTo>
                  <a:lnTo>
                    <a:pt x="827697" y="3573094"/>
                  </a:lnTo>
                  <a:lnTo>
                    <a:pt x="1132205" y="3573094"/>
                  </a:lnTo>
                  <a:lnTo>
                    <a:pt x="1132205" y="3555187"/>
                  </a:lnTo>
                  <a:lnTo>
                    <a:pt x="827697" y="3555187"/>
                  </a:lnTo>
                  <a:lnTo>
                    <a:pt x="827697" y="3241764"/>
                  </a:lnTo>
                  <a:lnTo>
                    <a:pt x="1132205" y="3241764"/>
                  </a:lnTo>
                  <a:lnTo>
                    <a:pt x="1132205" y="3223857"/>
                  </a:lnTo>
                  <a:lnTo>
                    <a:pt x="827697" y="3223857"/>
                  </a:lnTo>
                  <a:lnTo>
                    <a:pt x="827697" y="2919387"/>
                  </a:lnTo>
                  <a:lnTo>
                    <a:pt x="1132205" y="2919387"/>
                  </a:lnTo>
                  <a:lnTo>
                    <a:pt x="1132205" y="2901467"/>
                  </a:lnTo>
                  <a:lnTo>
                    <a:pt x="827697" y="2901467"/>
                  </a:lnTo>
                  <a:lnTo>
                    <a:pt x="827697" y="2596997"/>
                  </a:lnTo>
                  <a:lnTo>
                    <a:pt x="1132205" y="2596997"/>
                  </a:lnTo>
                  <a:lnTo>
                    <a:pt x="1132205" y="2579090"/>
                  </a:lnTo>
                  <a:lnTo>
                    <a:pt x="827697" y="2579090"/>
                  </a:lnTo>
                  <a:lnTo>
                    <a:pt x="827697" y="2274620"/>
                  </a:lnTo>
                  <a:lnTo>
                    <a:pt x="1132205" y="2274620"/>
                  </a:lnTo>
                  <a:lnTo>
                    <a:pt x="1132205" y="2256701"/>
                  </a:lnTo>
                  <a:lnTo>
                    <a:pt x="827697" y="2256701"/>
                  </a:lnTo>
                  <a:lnTo>
                    <a:pt x="827697" y="1952231"/>
                  </a:lnTo>
                  <a:lnTo>
                    <a:pt x="1132205" y="1952231"/>
                  </a:lnTo>
                  <a:lnTo>
                    <a:pt x="1132205" y="1934324"/>
                  </a:lnTo>
                  <a:lnTo>
                    <a:pt x="827697" y="1934324"/>
                  </a:lnTo>
                  <a:lnTo>
                    <a:pt x="827697" y="1620901"/>
                  </a:lnTo>
                  <a:lnTo>
                    <a:pt x="1132205" y="1620901"/>
                  </a:lnTo>
                  <a:lnTo>
                    <a:pt x="1132205" y="1602994"/>
                  </a:lnTo>
                  <a:lnTo>
                    <a:pt x="827697" y="1602994"/>
                  </a:lnTo>
                  <a:lnTo>
                    <a:pt x="827697" y="1298511"/>
                  </a:lnTo>
                  <a:lnTo>
                    <a:pt x="1132205" y="1298511"/>
                  </a:lnTo>
                  <a:lnTo>
                    <a:pt x="1132205" y="1280604"/>
                  </a:lnTo>
                  <a:lnTo>
                    <a:pt x="827697" y="1280604"/>
                  </a:lnTo>
                  <a:lnTo>
                    <a:pt x="827697" y="976134"/>
                  </a:lnTo>
                  <a:lnTo>
                    <a:pt x="1132205" y="976134"/>
                  </a:lnTo>
                  <a:lnTo>
                    <a:pt x="1132205" y="958227"/>
                  </a:lnTo>
                  <a:lnTo>
                    <a:pt x="827697" y="958227"/>
                  </a:lnTo>
                  <a:lnTo>
                    <a:pt x="827697" y="653745"/>
                  </a:lnTo>
                  <a:lnTo>
                    <a:pt x="1132205" y="653745"/>
                  </a:lnTo>
                  <a:lnTo>
                    <a:pt x="1132205" y="635838"/>
                  </a:lnTo>
                  <a:lnTo>
                    <a:pt x="827697" y="635838"/>
                  </a:lnTo>
                  <a:lnTo>
                    <a:pt x="827697" y="331368"/>
                  </a:lnTo>
                  <a:lnTo>
                    <a:pt x="1132205" y="331368"/>
                  </a:lnTo>
                  <a:lnTo>
                    <a:pt x="1132205" y="313448"/>
                  </a:lnTo>
                  <a:lnTo>
                    <a:pt x="809777" y="313448"/>
                  </a:lnTo>
                  <a:lnTo>
                    <a:pt x="809777" y="331368"/>
                  </a:lnTo>
                  <a:lnTo>
                    <a:pt x="809777" y="635838"/>
                  </a:lnTo>
                  <a:lnTo>
                    <a:pt x="809777" y="4522343"/>
                  </a:lnTo>
                  <a:lnTo>
                    <a:pt x="505269" y="4522343"/>
                  </a:lnTo>
                  <a:lnTo>
                    <a:pt x="505269" y="4217860"/>
                  </a:lnTo>
                  <a:lnTo>
                    <a:pt x="809777" y="4217860"/>
                  </a:lnTo>
                  <a:lnTo>
                    <a:pt x="809777" y="4199953"/>
                  </a:lnTo>
                  <a:lnTo>
                    <a:pt x="505269" y="4199953"/>
                  </a:lnTo>
                  <a:lnTo>
                    <a:pt x="505269" y="3895483"/>
                  </a:lnTo>
                  <a:lnTo>
                    <a:pt x="809777" y="3895483"/>
                  </a:lnTo>
                  <a:lnTo>
                    <a:pt x="809777" y="3877564"/>
                  </a:lnTo>
                  <a:lnTo>
                    <a:pt x="505269" y="3877564"/>
                  </a:lnTo>
                  <a:lnTo>
                    <a:pt x="505269" y="3573094"/>
                  </a:lnTo>
                  <a:lnTo>
                    <a:pt x="809777" y="3573094"/>
                  </a:lnTo>
                  <a:lnTo>
                    <a:pt x="809777" y="3555187"/>
                  </a:lnTo>
                  <a:lnTo>
                    <a:pt x="505269" y="3555187"/>
                  </a:lnTo>
                  <a:lnTo>
                    <a:pt x="505269" y="3241764"/>
                  </a:lnTo>
                  <a:lnTo>
                    <a:pt x="809777" y="3241764"/>
                  </a:lnTo>
                  <a:lnTo>
                    <a:pt x="809777" y="3223857"/>
                  </a:lnTo>
                  <a:lnTo>
                    <a:pt x="505269" y="3223857"/>
                  </a:lnTo>
                  <a:lnTo>
                    <a:pt x="505269" y="2919387"/>
                  </a:lnTo>
                  <a:lnTo>
                    <a:pt x="809777" y="2919387"/>
                  </a:lnTo>
                  <a:lnTo>
                    <a:pt x="809777" y="2901467"/>
                  </a:lnTo>
                  <a:lnTo>
                    <a:pt x="505269" y="2901467"/>
                  </a:lnTo>
                  <a:lnTo>
                    <a:pt x="505269" y="2596997"/>
                  </a:lnTo>
                  <a:lnTo>
                    <a:pt x="809777" y="2596997"/>
                  </a:lnTo>
                  <a:lnTo>
                    <a:pt x="809777" y="2579090"/>
                  </a:lnTo>
                  <a:lnTo>
                    <a:pt x="505269" y="2579090"/>
                  </a:lnTo>
                  <a:lnTo>
                    <a:pt x="505269" y="2274620"/>
                  </a:lnTo>
                  <a:lnTo>
                    <a:pt x="809777" y="2274620"/>
                  </a:lnTo>
                  <a:lnTo>
                    <a:pt x="809777" y="2256701"/>
                  </a:lnTo>
                  <a:lnTo>
                    <a:pt x="505269" y="2256701"/>
                  </a:lnTo>
                  <a:lnTo>
                    <a:pt x="505269" y="1952231"/>
                  </a:lnTo>
                  <a:lnTo>
                    <a:pt x="809777" y="1952231"/>
                  </a:lnTo>
                  <a:lnTo>
                    <a:pt x="809777" y="1934324"/>
                  </a:lnTo>
                  <a:lnTo>
                    <a:pt x="505269" y="1934324"/>
                  </a:lnTo>
                  <a:lnTo>
                    <a:pt x="505269" y="1620901"/>
                  </a:lnTo>
                  <a:lnTo>
                    <a:pt x="809777" y="1620901"/>
                  </a:lnTo>
                  <a:lnTo>
                    <a:pt x="809777" y="1602994"/>
                  </a:lnTo>
                  <a:lnTo>
                    <a:pt x="505269" y="1602994"/>
                  </a:lnTo>
                  <a:lnTo>
                    <a:pt x="505269" y="1298511"/>
                  </a:lnTo>
                  <a:lnTo>
                    <a:pt x="809777" y="1298511"/>
                  </a:lnTo>
                  <a:lnTo>
                    <a:pt x="809777" y="1280604"/>
                  </a:lnTo>
                  <a:lnTo>
                    <a:pt x="505269" y="1280604"/>
                  </a:lnTo>
                  <a:lnTo>
                    <a:pt x="505269" y="976134"/>
                  </a:lnTo>
                  <a:lnTo>
                    <a:pt x="809777" y="976134"/>
                  </a:lnTo>
                  <a:lnTo>
                    <a:pt x="809777" y="958227"/>
                  </a:lnTo>
                  <a:lnTo>
                    <a:pt x="505269" y="958227"/>
                  </a:lnTo>
                  <a:lnTo>
                    <a:pt x="505269" y="653745"/>
                  </a:lnTo>
                  <a:lnTo>
                    <a:pt x="809777" y="653745"/>
                  </a:lnTo>
                  <a:lnTo>
                    <a:pt x="809777" y="635838"/>
                  </a:lnTo>
                  <a:lnTo>
                    <a:pt x="505269" y="635838"/>
                  </a:lnTo>
                  <a:lnTo>
                    <a:pt x="505269" y="331368"/>
                  </a:lnTo>
                  <a:lnTo>
                    <a:pt x="809777" y="331368"/>
                  </a:lnTo>
                  <a:lnTo>
                    <a:pt x="809777" y="313448"/>
                  </a:lnTo>
                  <a:lnTo>
                    <a:pt x="487362" y="313448"/>
                  </a:lnTo>
                  <a:lnTo>
                    <a:pt x="487362" y="331368"/>
                  </a:lnTo>
                  <a:lnTo>
                    <a:pt x="487362" y="635838"/>
                  </a:lnTo>
                  <a:lnTo>
                    <a:pt x="487362" y="4522343"/>
                  </a:lnTo>
                  <a:lnTo>
                    <a:pt x="182841" y="4522343"/>
                  </a:lnTo>
                  <a:lnTo>
                    <a:pt x="182841" y="4217860"/>
                  </a:lnTo>
                  <a:lnTo>
                    <a:pt x="487362" y="4217860"/>
                  </a:lnTo>
                  <a:lnTo>
                    <a:pt x="487362" y="4199953"/>
                  </a:lnTo>
                  <a:lnTo>
                    <a:pt x="182841" y="4199953"/>
                  </a:lnTo>
                  <a:lnTo>
                    <a:pt x="182841" y="3895483"/>
                  </a:lnTo>
                  <a:lnTo>
                    <a:pt x="487362" y="3895483"/>
                  </a:lnTo>
                  <a:lnTo>
                    <a:pt x="487362" y="3877564"/>
                  </a:lnTo>
                  <a:lnTo>
                    <a:pt x="182841" y="3877564"/>
                  </a:lnTo>
                  <a:lnTo>
                    <a:pt x="182841" y="3573094"/>
                  </a:lnTo>
                  <a:lnTo>
                    <a:pt x="487362" y="3573094"/>
                  </a:lnTo>
                  <a:lnTo>
                    <a:pt x="487362" y="3555187"/>
                  </a:lnTo>
                  <a:lnTo>
                    <a:pt x="182841" y="3555187"/>
                  </a:lnTo>
                  <a:lnTo>
                    <a:pt x="182841" y="3241764"/>
                  </a:lnTo>
                  <a:lnTo>
                    <a:pt x="487362" y="3241764"/>
                  </a:lnTo>
                  <a:lnTo>
                    <a:pt x="487362" y="3223857"/>
                  </a:lnTo>
                  <a:lnTo>
                    <a:pt x="182841" y="3223857"/>
                  </a:lnTo>
                  <a:lnTo>
                    <a:pt x="182841" y="2919387"/>
                  </a:lnTo>
                  <a:lnTo>
                    <a:pt x="487362" y="2919387"/>
                  </a:lnTo>
                  <a:lnTo>
                    <a:pt x="487362" y="2901467"/>
                  </a:lnTo>
                  <a:lnTo>
                    <a:pt x="182841" y="2901467"/>
                  </a:lnTo>
                  <a:lnTo>
                    <a:pt x="182841" y="2596997"/>
                  </a:lnTo>
                  <a:lnTo>
                    <a:pt x="487362" y="2596997"/>
                  </a:lnTo>
                  <a:lnTo>
                    <a:pt x="487362" y="2579090"/>
                  </a:lnTo>
                  <a:lnTo>
                    <a:pt x="182841" y="2579090"/>
                  </a:lnTo>
                  <a:lnTo>
                    <a:pt x="182841" y="2274620"/>
                  </a:lnTo>
                  <a:lnTo>
                    <a:pt x="487362" y="2274620"/>
                  </a:lnTo>
                  <a:lnTo>
                    <a:pt x="487362" y="2256701"/>
                  </a:lnTo>
                  <a:lnTo>
                    <a:pt x="182841" y="2256701"/>
                  </a:lnTo>
                  <a:lnTo>
                    <a:pt x="182841" y="1952231"/>
                  </a:lnTo>
                  <a:lnTo>
                    <a:pt x="487362" y="1952231"/>
                  </a:lnTo>
                  <a:lnTo>
                    <a:pt x="487362" y="1934324"/>
                  </a:lnTo>
                  <a:lnTo>
                    <a:pt x="182841" y="1934324"/>
                  </a:lnTo>
                  <a:lnTo>
                    <a:pt x="182841" y="1620901"/>
                  </a:lnTo>
                  <a:lnTo>
                    <a:pt x="487362" y="1620901"/>
                  </a:lnTo>
                  <a:lnTo>
                    <a:pt x="487362" y="1602994"/>
                  </a:lnTo>
                  <a:lnTo>
                    <a:pt x="182841" y="1602994"/>
                  </a:lnTo>
                  <a:lnTo>
                    <a:pt x="182841" y="1298511"/>
                  </a:lnTo>
                  <a:lnTo>
                    <a:pt x="487362" y="1298511"/>
                  </a:lnTo>
                  <a:lnTo>
                    <a:pt x="487362" y="1280604"/>
                  </a:lnTo>
                  <a:lnTo>
                    <a:pt x="182841" y="1280604"/>
                  </a:lnTo>
                  <a:lnTo>
                    <a:pt x="182841" y="976134"/>
                  </a:lnTo>
                  <a:lnTo>
                    <a:pt x="487362" y="976134"/>
                  </a:lnTo>
                  <a:lnTo>
                    <a:pt x="487362" y="958227"/>
                  </a:lnTo>
                  <a:lnTo>
                    <a:pt x="182841" y="958227"/>
                  </a:lnTo>
                  <a:lnTo>
                    <a:pt x="182841" y="653745"/>
                  </a:lnTo>
                  <a:lnTo>
                    <a:pt x="487362" y="653745"/>
                  </a:lnTo>
                  <a:lnTo>
                    <a:pt x="487362" y="635838"/>
                  </a:lnTo>
                  <a:lnTo>
                    <a:pt x="182841" y="635838"/>
                  </a:lnTo>
                  <a:lnTo>
                    <a:pt x="182841" y="331368"/>
                  </a:lnTo>
                  <a:lnTo>
                    <a:pt x="487362" y="331368"/>
                  </a:lnTo>
                  <a:lnTo>
                    <a:pt x="487362" y="313448"/>
                  </a:lnTo>
                  <a:lnTo>
                    <a:pt x="0" y="313448"/>
                  </a:lnTo>
                  <a:lnTo>
                    <a:pt x="0" y="331368"/>
                  </a:lnTo>
                  <a:lnTo>
                    <a:pt x="164934" y="331368"/>
                  </a:lnTo>
                  <a:lnTo>
                    <a:pt x="164934" y="635838"/>
                  </a:lnTo>
                  <a:lnTo>
                    <a:pt x="0" y="635838"/>
                  </a:lnTo>
                  <a:lnTo>
                    <a:pt x="0" y="653745"/>
                  </a:lnTo>
                  <a:lnTo>
                    <a:pt x="164934" y="653745"/>
                  </a:lnTo>
                  <a:lnTo>
                    <a:pt x="164934" y="958227"/>
                  </a:lnTo>
                  <a:lnTo>
                    <a:pt x="0" y="958227"/>
                  </a:lnTo>
                  <a:lnTo>
                    <a:pt x="0" y="976134"/>
                  </a:lnTo>
                  <a:lnTo>
                    <a:pt x="164934" y="976134"/>
                  </a:lnTo>
                  <a:lnTo>
                    <a:pt x="164934" y="1280604"/>
                  </a:lnTo>
                  <a:lnTo>
                    <a:pt x="0" y="1280604"/>
                  </a:lnTo>
                  <a:lnTo>
                    <a:pt x="0" y="1298511"/>
                  </a:lnTo>
                  <a:lnTo>
                    <a:pt x="164934" y="1298511"/>
                  </a:lnTo>
                  <a:lnTo>
                    <a:pt x="164934" y="1602994"/>
                  </a:lnTo>
                  <a:lnTo>
                    <a:pt x="0" y="1602994"/>
                  </a:lnTo>
                  <a:lnTo>
                    <a:pt x="0" y="1620901"/>
                  </a:lnTo>
                  <a:lnTo>
                    <a:pt x="164934" y="1620901"/>
                  </a:lnTo>
                  <a:lnTo>
                    <a:pt x="164934" y="1934324"/>
                  </a:lnTo>
                  <a:lnTo>
                    <a:pt x="0" y="1934324"/>
                  </a:lnTo>
                  <a:lnTo>
                    <a:pt x="0" y="1952231"/>
                  </a:lnTo>
                  <a:lnTo>
                    <a:pt x="164934" y="1952231"/>
                  </a:lnTo>
                  <a:lnTo>
                    <a:pt x="164934" y="2256701"/>
                  </a:lnTo>
                  <a:lnTo>
                    <a:pt x="0" y="2256701"/>
                  </a:lnTo>
                  <a:lnTo>
                    <a:pt x="0" y="2274620"/>
                  </a:lnTo>
                  <a:lnTo>
                    <a:pt x="164934" y="2274620"/>
                  </a:lnTo>
                  <a:lnTo>
                    <a:pt x="164934" y="2579090"/>
                  </a:lnTo>
                  <a:lnTo>
                    <a:pt x="0" y="2579090"/>
                  </a:lnTo>
                  <a:lnTo>
                    <a:pt x="0" y="2596997"/>
                  </a:lnTo>
                  <a:lnTo>
                    <a:pt x="164934" y="2596997"/>
                  </a:lnTo>
                  <a:lnTo>
                    <a:pt x="164934" y="2901467"/>
                  </a:lnTo>
                  <a:lnTo>
                    <a:pt x="0" y="2901467"/>
                  </a:lnTo>
                  <a:lnTo>
                    <a:pt x="0" y="2919387"/>
                  </a:lnTo>
                  <a:lnTo>
                    <a:pt x="164934" y="2919387"/>
                  </a:lnTo>
                  <a:lnTo>
                    <a:pt x="164934" y="3223857"/>
                  </a:lnTo>
                  <a:lnTo>
                    <a:pt x="0" y="3223857"/>
                  </a:lnTo>
                  <a:lnTo>
                    <a:pt x="0" y="3241764"/>
                  </a:lnTo>
                  <a:lnTo>
                    <a:pt x="164934" y="3241764"/>
                  </a:lnTo>
                  <a:lnTo>
                    <a:pt x="164934" y="3555187"/>
                  </a:lnTo>
                  <a:lnTo>
                    <a:pt x="0" y="3555187"/>
                  </a:lnTo>
                  <a:lnTo>
                    <a:pt x="0" y="3573094"/>
                  </a:lnTo>
                  <a:lnTo>
                    <a:pt x="164934" y="3573094"/>
                  </a:lnTo>
                  <a:lnTo>
                    <a:pt x="164934" y="3877564"/>
                  </a:lnTo>
                  <a:lnTo>
                    <a:pt x="0" y="3877564"/>
                  </a:lnTo>
                  <a:lnTo>
                    <a:pt x="0" y="3895483"/>
                  </a:lnTo>
                  <a:lnTo>
                    <a:pt x="164934" y="3895483"/>
                  </a:lnTo>
                  <a:lnTo>
                    <a:pt x="164934" y="4199953"/>
                  </a:lnTo>
                  <a:lnTo>
                    <a:pt x="0" y="4199953"/>
                  </a:lnTo>
                  <a:lnTo>
                    <a:pt x="0" y="4217860"/>
                  </a:lnTo>
                  <a:lnTo>
                    <a:pt x="164934" y="4217860"/>
                  </a:lnTo>
                  <a:lnTo>
                    <a:pt x="164934" y="4522343"/>
                  </a:lnTo>
                  <a:lnTo>
                    <a:pt x="0" y="4522343"/>
                  </a:lnTo>
                  <a:lnTo>
                    <a:pt x="0" y="4540250"/>
                  </a:lnTo>
                  <a:lnTo>
                    <a:pt x="164934" y="4540250"/>
                  </a:lnTo>
                  <a:lnTo>
                    <a:pt x="164934" y="4844720"/>
                  </a:lnTo>
                  <a:lnTo>
                    <a:pt x="182841" y="4844720"/>
                  </a:lnTo>
                  <a:lnTo>
                    <a:pt x="182841" y="4540250"/>
                  </a:lnTo>
                  <a:lnTo>
                    <a:pt x="487362" y="4540250"/>
                  </a:lnTo>
                  <a:lnTo>
                    <a:pt x="487362" y="4844720"/>
                  </a:lnTo>
                  <a:lnTo>
                    <a:pt x="505269" y="4844720"/>
                  </a:lnTo>
                  <a:lnTo>
                    <a:pt x="505269" y="4540250"/>
                  </a:lnTo>
                  <a:lnTo>
                    <a:pt x="809777" y="4540250"/>
                  </a:lnTo>
                  <a:lnTo>
                    <a:pt x="809777" y="4844720"/>
                  </a:lnTo>
                  <a:lnTo>
                    <a:pt x="827697" y="4844720"/>
                  </a:lnTo>
                  <a:lnTo>
                    <a:pt x="827697" y="4540250"/>
                  </a:lnTo>
                  <a:lnTo>
                    <a:pt x="1132205" y="4540250"/>
                  </a:lnTo>
                  <a:lnTo>
                    <a:pt x="1132205" y="4844720"/>
                  </a:lnTo>
                  <a:lnTo>
                    <a:pt x="1150112" y="4844720"/>
                  </a:lnTo>
                  <a:lnTo>
                    <a:pt x="1150112" y="4540250"/>
                  </a:lnTo>
                  <a:lnTo>
                    <a:pt x="1463586" y="4540250"/>
                  </a:lnTo>
                  <a:lnTo>
                    <a:pt x="1463586" y="4522343"/>
                  </a:lnTo>
                  <a:lnTo>
                    <a:pt x="1150112" y="4522343"/>
                  </a:lnTo>
                  <a:lnTo>
                    <a:pt x="1150112" y="4217860"/>
                  </a:lnTo>
                  <a:lnTo>
                    <a:pt x="1463586" y="4217860"/>
                  </a:lnTo>
                  <a:lnTo>
                    <a:pt x="1463586" y="4199953"/>
                  </a:lnTo>
                  <a:lnTo>
                    <a:pt x="1150112" y="4199953"/>
                  </a:lnTo>
                  <a:lnTo>
                    <a:pt x="1150112" y="3895483"/>
                  </a:lnTo>
                  <a:lnTo>
                    <a:pt x="1463586" y="3895483"/>
                  </a:lnTo>
                  <a:lnTo>
                    <a:pt x="1463586" y="3877564"/>
                  </a:lnTo>
                  <a:lnTo>
                    <a:pt x="1150112" y="3877564"/>
                  </a:lnTo>
                  <a:lnTo>
                    <a:pt x="1150112" y="3573094"/>
                  </a:lnTo>
                  <a:lnTo>
                    <a:pt x="1463586" y="3573094"/>
                  </a:lnTo>
                  <a:lnTo>
                    <a:pt x="1463586" y="3555187"/>
                  </a:lnTo>
                  <a:lnTo>
                    <a:pt x="1150112" y="3555187"/>
                  </a:lnTo>
                  <a:lnTo>
                    <a:pt x="1150112" y="3241764"/>
                  </a:lnTo>
                  <a:lnTo>
                    <a:pt x="1463586" y="3241764"/>
                  </a:lnTo>
                  <a:lnTo>
                    <a:pt x="1463586" y="3223857"/>
                  </a:lnTo>
                  <a:lnTo>
                    <a:pt x="1150112" y="3223857"/>
                  </a:lnTo>
                  <a:lnTo>
                    <a:pt x="1150112" y="2919387"/>
                  </a:lnTo>
                  <a:lnTo>
                    <a:pt x="1463586" y="2919387"/>
                  </a:lnTo>
                  <a:lnTo>
                    <a:pt x="1463586" y="2901467"/>
                  </a:lnTo>
                  <a:lnTo>
                    <a:pt x="1150112" y="2901467"/>
                  </a:lnTo>
                  <a:lnTo>
                    <a:pt x="1150112" y="2596997"/>
                  </a:lnTo>
                  <a:lnTo>
                    <a:pt x="1463586" y="2596997"/>
                  </a:lnTo>
                  <a:lnTo>
                    <a:pt x="1463586" y="2579090"/>
                  </a:lnTo>
                  <a:lnTo>
                    <a:pt x="1150112" y="2579090"/>
                  </a:lnTo>
                  <a:lnTo>
                    <a:pt x="1150112" y="2274620"/>
                  </a:lnTo>
                  <a:lnTo>
                    <a:pt x="1463586" y="2274620"/>
                  </a:lnTo>
                  <a:lnTo>
                    <a:pt x="1463586" y="2256701"/>
                  </a:lnTo>
                  <a:lnTo>
                    <a:pt x="1150112" y="2256701"/>
                  </a:lnTo>
                  <a:lnTo>
                    <a:pt x="1150112" y="1952231"/>
                  </a:lnTo>
                  <a:lnTo>
                    <a:pt x="1463586" y="1952231"/>
                  </a:lnTo>
                  <a:lnTo>
                    <a:pt x="1463586" y="1934324"/>
                  </a:lnTo>
                  <a:lnTo>
                    <a:pt x="1150112" y="1934324"/>
                  </a:lnTo>
                  <a:lnTo>
                    <a:pt x="1150112" y="1620901"/>
                  </a:lnTo>
                  <a:lnTo>
                    <a:pt x="1463586" y="1620901"/>
                  </a:lnTo>
                  <a:lnTo>
                    <a:pt x="1463586" y="1602994"/>
                  </a:lnTo>
                  <a:lnTo>
                    <a:pt x="1150112" y="1602994"/>
                  </a:lnTo>
                  <a:lnTo>
                    <a:pt x="1150112" y="1298511"/>
                  </a:lnTo>
                  <a:lnTo>
                    <a:pt x="1463586" y="1298511"/>
                  </a:lnTo>
                  <a:lnTo>
                    <a:pt x="1463586" y="1280604"/>
                  </a:lnTo>
                  <a:lnTo>
                    <a:pt x="1150112" y="1280604"/>
                  </a:lnTo>
                  <a:lnTo>
                    <a:pt x="1150112" y="976134"/>
                  </a:lnTo>
                  <a:lnTo>
                    <a:pt x="1463586" y="976134"/>
                  </a:lnTo>
                  <a:lnTo>
                    <a:pt x="1463586" y="958227"/>
                  </a:lnTo>
                  <a:lnTo>
                    <a:pt x="1150112" y="958227"/>
                  </a:lnTo>
                  <a:lnTo>
                    <a:pt x="1150112" y="653745"/>
                  </a:lnTo>
                  <a:lnTo>
                    <a:pt x="1463586" y="653745"/>
                  </a:lnTo>
                  <a:lnTo>
                    <a:pt x="1463586" y="635838"/>
                  </a:lnTo>
                  <a:lnTo>
                    <a:pt x="1150112" y="635838"/>
                  </a:lnTo>
                  <a:lnTo>
                    <a:pt x="1150112" y="331368"/>
                  </a:lnTo>
                  <a:lnTo>
                    <a:pt x="1463586" y="331368"/>
                  </a:lnTo>
                  <a:lnTo>
                    <a:pt x="1463586" y="313448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3084830" cy="10287635"/>
            </a:xfrm>
            <a:custGeom>
              <a:avLst/>
              <a:gdLst/>
              <a:ahLst/>
              <a:cxnLst/>
              <a:rect l="l" t="t" r="r" b="b"/>
              <a:pathLst>
                <a:path w="3084830" h="10287635">
                  <a:moveTo>
                    <a:pt x="1463586" y="9677006"/>
                  </a:moveTo>
                  <a:lnTo>
                    <a:pt x="1132205" y="9677006"/>
                  </a:lnTo>
                  <a:lnTo>
                    <a:pt x="1132205" y="9694913"/>
                  </a:lnTo>
                  <a:lnTo>
                    <a:pt x="1132205" y="9999383"/>
                  </a:lnTo>
                  <a:lnTo>
                    <a:pt x="827697" y="9999383"/>
                  </a:lnTo>
                  <a:lnTo>
                    <a:pt x="827697" y="9694913"/>
                  </a:lnTo>
                  <a:lnTo>
                    <a:pt x="1132205" y="9694913"/>
                  </a:lnTo>
                  <a:lnTo>
                    <a:pt x="1132205" y="9677006"/>
                  </a:lnTo>
                  <a:lnTo>
                    <a:pt x="809777" y="9677006"/>
                  </a:lnTo>
                  <a:lnTo>
                    <a:pt x="809777" y="9694913"/>
                  </a:lnTo>
                  <a:lnTo>
                    <a:pt x="809777" y="9999383"/>
                  </a:lnTo>
                  <a:lnTo>
                    <a:pt x="505269" y="9999383"/>
                  </a:lnTo>
                  <a:lnTo>
                    <a:pt x="505269" y="9694913"/>
                  </a:lnTo>
                  <a:lnTo>
                    <a:pt x="809777" y="9694913"/>
                  </a:lnTo>
                  <a:lnTo>
                    <a:pt x="809777" y="9677006"/>
                  </a:lnTo>
                  <a:lnTo>
                    <a:pt x="487362" y="9677006"/>
                  </a:lnTo>
                  <a:lnTo>
                    <a:pt x="487362" y="9694913"/>
                  </a:lnTo>
                  <a:lnTo>
                    <a:pt x="487362" y="9999383"/>
                  </a:lnTo>
                  <a:lnTo>
                    <a:pt x="182841" y="9999383"/>
                  </a:lnTo>
                  <a:lnTo>
                    <a:pt x="182841" y="9694913"/>
                  </a:lnTo>
                  <a:lnTo>
                    <a:pt x="487362" y="9694913"/>
                  </a:lnTo>
                  <a:lnTo>
                    <a:pt x="487362" y="9677006"/>
                  </a:lnTo>
                  <a:lnTo>
                    <a:pt x="0" y="9677006"/>
                  </a:lnTo>
                  <a:lnTo>
                    <a:pt x="0" y="9694913"/>
                  </a:lnTo>
                  <a:lnTo>
                    <a:pt x="164934" y="9694913"/>
                  </a:lnTo>
                  <a:lnTo>
                    <a:pt x="164934" y="9999383"/>
                  </a:lnTo>
                  <a:lnTo>
                    <a:pt x="0" y="9999383"/>
                  </a:lnTo>
                  <a:lnTo>
                    <a:pt x="0" y="10017290"/>
                  </a:lnTo>
                  <a:lnTo>
                    <a:pt x="164934" y="10017290"/>
                  </a:lnTo>
                  <a:lnTo>
                    <a:pt x="164934" y="10287203"/>
                  </a:lnTo>
                  <a:lnTo>
                    <a:pt x="182841" y="10287203"/>
                  </a:lnTo>
                  <a:lnTo>
                    <a:pt x="182841" y="10017290"/>
                  </a:lnTo>
                  <a:lnTo>
                    <a:pt x="487362" y="10017290"/>
                  </a:lnTo>
                  <a:lnTo>
                    <a:pt x="487362" y="10287203"/>
                  </a:lnTo>
                  <a:lnTo>
                    <a:pt x="505269" y="10287203"/>
                  </a:lnTo>
                  <a:lnTo>
                    <a:pt x="505269" y="10017290"/>
                  </a:lnTo>
                  <a:lnTo>
                    <a:pt x="809777" y="10017290"/>
                  </a:lnTo>
                  <a:lnTo>
                    <a:pt x="809777" y="10287203"/>
                  </a:lnTo>
                  <a:lnTo>
                    <a:pt x="827697" y="10287203"/>
                  </a:lnTo>
                  <a:lnTo>
                    <a:pt x="827697" y="10017290"/>
                  </a:lnTo>
                  <a:lnTo>
                    <a:pt x="1132205" y="10017290"/>
                  </a:lnTo>
                  <a:lnTo>
                    <a:pt x="1132205" y="10287203"/>
                  </a:lnTo>
                  <a:lnTo>
                    <a:pt x="1150112" y="10287203"/>
                  </a:lnTo>
                  <a:lnTo>
                    <a:pt x="1150112" y="10017290"/>
                  </a:lnTo>
                  <a:lnTo>
                    <a:pt x="1463586" y="10017290"/>
                  </a:lnTo>
                  <a:lnTo>
                    <a:pt x="1463586" y="9999383"/>
                  </a:lnTo>
                  <a:lnTo>
                    <a:pt x="1150112" y="9999383"/>
                  </a:lnTo>
                  <a:lnTo>
                    <a:pt x="1150112" y="9694913"/>
                  </a:lnTo>
                  <a:lnTo>
                    <a:pt x="1463586" y="9694913"/>
                  </a:lnTo>
                  <a:lnTo>
                    <a:pt x="1463586" y="9677006"/>
                  </a:lnTo>
                  <a:close/>
                </a:path>
                <a:path w="3084830" h="10287635">
                  <a:moveTo>
                    <a:pt x="1463586" y="9345638"/>
                  </a:moveTo>
                  <a:lnTo>
                    <a:pt x="1150112" y="9345638"/>
                  </a:lnTo>
                  <a:lnTo>
                    <a:pt x="1150112" y="9041168"/>
                  </a:lnTo>
                  <a:lnTo>
                    <a:pt x="1132205" y="9041168"/>
                  </a:lnTo>
                  <a:lnTo>
                    <a:pt x="1132205" y="9345638"/>
                  </a:lnTo>
                  <a:lnTo>
                    <a:pt x="0" y="9345638"/>
                  </a:lnTo>
                  <a:lnTo>
                    <a:pt x="0" y="9363545"/>
                  </a:lnTo>
                  <a:lnTo>
                    <a:pt x="164934" y="9363545"/>
                  </a:lnTo>
                  <a:lnTo>
                    <a:pt x="164934" y="9676981"/>
                  </a:lnTo>
                  <a:lnTo>
                    <a:pt x="182841" y="9676981"/>
                  </a:lnTo>
                  <a:lnTo>
                    <a:pt x="182841" y="9363545"/>
                  </a:lnTo>
                  <a:lnTo>
                    <a:pt x="487362" y="9363545"/>
                  </a:lnTo>
                  <a:lnTo>
                    <a:pt x="487362" y="9676981"/>
                  </a:lnTo>
                  <a:lnTo>
                    <a:pt x="505269" y="9676981"/>
                  </a:lnTo>
                  <a:lnTo>
                    <a:pt x="505269" y="9363545"/>
                  </a:lnTo>
                  <a:lnTo>
                    <a:pt x="809777" y="9363545"/>
                  </a:lnTo>
                  <a:lnTo>
                    <a:pt x="809777" y="9676981"/>
                  </a:lnTo>
                  <a:lnTo>
                    <a:pt x="827697" y="9676981"/>
                  </a:lnTo>
                  <a:lnTo>
                    <a:pt x="827697" y="9363545"/>
                  </a:lnTo>
                  <a:lnTo>
                    <a:pt x="1132205" y="9363545"/>
                  </a:lnTo>
                  <a:lnTo>
                    <a:pt x="1132205" y="9676981"/>
                  </a:lnTo>
                  <a:lnTo>
                    <a:pt x="1150112" y="9676981"/>
                  </a:lnTo>
                  <a:lnTo>
                    <a:pt x="1150112" y="9363545"/>
                  </a:lnTo>
                  <a:lnTo>
                    <a:pt x="1463586" y="9363545"/>
                  </a:lnTo>
                  <a:lnTo>
                    <a:pt x="1463586" y="9345638"/>
                  </a:lnTo>
                  <a:close/>
                </a:path>
                <a:path w="3084830" h="10287635">
                  <a:moveTo>
                    <a:pt x="1803920" y="1590522"/>
                  </a:moveTo>
                  <a:lnTo>
                    <a:pt x="1786013" y="1590522"/>
                  </a:lnTo>
                  <a:lnTo>
                    <a:pt x="1786013" y="1895005"/>
                  </a:lnTo>
                  <a:lnTo>
                    <a:pt x="1803920" y="1895005"/>
                  </a:lnTo>
                  <a:lnTo>
                    <a:pt x="1803920" y="1590522"/>
                  </a:lnTo>
                  <a:close/>
                </a:path>
                <a:path w="3084830" h="10287635">
                  <a:moveTo>
                    <a:pt x="1803920" y="215"/>
                  </a:moveTo>
                  <a:lnTo>
                    <a:pt x="1786013" y="215"/>
                  </a:lnTo>
                  <a:lnTo>
                    <a:pt x="1786013" y="274129"/>
                  </a:lnTo>
                  <a:lnTo>
                    <a:pt x="1803920" y="274129"/>
                  </a:lnTo>
                  <a:lnTo>
                    <a:pt x="1803920" y="215"/>
                  </a:lnTo>
                  <a:close/>
                </a:path>
                <a:path w="3084830" h="10287635">
                  <a:moveTo>
                    <a:pt x="2126348" y="1590522"/>
                  </a:moveTo>
                  <a:lnTo>
                    <a:pt x="2108428" y="1590522"/>
                  </a:lnTo>
                  <a:lnTo>
                    <a:pt x="2108428" y="1895005"/>
                  </a:lnTo>
                  <a:lnTo>
                    <a:pt x="2126348" y="1895005"/>
                  </a:lnTo>
                  <a:lnTo>
                    <a:pt x="2126348" y="1590522"/>
                  </a:lnTo>
                  <a:close/>
                </a:path>
                <a:path w="3084830" h="10287635">
                  <a:moveTo>
                    <a:pt x="2126348" y="215"/>
                  </a:moveTo>
                  <a:lnTo>
                    <a:pt x="2108428" y="215"/>
                  </a:lnTo>
                  <a:lnTo>
                    <a:pt x="2108428" y="274129"/>
                  </a:lnTo>
                  <a:lnTo>
                    <a:pt x="2126348" y="274129"/>
                  </a:lnTo>
                  <a:lnTo>
                    <a:pt x="2126348" y="215"/>
                  </a:lnTo>
                  <a:close/>
                </a:path>
                <a:path w="3084830" h="10287635">
                  <a:moveTo>
                    <a:pt x="2448776" y="1590522"/>
                  </a:moveTo>
                  <a:lnTo>
                    <a:pt x="2430856" y="1590522"/>
                  </a:lnTo>
                  <a:lnTo>
                    <a:pt x="2430856" y="1895005"/>
                  </a:lnTo>
                  <a:lnTo>
                    <a:pt x="2448776" y="1895005"/>
                  </a:lnTo>
                  <a:lnTo>
                    <a:pt x="2448776" y="1590522"/>
                  </a:lnTo>
                  <a:close/>
                </a:path>
                <a:path w="3084830" h="10287635">
                  <a:moveTo>
                    <a:pt x="2448776" y="215"/>
                  </a:moveTo>
                  <a:lnTo>
                    <a:pt x="2430856" y="215"/>
                  </a:lnTo>
                  <a:lnTo>
                    <a:pt x="2430856" y="274129"/>
                  </a:lnTo>
                  <a:lnTo>
                    <a:pt x="2448776" y="274129"/>
                  </a:lnTo>
                  <a:lnTo>
                    <a:pt x="2448776" y="215"/>
                  </a:lnTo>
                  <a:close/>
                </a:path>
                <a:path w="3084830" h="10287635">
                  <a:moveTo>
                    <a:pt x="2771190" y="1590522"/>
                  </a:moveTo>
                  <a:lnTo>
                    <a:pt x="2753283" y="1590522"/>
                  </a:lnTo>
                  <a:lnTo>
                    <a:pt x="2753283" y="1895005"/>
                  </a:lnTo>
                  <a:lnTo>
                    <a:pt x="2771190" y="1895005"/>
                  </a:lnTo>
                  <a:lnTo>
                    <a:pt x="2771190" y="1590522"/>
                  </a:lnTo>
                  <a:close/>
                </a:path>
                <a:path w="3084830" h="10287635">
                  <a:moveTo>
                    <a:pt x="2771190" y="215"/>
                  </a:moveTo>
                  <a:lnTo>
                    <a:pt x="2753283" y="215"/>
                  </a:lnTo>
                  <a:lnTo>
                    <a:pt x="2753283" y="274129"/>
                  </a:lnTo>
                  <a:lnTo>
                    <a:pt x="2771190" y="274129"/>
                  </a:lnTo>
                  <a:lnTo>
                    <a:pt x="2771190" y="215"/>
                  </a:lnTo>
                  <a:close/>
                </a:path>
                <a:path w="3084830" h="10287635">
                  <a:moveTo>
                    <a:pt x="3084665" y="274294"/>
                  </a:moveTo>
                  <a:lnTo>
                    <a:pt x="1481493" y="274294"/>
                  </a:lnTo>
                  <a:lnTo>
                    <a:pt x="1481493" y="0"/>
                  </a:lnTo>
                  <a:lnTo>
                    <a:pt x="1463586" y="0"/>
                  </a:lnTo>
                  <a:lnTo>
                    <a:pt x="1463586" y="1572158"/>
                  </a:lnTo>
                  <a:lnTo>
                    <a:pt x="1481493" y="1572158"/>
                  </a:lnTo>
                  <a:lnTo>
                    <a:pt x="1481493" y="1259763"/>
                  </a:lnTo>
                  <a:lnTo>
                    <a:pt x="1786013" y="1259763"/>
                  </a:lnTo>
                  <a:lnTo>
                    <a:pt x="1786013" y="1572615"/>
                  </a:lnTo>
                  <a:lnTo>
                    <a:pt x="1472539" y="1572615"/>
                  </a:lnTo>
                  <a:lnTo>
                    <a:pt x="1472539" y="1581505"/>
                  </a:lnTo>
                  <a:lnTo>
                    <a:pt x="1463586" y="1581505"/>
                  </a:lnTo>
                  <a:lnTo>
                    <a:pt x="1463586" y="1590395"/>
                  </a:lnTo>
                  <a:lnTo>
                    <a:pt x="1463586" y="1895170"/>
                  </a:lnTo>
                  <a:lnTo>
                    <a:pt x="1463586" y="3193034"/>
                  </a:lnTo>
                  <a:lnTo>
                    <a:pt x="1481493" y="3193034"/>
                  </a:lnTo>
                  <a:lnTo>
                    <a:pt x="1481493" y="2880639"/>
                  </a:lnTo>
                  <a:lnTo>
                    <a:pt x="3084665" y="2880639"/>
                  </a:lnTo>
                  <a:lnTo>
                    <a:pt x="3084665" y="2861589"/>
                  </a:lnTo>
                  <a:lnTo>
                    <a:pt x="2448776" y="2861589"/>
                  </a:lnTo>
                  <a:lnTo>
                    <a:pt x="2448776" y="2558072"/>
                  </a:lnTo>
                  <a:lnTo>
                    <a:pt x="3084665" y="2558072"/>
                  </a:lnTo>
                  <a:lnTo>
                    <a:pt x="3084665" y="2540292"/>
                  </a:lnTo>
                  <a:lnTo>
                    <a:pt x="2430856" y="2540292"/>
                  </a:lnTo>
                  <a:lnTo>
                    <a:pt x="2430856" y="2558072"/>
                  </a:lnTo>
                  <a:lnTo>
                    <a:pt x="2430856" y="2861589"/>
                  </a:lnTo>
                  <a:lnTo>
                    <a:pt x="2126348" y="2861589"/>
                  </a:lnTo>
                  <a:lnTo>
                    <a:pt x="2126348" y="2558072"/>
                  </a:lnTo>
                  <a:lnTo>
                    <a:pt x="2430856" y="2558072"/>
                  </a:lnTo>
                  <a:lnTo>
                    <a:pt x="2430856" y="2540292"/>
                  </a:lnTo>
                  <a:lnTo>
                    <a:pt x="2108428" y="2540292"/>
                  </a:lnTo>
                  <a:lnTo>
                    <a:pt x="2108428" y="2558072"/>
                  </a:lnTo>
                  <a:lnTo>
                    <a:pt x="2108428" y="2861589"/>
                  </a:lnTo>
                  <a:lnTo>
                    <a:pt x="1803920" y="2861589"/>
                  </a:lnTo>
                  <a:lnTo>
                    <a:pt x="1803920" y="2558072"/>
                  </a:lnTo>
                  <a:lnTo>
                    <a:pt x="2108428" y="2558072"/>
                  </a:lnTo>
                  <a:lnTo>
                    <a:pt x="2108428" y="2540292"/>
                  </a:lnTo>
                  <a:lnTo>
                    <a:pt x="1786013" y="2540292"/>
                  </a:lnTo>
                  <a:lnTo>
                    <a:pt x="1786013" y="2558072"/>
                  </a:lnTo>
                  <a:lnTo>
                    <a:pt x="1786013" y="2861589"/>
                  </a:lnTo>
                  <a:lnTo>
                    <a:pt x="1481493" y="2861589"/>
                  </a:lnTo>
                  <a:lnTo>
                    <a:pt x="1481493" y="2558072"/>
                  </a:lnTo>
                  <a:lnTo>
                    <a:pt x="1786013" y="2558072"/>
                  </a:lnTo>
                  <a:lnTo>
                    <a:pt x="1786013" y="2540292"/>
                  </a:lnTo>
                  <a:lnTo>
                    <a:pt x="1481493" y="2540292"/>
                  </a:lnTo>
                  <a:lnTo>
                    <a:pt x="1481493" y="2235517"/>
                  </a:lnTo>
                  <a:lnTo>
                    <a:pt x="1786013" y="2235517"/>
                  </a:lnTo>
                  <a:lnTo>
                    <a:pt x="1786013" y="2539771"/>
                  </a:lnTo>
                  <a:lnTo>
                    <a:pt x="1803920" y="2539771"/>
                  </a:lnTo>
                  <a:lnTo>
                    <a:pt x="1803920" y="2235517"/>
                  </a:lnTo>
                  <a:lnTo>
                    <a:pt x="2108428" y="2235517"/>
                  </a:lnTo>
                  <a:lnTo>
                    <a:pt x="2108428" y="2539771"/>
                  </a:lnTo>
                  <a:lnTo>
                    <a:pt x="2126348" y="2539771"/>
                  </a:lnTo>
                  <a:lnTo>
                    <a:pt x="2126348" y="2235517"/>
                  </a:lnTo>
                  <a:lnTo>
                    <a:pt x="2430856" y="2235517"/>
                  </a:lnTo>
                  <a:lnTo>
                    <a:pt x="2430856" y="2539771"/>
                  </a:lnTo>
                  <a:lnTo>
                    <a:pt x="2448776" y="2539771"/>
                  </a:lnTo>
                  <a:lnTo>
                    <a:pt x="2448776" y="2235517"/>
                  </a:lnTo>
                  <a:lnTo>
                    <a:pt x="2753283" y="2235517"/>
                  </a:lnTo>
                  <a:lnTo>
                    <a:pt x="2753283" y="2539771"/>
                  </a:lnTo>
                  <a:lnTo>
                    <a:pt x="2771190" y="2539771"/>
                  </a:lnTo>
                  <a:lnTo>
                    <a:pt x="2771190" y="2235517"/>
                  </a:lnTo>
                  <a:lnTo>
                    <a:pt x="3084665" y="2235517"/>
                  </a:lnTo>
                  <a:lnTo>
                    <a:pt x="3084665" y="2217737"/>
                  </a:lnTo>
                  <a:lnTo>
                    <a:pt x="1481493" y="2217737"/>
                  </a:lnTo>
                  <a:lnTo>
                    <a:pt x="1481493" y="1912950"/>
                  </a:lnTo>
                  <a:lnTo>
                    <a:pt x="1786013" y="1912950"/>
                  </a:lnTo>
                  <a:lnTo>
                    <a:pt x="1786013" y="2217382"/>
                  </a:lnTo>
                  <a:lnTo>
                    <a:pt x="1803920" y="2217382"/>
                  </a:lnTo>
                  <a:lnTo>
                    <a:pt x="1803920" y="1912950"/>
                  </a:lnTo>
                  <a:lnTo>
                    <a:pt x="2108428" y="1912950"/>
                  </a:lnTo>
                  <a:lnTo>
                    <a:pt x="2108428" y="2217382"/>
                  </a:lnTo>
                  <a:lnTo>
                    <a:pt x="2126348" y="2217382"/>
                  </a:lnTo>
                  <a:lnTo>
                    <a:pt x="2126348" y="1912950"/>
                  </a:lnTo>
                  <a:lnTo>
                    <a:pt x="2430856" y="1912950"/>
                  </a:lnTo>
                  <a:lnTo>
                    <a:pt x="2430856" y="2217382"/>
                  </a:lnTo>
                  <a:lnTo>
                    <a:pt x="2448776" y="2217382"/>
                  </a:lnTo>
                  <a:lnTo>
                    <a:pt x="2448776" y="1912950"/>
                  </a:lnTo>
                  <a:lnTo>
                    <a:pt x="2753283" y="1912950"/>
                  </a:lnTo>
                  <a:lnTo>
                    <a:pt x="2753283" y="2217382"/>
                  </a:lnTo>
                  <a:lnTo>
                    <a:pt x="2771190" y="2217382"/>
                  </a:lnTo>
                  <a:lnTo>
                    <a:pt x="2771190" y="1912950"/>
                  </a:lnTo>
                  <a:lnTo>
                    <a:pt x="3084665" y="1912950"/>
                  </a:lnTo>
                  <a:lnTo>
                    <a:pt x="3084665" y="1895170"/>
                  </a:lnTo>
                  <a:lnTo>
                    <a:pt x="1481493" y="1895170"/>
                  </a:lnTo>
                  <a:lnTo>
                    <a:pt x="1481493" y="1590395"/>
                  </a:lnTo>
                  <a:lnTo>
                    <a:pt x="3084665" y="1590395"/>
                  </a:lnTo>
                  <a:lnTo>
                    <a:pt x="3084665" y="1581505"/>
                  </a:lnTo>
                  <a:lnTo>
                    <a:pt x="3084665" y="1572615"/>
                  </a:lnTo>
                  <a:lnTo>
                    <a:pt x="2771190" y="1572615"/>
                  </a:lnTo>
                  <a:lnTo>
                    <a:pt x="2771190" y="1259763"/>
                  </a:lnTo>
                  <a:lnTo>
                    <a:pt x="3084665" y="1259763"/>
                  </a:lnTo>
                  <a:lnTo>
                    <a:pt x="3084665" y="1240713"/>
                  </a:lnTo>
                  <a:lnTo>
                    <a:pt x="2771190" y="1240713"/>
                  </a:lnTo>
                  <a:lnTo>
                    <a:pt x="2771190" y="937196"/>
                  </a:lnTo>
                  <a:lnTo>
                    <a:pt x="3084665" y="937196"/>
                  </a:lnTo>
                  <a:lnTo>
                    <a:pt x="3084665" y="919416"/>
                  </a:lnTo>
                  <a:lnTo>
                    <a:pt x="2753283" y="919416"/>
                  </a:lnTo>
                  <a:lnTo>
                    <a:pt x="2753283" y="937196"/>
                  </a:lnTo>
                  <a:lnTo>
                    <a:pt x="2753283" y="1240713"/>
                  </a:lnTo>
                  <a:lnTo>
                    <a:pt x="2753283" y="1259763"/>
                  </a:lnTo>
                  <a:lnTo>
                    <a:pt x="2753283" y="1572615"/>
                  </a:lnTo>
                  <a:lnTo>
                    <a:pt x="2448776" y="1572615"/>
                  </a:lnTo>
                  <a:lnTo>
                    <a:pt x="2448776" y="1259763"/>
                  </a:lnTo>
                  <a:lnTo>
                    <a:pt x="2753283" y="1259763"/>
                  </a:lnTo>
                  <a:lnTo>
                    <a:pt x="2753283" y="1240713"/>
                  </a:lnTo>
                  <a:lnTo>
                    <a:pt x="2448776" y="1240713"/>
                  </a:lnTo>
                  <a:lnTo>
                    <a:pt x="2448776" y="937196"/>
                  </a:lnTo>
                  <a:lnTo>
                    <a:pt x="2753283" y="937196"/>
                  </a:lnTo>
                  <a:lnTo>
                    <a:pt x="2753283" y="919416"/>
                  </a:lnTo>
                  <a:lnTo>
                    <a:pt x="2430856" y="919416"/>
                  </a:lnTo>
                  <a:lnTo>
                    <a:pt x="2430856" y="937196"/>
                  </a:lnTo>
                  <a:lnTo>
                    <a:pt x="2430856" y="1240713"/>
                  </a:lnTo>
                  <a:lnTo>
                    <a:pt x="2430856" y="1259763"/>
                  </a:lnTo>
                  <a:lnTo>
                    <a:pt x="2430856" y="1572615"/>
                  </a:lnTo>
                  <a:lnTo>
                    <a:pt x="2126348" y="1572615"/>
                  </a:lnTo>
                  <a:lnTo>
                    <a:pt x="2126348" y="1259763"/>
                  </a:lnTo>
                  <a:lnTo>
                    <a:pt x="2430856" y="1259763"/>
                  </a:lnTo>
                  <a:lnTo>
                    <a:pt x="2430856" y="1240713"/>
                  </a:lnTo>
                  <a:lnTo>
                    <a:pt x="2126348" y="1240713"/>
                  </a:lnTo>
                  <a:lnTo>
                    <a:pt x="2126348" y="937196"/>
                  </a:lnTo>
                  <a:lnTo>
                    <a:pt x="2430856" y="937196"/>
                  </a:lnTo>
                  <a:lnTo>
                    <a:pt x="2430856" y="919416"/>
                  </a:lnTo>
                  <a:lnTo>
                    <a:pt x="2108428" y="919416"/>
                  </a:lnTo>
                  <a:lnTo>
                    <a:pt x="2108428" y="937196"/>
                  </a:lnTo>
                  <a:lnTo>
                    <a:pt x="2108428" y="1240713"/>
                  </a:lnTo>
                  <a:lnTo>
                    <a:pt x="2108428" y="1259763"/>
                  </a:lnTo>
                  <a:lnTo>
                    <a:pt x="2108428" y="1572615"/>
                  </a:lnTo>
                  <a:lnTo>
                    <a:pt x="1803920" y="1572615"/>
                  </a:lnTo>
                  <a:lnTo>
                    <a:pt x="1803920" y="1259763"/>
                  </a:lnTo>
                  <a:lnTo>
                    <a:pt x="2108428" y="1259763"/>
                  </a:lnTo>
                  <a:lnTo>
                    <a:pt x="2108428" y="1240713"/>
                  </a:lnTo>
                  <a:lnTo>
                    <a:pt x="1803920" y="1240713"/>
                  </a:lnTo>
                  <a:lnTo>
                    <a:pt x="1803920" y="937196"/>
                  </a:lnTo>
                  <a:lnTo>
                    <a:pt x="2108428" y="937196"/>
                  </a:lnTo>
                  <a:lnTo>
                    <a:pt x="2108428" y="919416"/>
                  </a:lnTo>
                  <a:lnTo>
                    <a:pt x="1786013" y="919416"/>
                  </a:lnTo>
                  <a:lnTo>
                    <a:pt x="1786013" y="937196"/>
                  </a:lnTo>
                  <a:lnTo>
                    <a:pt x="1786013" y="1240713"/>
                  </a:lnTo>
                  <a:lnTo>
                    <a:pt x="1481493" y="1240713"/>
                  </a:lnTo>
                  <a:lnTo>
                    <a:pt x="1481493" y="937196"/>
                  </a:lnTo>
                  <a:lnTo>
                    <a:pt x="1786013" y="937196"/>
                  </a:lnTo>
                  <a:lnTo>
                    <a:pt x="1786013" y="919416"/>
                  </a:lnTo>
                  <a:lnTo>
                    <a:pt x="1481493" y="919416"/>
                  </a:lnTo>
                  <a:lnTo>
                    <a:pt x="1481493" y="614641"/>
                  </a:lnTo>
                  <a:lnTo>
                    <a:pt x="1786013" y="614641"/>
                  </a:lnTo>
                  <a:lnTo>
                    <a:pt x="1786013" y="918895"/>
                  </a:lnTo>
                  <a:lnTo>
                    <a:pt x="1803920" y="918895"/>
                  </a:lnTo>
                  <a:lnTo>
                    <a:pt x="1803920" y="614641"/>
                  </a:lnTo>
                  <a:lnTo>
                    <a:pt x="2108428" y="614641"/>
                  </a:lnTo>
                  <a:lnTo>
                    <a:pt x="2108428" y="918895"/>
                  </a:lnTo>
                  <a:lnTo>
                    <a:pt x="2126348" y="918895"/>
                  </a:lnTo>
                  <a:lnTo>
                    <a:pt x="2126348" y="614641"/>
                  </a:lnTo>
                  <a:lnTo>
                    <a:pt x="2430856" y="614641"/>
                  </a:lnTo>
                  <a:lnTo>
                    <a:pt x="2430856" y="918895"/>
                  </a:lnTo>
                  <a:lnTo>
                    <a:pt x="2448776" y="918895"/>
                  </a:lnTo>
                  <a:lnTo>
                    <a:pt x="2448776" y="614641"/>
                  </a:lnTo>
                  <a:lnTo>
                    <a:pt x="2753283" y="614641"/>
                  </a:lnTo>
                  <a:lnTo>
                    <a:pt x="2753283" y="918895"/>
                  </a:lnTo>
                  <a:lnTo>
                    <a:pt x="2771190" y="918895"/>
                  </a:lnTo>
                  <a:lnTo>
                    <a:pt x="2771190" y="614641"/>
                  </a:lnTo>
                  <a:lnTo>
                    <a:pt x="3084665" y="614641"/>
                  </a:lnTo>
                  <a:lnTo>
                    <a:pt x="3084665" y="596861"/>
                  </a:lnTo>
                  <a:lnTo>
                    <a:pt x="1481493" y="596861"/>
                  </a:lnTo>
                  <a:lnTo>
                    <a:pt x="1481493" y="292074"/>
                  </a:lnTo>
                  <a:lnTo>
                    <a:pt x="1786013" y="292074"/>
                  </a:lnTo>
                  <a:lnTo>
                    <a:pt x="1786013" y="596506"/>
                  </a:lnTo>
                  <a:lnTo>
                    <a:pt x="1803920" y="596506"/>
                  </a:lnTo>
                  <a:lnTo>
                    <a:pt x="1803920" y="292074"/>
                  </a:lnTo>
                  <a:lnTo>
                    <a:pt x="2108428" y="292074"/>
                  </a:lnTo>
                  <a:lnTo>
                    <a:pt x="2108428" y="596506"/>
                  </a:lnTo>
                  <a:lnTo>
                    <a:pt x="2126348" y="596506"/>
                  </a:lnTo>
                  <a:lnTo>
                    <a:pt x="2126348" y="292074"/>
                  </a:lnTo>
                  <a:lnTo>
                    <a:pt x="2430856" y="292074"/>
                  </a:lnTo>
                  <a:lnTo>
                    <a:pt x="2430856" y="596506"/>
                  </a:lnTo>
                  <a:lnTo>
                    <a:pt x="2448776" y="596506"/>
                  </a:lnTo>
                  <a:lnTo>
                    <a:pt x="2448776" y="292074"/>
                  </a:lnTo>
                  <a:lnTo>
                    <a:pt x="2753283" y="292074"/>
                  </a:lnTo>
                  <a:lnTo>
                    <a:pt x="2753283" y="596506"/>
                  </a:lnTo>
                  <a:lnTo>
                    <a:pt x="2771190" y="596506"/>
                  </a:lnTo>
                  <a:lnTo>
                    <a:pt x="2771190" y="292074"/>
                  </a:lnTo>
                  <a:lnTo>
                    <a:pt x="3084665" y="292074"/>
                  </a:lnTo>
                  <a:lnTo>
                    <a:pt x="3084665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3586" y="2557474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5" h="4200525">
                  <a:moveTo>
                    <a:pt x="340334" y="2274608"/>
                  </a:moveTo>
                  <a:lnTo>
                    <a:pt x="322427" y="2274608"/>
                  </a:lnTo>
                  <a:lnTo>
                    <a:pt x="322427" y="2579078"/>
                  </a:lnTo>
                  <a:lnTo>
                    <a:pt x="340334" y="2579078"/>
                  </a:lnTo>
                  <a:lnTo>
                    <a:pt x="340334" y="2274608"/>
                  </a:lnTo>
                  <a:close/>
                </a:path>
                <a:path w="1621155" h="4200525">
                  <a:moveTo>
                    <a:pt x="340334" y="653707"/>
                  </a:moveTo>
                  <a:lnTo>
                    <a:pt x="322427" y="653707"/>
                  </a:lnTo>
                  <a:lnTo>
                    <a:pt x="322427" y="958176"/>
                  </a:lnTo>
                  <a:lnTo>
                    <a:pt x="340334" y="958176"/>
                  </a:lnTo>
                  <a:lnTo>
                    <a:pt x="340334" y="653707"/>
                  </a:lnTo>
                  <a:close/>
                </a:path>
                <a:path w="1621155" h="4200525">
                  <a:moveTo>
                    <a:pt x="662762" y="2274608"/>
                  </a:moveTo>
                  <a:lnTo>
                    <a:pt x="644842" y="2274608"/>
                  </a:lnTo>
                  <a:lnTo>
                    <a:pt x="644842" y="2579078"/>
                  </a:lnTo>
                  <a:lnTo>
                    <a:pt x="662762" y="2579078"/>
                  </a:lnTo>
                  <a:lnTo>
                    <a:pt x="662762" y="2274608"/>
                  </a:lnTo>
                  <a:close/>
                </a:path>
                <a:path w="1621155" h="4200525">
                  <a:moveTo>
                    <a:pt x="662762" y="653707"/>
                  </a:moveTo>
                  <a:lnTo>
                    <a:pt x="644842" y="653707"/>
                  </a:lnTo>
                  <a:lnTo>
                    <a:pt x="644842" y="958176"/>
                  </a:lnTo>
                  <a:lnTo>
                    <a:pt x="662762" y="958176"/>
                  </a:lnTo>
                  <a:lnTo>
                    <a:pt x="662762" y="653707"/>
                  </a:lnTo>
                  <a:close/>
                </a:path>
                <a:path w="1621155" h="4200525">
                  <a:moveTo>
                    <a:pt x="985189" y="2274608"/>
                  </a:moveTo>
                  <a:lnTo>
                    <a:pt x="967270" y="2274608"/>
                  </a:lnTo>
                  <a:lnTo>
                    <a:pt x="967270" y="2579078"/>
                  </a:lnTo>
                  <a:lnTo>
                    <a:pt x="985189" y="2579078"/>
                  </a:lnTo>
                  <a:lnTo>
                    <a:pt x="985189" y="2274608"/>
                  </a:lnTo>
                  <a:close/>
                </a:path>
                <a:path w="1621155" h="4200525">
                  <a:moveTo>
                    <a:pt x="985189" y="653707"/>
                  </a:moveTo>
                  <a:lnTo>
                    <a:pt x="967270" y="653707"/>
                  </a:lnTo>
                  <a:lnTo>
                    <a:pt x="967270" y="958176"/>
                  </a:lnTo>
                  <a:lnTo>
                    <a:pt x="985189" y="958176"/>
                  </a:lnTo>
                  <a:lnTo>
                    <a:pt x="985189" y="653707"/>
                  </a:lnTo>
                  <a:close/>
                </a:path>
                <a:path w="1621155" h="4200525">
                  <a:moveTo>
                    <a:pt x="985189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89" y="304469"/>
                  </a:lnTo>
                  <a:lnTo>
                    <a:pt x="985189" y="0"/>
                  </a:lnTo>
                  <a:close/>
                </a:path>
                <a:path w="1621155" h="4200525">
                  <a:moveTo>
                    <a:pt x="1307604" y="2274608"/>
                  </a:moveTo>
                  <a:lnTo>
                    <a:pt x="1289697" y="2274608"/>
                  </a:lnTo>
                  <a:lnTo>
                    <a:pt x="1289697" y="2579078"/>
                  </a:lnTo>
                  <a:lnTo>
                    <a:pt x="1307604" y="2579078"/>
                  </a:lnTo>
                  <a:lnTo>
                    <a:pt x="1307604" y="2274608"/>
                  </a:lnTo>
                  <a:close/>
                </a:path>
                <a:path w="1621155" h="4200525">
                  <a:moveTo>
                    <a:pt x="1307604" y="653707"/>
                  </a:moveTo>
                  <a:lnTo>
                    <a:pt x="1289697" y="653707"/>
                  </a:lnTo>
                  <a:lnTo>
                    <a:pt x="1289697" y="958176"/>
                  </a:lnTo>
                  <a:lnTo>
                    <a:pt x="1307604" y="958176"/>
                  </a:lnTo>
                  <a:lnTo>
                    <a:pt x="1307604" y="653707"/>
                  </a:lnTo>
                  <a:close/>
                </a:path>
                <a:path w="1621155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200525">
                  <a:moveTo>
                    <a:pt x="1621078" y="2256688"/>
                  </a:moveTo>
                  <a:lnTo>
                    <a:pt x="8953" y="2256688"/>
                  </a:lnTo>
                  <a:lnTo>
                    <a:pt x="8953" y="2265578"/>
                  </a:lnTo>
                  <a:lnTo>
                    <a:pt x="0" y="2265578"/>
                  </a:lnTo>
                  <a:lnTo>
                    <a:pt x="0" y="3877119"/>
                  </a:lnTo>
                  <a:lnTo>
                    <a:pt x="17907" y="3877119"/>
                  </a:lnTo>
                  <a:lnTo>
                    <a:pt x="17907" y="3564712"/>
                  </a:lnTo>
                  <a:lnTo>
                    <a:pt x="322427" y="3564712"/>
                  </a:lnTo>
                  <a:lnTo>
                    <a:pt x="322427" y="3877564"/>
                  </a:lnTo>
                  <a:lnTo>
                    <a:pt x="8953" y="3877564"/>
                  </a:lnTo>
                  <a:lnTo>
                    <a:pt x="8953" y="3886454"/>
                  </a:lnTo>
                  <a:lnTo>
                    <a:pt x="0" y="3886454"/>
                  </a:lnTo>
                  <a:lnTo>
                    <a:pt x="0" y="3895344"/>
                  </a:lnTo>
                  <a:lnTo>
                    <a:pt x="0" y="4200118"/>
                  </a:lnTo>
                  <a:lnTo>
                    <a:pt x="17907" y="4200118"/>
                  </a:lnTo>
                  <a:lnTo>
                    <a:pt x="17907" y="3895344"/>
                  </a:lnTo>
                  <a:lnTo>
                    <a:pt x="1621078" y="3895344"/>
                  </a:lnTo>
                  <a:lnTo>
                    <a:pt x="1621078" y="3886454"/>
                  </a:lnTo>
                  <a:lnTo>
                    <a:pt x="1621078" y="3877564"/>
                  </a:lnTo>
                  <a:lnTo>
                    <a:pt x="1307604" y="3877564"/>
                  </a:lnTo>
                  <a:lnTo>
                    <a:pt x="1307604" y="3564712"/>
                  </a:lnTo>
                  <a:lnTo>
                    <a:pt x="1621078" y="3564712"/>
                  </a:lnTo>
                  <a:lnTo>
                    <a:pt x="1621078" y="3545662"/>
                  </a:lnTo>
                  <a:lnTo>
                    <a:pt x="1307604" y="3545662"/>
                  </a:lnTo>
                  <a:lnTo>
                    <a:pt x="1307604" y="3242157"/>
                  </a:lnTo>
                  <a:lnTo>
                    <a:pt x="1621078" y="3242157"/>
                  </a:lnTo>
                  <a:lnTo>
                    <a:pt x="1621078" y="3224377"/>
                  </a:lnTo>
                  <a:lnTo>
                    <a:pt x="1289697" y="3224377"/>
                  </a:lnTo>
                  <a:lnTo>
                    <a:pt x="1289697" y="3242157"/>
                  </a:lnTo>
                  <a:lnTo>
                    <a:pt x="1289697" y="3545662"/>
                  </a:lnTo>
                  <a:lnTo>
                    <a:pt x="1289697" y="3564712"/>
                  </a:lnTo>
                  <a:lnTo>
                    <a:pt x="1289697" y="3877564"/>
                  </a:lnTo>
                  <a:lnTo>
                    <a:pt x="985189" y="3877564"/>
                  </a:lnTo>
                  <a:lnTo>
                    <a:pt x="985189" y="3564712"/>
                  </a:lnTo>
                  <a:lnTo>
                    <a:pt x="1289697" y="3564712"/>
                  </a:lnTo>
                  <a:lnTo>
                    <a:pt x="1289697" y="3545662"/>
                  </a:lnTo>
                  <a:lnTo>
                    <a:pt x="985189" y="3545662"/>
                  </a:lnTo>
                  <a:lnTo>
                    <a:pt x="985189" y="3242157"/>
                  </a:lnTo>
                  <a:lnTo>
                    <a:pt x="1289697" y="3242157"/>
                  </a:lnTo>
                  <a:lnTo>
                    <a:pt x="1289697" y="3224377"/>
                  </a:lnTo>
                  <a:lnTo>
                    <a:pt x="967270" y="3224377"/>
                  </a:lnTo>
                  <a:lnTo>
                    <a:pt x="967270" y="3242157"/>
                  </a:lnTo>
                  <a:lnTo>
                    <a:pt x="967270" y="3545662"/>
                  </a:lnTo>
                  <a:lnTo>
                    <a:pt x="967270" y="3564712"/>
                  </a:lnTo>
                  <a:lnTo>
                    <a:pt x="967270" y="3877564"/>
                  </a:lnTo>
                  <a:lnTo>
                    <a:pt x="662762" y="3877564"/>
                  </a:lnTo>
                  <a:lnTo>
                    <a:pt x="662762" y="3564712"/>
                  </a:lnTo>
                  <a:lnTo>
                    <a:pt x="967270" y="3564712"/>
                  </a:lnTo>
                  <a:lnTo>
                    <a:pt x="967270" y="3545662"/>
                  </a:lnTo>
                  <a:lnTo>
                    <a:pt x="662762" y="3545662"/>
                  </a:lnTo>
                  <a:lnTo>
                    <a:pt x="662762" y="3242157"/>
                  </a:lnTo>
                  <a:lnTo>
                    <a:pt x="967270" y="3242157"/>
                  </a:lnTo>
                  <a:lnTo>
                    <a:pt x="967270" y="3224377"/>
                  </a:lnTo>
                  <a:lnTo>
                    <a:pt x="644842" y="3224377"/>
                  </a:lnTo>
                  <a:lnTo>
                    <a:pt x="644842" y="3242157"/>
                  </a:lnTo>
                  <a:lnTo>
                    <a:pt x="644842" y="3545662"/>
                  </a:lnTo>
                  <a:lnTo>
                    <a:pt x="644842" y="3564712"/>
                  </a:lnTo>
                  <a:lnTo>
                    <a:pt x="644842" y="3877564"/>
                  </a:lnTo>
                  <a:lnTo>
                    <a:pt x="340334" y="3877564"/>
                  </a:lnTo>
                  <a:lnTo>
                    <a:pt x="340334" y="3564712"/>
                  </a:lnTo>
                  <a:lnTo>
                    <a:pt x="644842" y="3564712"/>
                  </a:lnTo>
                  <a:lnTo>
                    <a:pt x="644842" y="3545662"/>
                  </a:lnTo>
                  <a:lnTo>
                    <a:pt x="340334" y="3545662"/>
                  </a:lnTo>
                  <a:lnTo>
                    <a:pt x="340334" y="3242157"/>
                  </a:lnTo>
                  <a:lnTo>
                    <a:pt x="644842" y="3242157"/>
                  </a:lnTo>
                  <a:lnTo>
                    <a:pt x="644842" y="3224377"/>
                  </a:lnTo>
                  <a:lnTo>
                    <a:pt x="322427" y="3224377"/>
                  </a:lnTo>
                  <a:lnTo>
                    <a:pt x="322427" y="3242157"/>
                  </a:lnTo>
                  <a:lnTo>
                    <a:pt x="322427" y="3545662"/>
                  </a:lnTo>
                  <a:lnTo>
                    <a:pt x="17907" y="3545662"/>
                  </a:lnTo>
                  <a:lnTo>
                    <a:pt x="17907" y="3242157"/>
                  </a:lnTo>
                  <a:lnTo>
                    <a:pt x="322427" y="3242157"/>
                  </a:lnTo>
                  <a:lnTo>
                    <a:pt x="322427" y="3224377"/>
                  </a:lnTo>
                  <a:lnTo>
                    <a:pt x="17907" y="3224377"/>
                  </a:lnTo>
                  <a:lnTo>
                    <a:pt x="17907" y="2919590"/>
                  </a:lnTo>
                  <a:lnTo>
                    <a:pt x="322427" y="2919590"/>
                  </a:lnTo>
                  <a:lnTo>
                    <a:pt x="322427" y="3223844"/>
                  </a:lnTo>
                  <a:lnTo>
                    <a:pt x="340334" y="3223844"/>
                  </a:lnTo>
                  <a:lnTo>
                    <a:pt x="340334" y="2919590"/>
                  </a:lnTo>
                  <a:lnTo>
                    <a:pt x="644842" y="2919590"/>
                  </a:lnTo>
                  <a:lnTo>
                    <a:pt x="644842" y="3223844"/>
                  </a:lnTo>
                  <a:lnTo>
                    <a:pt x="662762" y="3223844"/>
                  </a:lnTo>
                  <a:lnTo>
                    <a:pt x="662762" y="2919590"/>
                  </a:lnTo>
                  <a:lnTo>
                    <a:pt x="967270" y="2919590"/>
                  </a:lnTo>
                  <a:lnTo>
                    <a:pt x="967270" y="3223844"/>
                  </a:lnTo>
                  <a:lnTo>
                    <a:pt x="985189" y="3223844"/>
                  </a:lnTo>
                  <a:lnTo>
                    <a:pt x="985189" y="2919590"/>
                  </a:lnTo>
                  <a:lnTo>
                    <a:pt x="1289697" y="2919590"/>
                  </a:lnTo>
                  <a:lnTo>
                    <a:pt x="1289697" y="3223844"/>
                  </a:lnTo>
                  <a:lnTo>
                    <a:pt x="1307604" y="3223844"/>
                  </a:lnTo>
                  <a:lnTo>
                    <a:pt x="1307604" y="2919590"/>
                  </a:lnTo>
                  <a:lnTo>
                    <a:pt x="1621078" y="2919590"/>
                  </a:lnTo>
                  <a:lnTo>
                    <a:pt x="1621078" y="2901810"/>
                  </a:lnTo>
                  <a:lnTo>
                    <a:pt x="17907" y="2901810"/>
                  </a:lnTo>
                  <a:lnTo>
                    <a:pt x="17907" y="2597035"/>
                  </a:lnTo>
                  <a:lnTo>
                    <a:pt x="322427" y="2597035"/>
                  </a:lnTo>
                  <a:lnTo>
                    <a:pt x="322427" y="2901467"/>
                  </a:lnTo>
                  <a:lnTo>
                    <a:pt x="340334" y="2901467"/>
                  </a:lnTo>
                  <a:lnTo>
                    <a:pt x="340334" y="2597035"/>
                  </a:lnTo>
                  <a:lnTo>
                    <a:pt x="644842" y="2597035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7035"/>
                  </a:lnTo>
                  <a:lnTo>
                    <a:pt x="967270" y="2597035"/>
                  </a:lnTo>
                  <a:lnTo>
                    <a:pt x="967270" y="2901467"/>
                  </a:lnTo>
                  <a:lnTo>
                    <a:pt x="985189" y="2901467"/>
                  </a:lnTo>
                  <a:lnTo>
                    <a:pt x="985189" y="2597035"/>
                  </a:lnTo>
                  <a:lnTo>
                    <a:pt x="1289697" y="2597035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7035"/>
                  </a:lnTo>
                  <a:lnTo>
                    <a:pt x="1621078" y="2597035"/>
                  </a:lnTo>
                  <a:lnTo>
                    <a:pt x="1621078" y="2579255"/>
                  </a:lnTo>
                  <a:lnTo>
                    <a:pt x="17907" y="2579255"/>
                  </a:lnTo>
                  <a:lnTo>
                    <a:pt x="17907" y="2274468"/>
                  </a:lnTo>
                  <a:lnTo>
                    <a:pt x="1621078" y="2274468"/>
                  </a:lnTo>
                  <a:lnTo>
                    <a:pt x="1621078" y="2265578"/>
                  </a:lnTo>
                  <a:lnTo>
                    <a:pt x="1621078" y="2256688"/>
                  </a:lnTo>
                  <a:close/>
                </a:path>
                <a:path w="1621155" h="4200525">
                  <a:moveTo>
                    <a:pt x="1621078" y="635800"/>
                  </a:moveTo>
                  <a:lnTo>
                    <a:pt x="1307604" y="635800"/>
                  </a:lnTo>
                  <a:lnTo>
                    <a:pt x="1307604" y="322389"/>
                  </a:lnTo>
                  <a:lnTo>
                    <a:pt x="1289697" y="322389"/>
                  </a:lnTo>
                  <a:lnTo>
                    <a:pt x="1289697" y="635800"/>
                  </a:lnTo>
                  <a:lnTo>
                    <a:pt x="985189" y="635800"/>
                  </a:lnTo>
                  <a:lnTo>
                    <a:pt x="985189" y="322389"/>
                  </a:lnTo>
                  <a:lnTo>
                    <a:pt x="967270" y="322389"/>
                  </a:lnTo>
                  <a:lnTo>
                    <a:pt x="967270" y="635800"/>
                  </a:lnTo>
                  <a:lnTo>
                    <a:pt x="662762" y="635800"/>
                  </a:lnTo>
                  <a:lnTo>
                    <a:pt x="662762" y="322389"/>
                  </a:lnTo>
                  <a:lnTo>
                    <a:pt x="644842" y="322389"/>
                  </a:lnTo>
                  <a:lnTo>
                    <a:pt x="644842" y="635800"/>
                  </a:lnTo>
                  <a:lnTo>
                    <a:pt x="340334" y="635800"/>
                  </a:lnTo>
                  <a:lnTo>
                    <a:pt x="340334" y="322389"/>
                  </a:lnTo>
                  <a:lnTo>
                    <a:pt x="322427" y="322389"/>
                  </a:lnTo>
                  <a:lnTo>
                    <a:pt x="322427" y="635800"/>
                  </a:lnTo>
                  <a:lnTo>
                    <a:pt x="8953" y="635800"/>
                  </a:lnTo>
                  <a:lnTo>
                    <a:pt x="8953" y="644690"/>
                  </a:lnTo>
                  <a:lnTo>
                    <a:pt x="0" y="644690"/>
                  </a:lnTo>
                  <a:lnTo>
                    <a:pt x="0" y="653580"/>
                  </a:lnTo>
                  <a:lnTo>
                    <a:pt x="0" y="958354"/>
                  </a:lnTo>
                  <a:lnTo>
                    <a:pt x="0" y="2256218"/>
                  </a:lnTo>
                  <a:lnTo>
                    <a:pt x="17907" y="2256218"/>
                  </a:lnTo>
                  <a:lnTo>
                    <a:pt x="17907" y="1943823"/>
                  </a:lnTo>
                  <a:lnTo>
                    <a:pt x="322427" y="1943823"/>
                  </a:lnTo>
                  <a:lnTo>
                    <a:pt x="322427" y="2256675"/>
                  </a:lnTo>
                  <a:lnTo>
                    <a:pt x="340334" y="2256675"/>
                  </a:lnTo>
                  <a:lnTo>
                    <a:pt x="340334" y="1943823"/>
                  </a:lnTo>
                  <a:lnTo>
                    <a:pt x="644842" y="1943823"/>
                  </a:lnTo>
                  <a:lnTo>
                    <a:pt x="644842" y="2256675"/>
                  </a:lnTo>
                  <a:lnTo>
                    <a:pt x="662762" y="2256675"/>
                  </a:lnTo>
                  <a:lnTo>
                    <a:pt x="662762" y="1943823"/>
                  </a:lnTo>
                  <a:lnTo>
                    <a:pt x="967270" y="1943823"/>
                  </a:lnTo>
                  <a:lnTo>
                    <a:pt x="967270" y="2256675"/>
                  </a:lnTo>
                  <a:lnTo>
                    <a:pt x="985189" y="2256675"/>
                  </a:lnTo>
                  <a:lnTo>
                    <a:pt x="985189" y="1943823"/>
                  </a:lnTo>
                  <a:lnTo>
                    <a:pt x="1289697" y="1943823"/>
                  </a:lnTo>
                  <a:lnTo>
                    <a:pt x="1289697" y="2256675"/>
                  </a:lnTo>
                  <a:lnTo>
                    <a:pt x="1307604" y="2256675"/>
                  </a:lnTo>
                  <a:lnTo>
                    <a:pt x="1307604" y="1943823"/>
                  </a:lnTo>
                  <a:lnTo>
                    <a:pt x="1621078" y="1943823"/>
                  </a:lnTo>
                  <a:lnTo>
                    <a:pt x="1621078" y="1924773"/>
                  </a:lnTo>
                  <a:lnTo>
                    <a:pt x="1307604" y="1924773"/>
                  </a:lnTo>
                  <a:lnTo>
                    <a:pt x="1307604" y="1621256"/>
                  </a:lnTo>
                  <a:lnTo>
                    <a:pt x="1621078" y="1621256"/>
                  </a:lnTo>
                  <a:lnTo>
                    <a:pt x="1621078" y="1603476"/>
                  </a:lnTo>
                  <a:lnTo>
                    <a:pt x="1289697" y="1603476"/>
                  </a:lnTo>
                  <a:lnTo>
                    <a:pt x="1289697" y="1621256"/>
                  </a:lnTo>
                  <a:lnTo>
                    <a:pt x="1289697" y="1924773"/>
                  </a:lnTo>
                  <a:lnTo>
                    <a:pt x="985189" y="1924773"/>
                  </a:lnTo>
                  <a:lnTo>
                    <a:pt x="985189" y="1621256"/>
                  </a:lnTo>
                  <a:lnTo>
                    <a:pt x="1289697" y="1621256"/>
                  </a:lnTo>
                  <a:lnTo>
                    <a:pt x="1289697" y="1603476"/>
                  </a:lnTo>
                  <a:lnTo>
                    <a:pt x="967270" y="1603476"/>
                  </a:lnTo>
                  <a:lnTo>
                    <a:pt x="967270" y="1621256"/>
                  </a:lnTo>
                  <a:lnTo>
                    <a:pt x="967270" y="1924773"/>
                  </a:lnTo>
                  <a:lnTo>
                    <a:pt x="662762" y="1924773"/>
                  </a:lnTo>
                  <a:lnTo>
                    <a:pt x="662762" y="1621256"/>
                  </a:lnTo>
                  <a:lnTo>
                    <a:pt x="967270" y="1621256"/>
                  </a:lnTo>
                  <a:lnTo>
                    <a:pt x="967270" y="1603476"/>
                  </a:lnTo>
                  <a:lnTo>
                    <a:pt x="644842" y="1603476"/>
                  </a:lnTo>
                  <a:lnTo>
                    <a:pt x="644842" y="1621256"/>
                  </a:lnTo>
                  <a:lnTo>
                    <a:pt x="644842" y="1924773"/>
                  </a:lnTo>
                  <a:lnTo>
                    <a:pt x="340334" y="1924773"/>
                  </a:lnTo>
                  <a:lnTo>
                    <a:pt x="340334" y="1621256"/>
                  </a:lnTo>
                  <a:lnTo>
                    <a:pt x="644842" y="1621256"/>
                  </a:lnTo>
                  <a:lnTo>
                    <a:pt x="644842" y="1603476"/>
                  </a:lnTo>
                  <a:lnTo>
                    <a:pt x="322427" y="1603476"/>
                  </a:lnTo>
                  <a:lnTo>
                    <a:pt x="322427" y="1621256"/>
                  </a:lnTo>
                  <a:lnTo>
                    <a:pt x="322427" y="1924773"/>
                  </a:lnTo>
                  <a:lnTo>
                    <a:pt x="17907" y="1924773"/>
                  </a:lnTo>
                  <a:lnTo>
                    <a:pt x="17907" y="1621256"/>
                  </a:lnTo>
                  <a:lnTo>
                    <a:pt x="322427" y="1621256"/>
                  </a:lnTo>
                  <a:lnTo>
                    <a:pt x="322427" y="1603476"/>
                  </a:lnTo>
                  <a:lnTo>
                    <a:pt x="17907" y="1603476"/>
                  </a:lnTo>
                  <a:lnTo>
                    <a:pt x="17907" y="1298702"/>
                  </a:lnTo>
                  <a:lnTo>
                    <a:pt x="322427" y="1298702"/>
                  </a:lnTo>
                  <a:lnTo>
                    <a:pt x="322427" y="1602955"/>
                  </a:lnTo>
                  <a:lnTo>
                    <a:pt x="340334" y="1602955"/>
                  </a:lnTo>
                  <a:lnTo>
                    <a:pt x="340334" y="1298702"/>
                  </a:lnTo>
                  <a:lnTo>
                    <a:pt x="644842" y="1298702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702"/>
                  </a:lnTo>
                  <a:lnTo>
                    <a:pt x="967270" y="1298702"/>
                  </a:lnTo>
                  <a:lnTo>
                    <a:pt x="967270" y="1602955"/>
                  </a:lnTo>
                  <a:lnTo>
                    <a:pt x="985189" y="1602955"/>
                  </a:lnTo>
                  <a:lnTo>
                    <a:pt x="985189" y="1298702"/>
                  </a:lnTo>
                  <a:lnTo>
                    <a:pt x="1289697" y="1298702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702"/>
                  </a:lnTo>
                  <a:lnTo>
                    <a:pt x="1621078" y="1298702"/>
                  </a:lnTo>
                  <a:lnTo>
                    <a:pt x="1621078" y="1280922"/>
                  </a:lnTo>
                  <a:lnTo>
                    <a:pt x="17907" y="1280922"/>
                  </a:lnTo>
                  <a:lnTo>
                    <a:pt x="17907" y="976134"/>
                  </a:lnTo>
                  <a:lnTo>
                    <a:pt x="322427" y="976134"/>
                  </a:lnTo>
                  <a:lnTo>
                    <a:pt x="322427" y="1280566"/>
                  </a:lnTo>
                  <a:lnTo>
                    <a:pt x="340334" y="1280566"/>
                  </a:lnTo>
                  <a:lnTo>
                    <a:pt x="340334" y="976134"/>
                  </a:lnTo>
                  <a:lnTo>
                    <a:pt x="644842" y="976134"/>
                  </a:lnTo>
                  <a:lnTo>
                    <a:pt x="644842" y="1280566"/>
                  </a:lnTo>
                  <a:lnTo>
                    <a:pt x="662762" y="1280566"/>
                  </a:lnTo>
                  <a:lnTo>
                    <a:pt x="662762" y="976134"/>
                  </a:lnTo>
                  <a:lnTo>
                    <a:pt x="967270" y="976134"/>
                  </a:lnTo>
                  <a:lnTo>
                    <a:pt x="967270" y="1280566"/>
                  </a:lnTo>
                  <a:lnTo>
                    <a:pt x="985189" y="1280566"/>
                  </a:lnTo>
                  <a:lnTo>
                    <a:pt x="985189" y="976134"/>
                  </a:lnTo>
                  <a:lnTo>
                    <a:pt x="1289697" y="976134"/>
                  </a:lnTo>
                  <a:lnTo>
                    <a:pt x="1289697" y="1280566"/>
                  </a:lnTo>
                  <a:lnTo>
                    <a:pt x="1307604" y="1280566"/>
                  </a:lnTo>
                  <a:lnTo>
                    <a:pt x="1307604" y="976134"/>
                  </a:lnTo>
                  <a:lnTo>
                    <a:pt x="1621078" y="976134"/>
                  </a:lnTo>
                  <a:lnTo>
                    <a:pt x="1621078" y="958354"/>
                  </a:lnTo>
                  <a:lnTo>
                    <a:pt x="17907" y="958354"/>
                  </a:lnTo>
                  <a:lnTo>
                    <a:pt x="17907" y="653580"/>
                  </a:lnTo>
                  <a:lnTo>
                    <a:pt x="1621078" y="653580"/>
                  </a:lnTo>
                  <a:lnTo>
                    <a:pt x="1621078" y="644690"/>
                  </a:lnTo>
                  <a:lnTo>
                    <a:pt x="1621078" y="635800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3586" y="6452818"/>
              <a:ext cx="1621155" cy="3835400"/>
            </a:xfrm>
            <a:custGeom>
              <a:avLst/>
              <a:gdLst/>
              <a:ahLst/>
              <a:cxnLst/>
              <a:rect l="l" t="t" r="r" b="b"/>
              <a:pathLst>
                <a:path w="1621155" h="3835400">
                  <a:moveTo>
                    <a:pt x="340334" y="3241891"/>
                  </a:moveTo>
                  <a:lnTo>
                    <a:pt x="322427" y="3241891"/>
                  </a:lnTo>
                  <a:lnTo>
                    <a:pt x="322427" y="3546360"/>
                  </a:lnTo>
                  <a:lnTo>
                    <a:pt x="340334" y="3546360"/>
                  </a:lnTo>
                  <a:lnTo>
                    <a:pt x="340334" y="3241891"/>
                  </a:lnTo>
                  <a:close/>
                </a:path>
                <a:path w="1621155" h="3835400">
                  <a:moveTo>
                    <a:pt x="340334" y="1620989"/>
                  </a:moveTo>
                  <a:lnTo>
                    <a:pt x="322427" y="1620989"/>
                  </a:lnTo>
                  <a:lnTo>
                    <a:pt x="322427" y="1925459"/>
                  </a:lnTo>
                  <a:lnTo>
                    <a:pt x="340334" y="1925459"/>
                  </a:lnTo>
                  <a:lnTo>
                    <a:pt x="340334" y="1620989"/>
                  </a:lnTo>
                  <a:close/>
                </a:path>
                <a:path w="1621155" h="3835400">
                  <a:moveTo>
                    <a:pt x="340334" y="127"/>
                  </a:moveTo>
                  <a:lnTo>
                    <a:pt x="322427" y="127"/>
                  </a:lnTo>
                  <a:lnTo>
                    <a:pt x="322427" y="304596"/>
                  </a:lnTo>
                  <a:lnTo>
                    <a:pt x="340334" y="304596"/>
                  </a:lnTo>
                  <a:lnTo>
                    <a:pt x="340334" y="127"/>
                  </a:lnTo>
                  <a:close/>
                </a:path>
                <a:path w="1621155" h="3835400">
                  <a:moveTo>
                    <a:pt x="662762" y="3241891"/>
                  </a:moveTo>
                  <a:lnTo>
                    <a:pt x="644842" y="3241891"/>
                  </a:lnTo>
                  <a:lnTo>
                    <a:pt x="644842" y="3546360"/>
                  </a:lnTo>
                  <a:lnTo>
                    <a:pt x="662762" y="3546360"/>
                  </a:lnTo>
                  <a:lnTo>
                    <a:pt x="662762" y="3241891"/>
                  </a:lnTo>
                  <a:close/>
                </a:path>
                <a:path w="1621155" h="3835400">
                  <a:moveTo>
                    <a:pt x="662762" y="1620989"/>
                  </a:moveTo>
                  <a:lnTo>
                    <a:pt x="644842" y="1620989"/>
                  </a:lnTo>
                  <a:lnTo>
                    <a:pt x="644842" y="1925459"/>
                  </a:lnTo>
                  <a:lnTo>
                    <a:pt x="662762" y="1925459"/>
                  </a:lnTo>
                  <a:lnTo>
                    <a:pt x="662762" y="1620989"/>
                  </a:lnTo>
                  <a:close/>
                </a:path>
                <a:path w="1621155" h="3835400">
                  <a:moveTo>
                    <a:pt x="662762" y="127"/>
                  </a:moveTo>
                  <a:lnTo>
                    <a:pt x="644842" y="127"/>
                  </a:lnTo>
                  <a:lnTo>
                    <a:pt x="644842" y="304596"/>
                  </a:lnTo>
                  <a:lnTo>
                    <a:pt x="662762" y="304596"/>
                  </a:lnTo>
                  <a:lnTo>
                    <a:pt x="662762" y="127"/>
                  </a:lnTo>
                  <a:close/>
                </a:path>
                <a:path w="1621155" h="3835400">
                  <a:moveTo>
                    <a:pt x="985189" y="3241891"/>
                  </a:moveTo>
                  <a:lnTo>
                    <a:pt x="967270" y="3241891"/>
                  </a:lnTo>
                  <a:lnTo>
                    <a:pt x="967270" y="3546360"/>
                  </a:lnTo>
                  <a:lnTo>
                    <a:pt x="985189" y="3546360"/>
                  </a:lnTo>
                  <a:lnTo>
                    <a:pt x="985189" y="3241891"/>
                  </a:lnTo>
                  <a:close/>
                </a:path>
                <a:path w="1621155" h="3835400">
                  <a:moveTo>
                    <a:pt x="985189" y="1620989"/>
                  </a:moveTo>
                  <a:lnTo>
                    <a:pt x="967270" y="1620989"/>
                  </a:lnTo>
                  <a:lnTo>
                    <a:pt x="967270" y="1925459"/>
                  </a:lnTo>
                  <a:lnTo>
                    <a:pt x="985189" y="1925459"/>
                  </a:lnTo>
                  <a:lnTo>
                    <a:pt x="985189" y="1620989"/>
                  </a:lnTo>
                  <a:close/>
                </a:path>
                <a:path w="1621155" h="3835400">
                  <a:moveTo>
                    <a:pt x="985189" y="127"/>
                  </a:moveTo>
                  <a:lnTo>
                    <a:pt x="967270" y="127"/>
                  </a:lnTo>
                  <a:lnTo>
                    <a:pt x="967270" y="304596"/>
                  </a:lnTo>
                  <a:lnTo>
                    <a:pt x="985189" y="304596"/>
                  </a:lnTo>
                  <a:lnTo>
                    <a:pt x="985189" y="127"/>
                  </a:lnTo>
                  <a:close/>
                </a:path>
                <a:path w="1621155" h="3835400">
                  <a:moveTo>
                    <a:pt x="1307604" y="3241891"/>
                  </a:moveTo>
                  <a:lnTo>
                    <a:pt x="1289697" y="3241891"/>
                  </a:lnTo>
                  <a:lnTo>
                    <a:pt x="1289697" y="3546360"/>
                  </a:lnTo>
                  <a:lnTo>
                    <a:pt x="1307604" y="3546360"/>
                  </a:lnTo>
                  <a:lnTo>
                    <a:pt x="1307604" y="3241891"/>
                  </a:lnTo>
                  <a:close/>
                </a:path>
                <a:path w="1621155" h="3835400">
                  <a:moveTo>
                    <a:pt x="1307604" y="1620989"/>
                  </a:moveTo>
                  <a:lnTo>
                    <a:pt x="1289697" y="1620989"/>
                  </a:lnTo>
                  <a:lnTo>
                    <a:pt x="1289697" y="1925459"/>
                  </a:lnTo>
                  <a:lnTo>
                    <a:pt x="1307604" y="1925459"/>
                  </a:lnTo>
                  <a:lnTo>
                    <a:pt x="1307604" y="1620989"/>
                  </a:lnTo>
                  <a:close/>
                </a:path>
                <a:path w="1621155" h="3835400">
                  <a:moveTo>
                    <a:pt x="1307604" y="127"/>
                  </a:moveTo>
                  <a:lnTo>
                    <a:pt x="1289697" y="127"/>
                  </a:lnTo>
                  <a:lnTo>
                    <a:pt x="1289697" y="304596"/>
                  </a:lnTo>
                  <a:lnTo>
                    <a:pt x="1307604" y="304596"/>
                  </a:lnTo>
                  <a:lnTo>
                    <a:pt x="1307604" y="127"/>
                  </a:lnTo>
                  <a:close/>
                </a:path>
                <a:path w="1621155" h="3835400">
                  <a:moveTo>
                    <a:pt x="1621078" y="3223984"/>
                  </a:moveTo>
                  <a:lnTo>
                    <a:pt x="8953" y="3223984"/>
                  </a:lnTo>
                  <a:lnTo>
                    <a:pt x="8953" y="3232861"/>
                  </a:lnTo>
                  <a:lnTo>
                    <a:pt x="0" y="3232861"/>
                  </a:lnTo>
                  <a:lnTo>
                    <a:pt x="0" y="3241751"/>
                  </a:lnTo>
                  <a:lnTo>
                    <a:pt x="0" y="3546538"/>
                  </a:lnTo>
                  <a:lnTo>
                    <a:pt x="0" y="3564318"/>
                  </a:lnTo>
                  <a:lnTo>
                    <a:pt x="0" y="3834815"/>
                  </a:lnTo>
                  <a:lnTo>
                    <a:pt x="17907" y="3834815"/>
                  </a:lnTo>
                  <a:lnTo>
                    <a:pt x="17907" y="3564318"/>
                  </a:lnTo>
                  <a:lnTo>
                    <a:pt x="322427" y="3564318"/>
                  </a:lnTo>
                  <a:lnTo>
                    <a:pt x="322427" y="3834180"/>
                  </a:lnTo>
                  <a:lnTo>
                    <a:pt x="340334" y="3834180"/>
                  </a:lnTo>
                  <a:lnTo>
                    <a:pt x="340334" y="3564318"/>
                  </a:lnTo>
                  <a:lnTo>
                    <a:pt x="644842" y="3564318"/>
                  </a:lnTo>
                  <a:lnTo>
                    <a:pt x="644842" y="3834180"/>
                  </a:lnTo>
                  <a:lnTo>
                    <a:pt x="662762" y="3834180"/>
                  </a:lnTo>
                  <a:lnTo>
                    <a:pt x="662762" y="3564318"/>
                  </a:lnTo>
                  <a:lnTo>
                    <a:pt x="1621078" y="3564318"/>
                  </a:lnTo>
                  <a:lnTo>
                    <a:pt x="1621078" y="3546538"/>
                  </a:lnTo>
                  <a:lnTo>
                    <a:pt x="17907" y="3546538"/>
                  </a:lnTo>
                  <a:lnTo>
                    <a:pt x="17907" y="3241751"/>
                  </a:lnTo>
                  <a:lnTo>
                    <a:pt x="1621078" y="3241751"/>
                  </a:lnTo>
                  <a:lnTo>
                    <a:pt x="1621078" y="3232861"/>
                  </a:lnTo>
                  <a:lnTo>
                    <a:pt x="1621078" y="3223984"/>
                  </a:lnTo>
                  <a:close/>
                </a:path>
                <a:path w="1621155" h="3835400">
                  <a:moveTo>
                    <a:pt x="1621078" y="304774"/>
                  </a:moveTo>
                  <a:lnTo>
                    <a:pt x="17907" y="304774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38"/>
                  </a:lnTo>
                  <a:lnTo>
                    <a:pt x="17907" y="1602638"/>
                  </a:lnTo>
                  <a:lnTo>
                    <a:pt x="17907" y="1290231"/>
                  </a:lnTo>
                  <a:lnTo>
                    <a:pt x="322427" y="1290231"/>
                  </a:lnTo>
                  <a:lnTo>
                    <a:pt x="322427" y="1603082"/>
                  </a:lnTo>
                  <a:lnTo>
                    <a:pt x="8953" y="1603082"/>
                  </a:lnTo>
                  <a:lnTo>
                    <a:pt x="8953" y="1611972"/>
                  </a:lnTo>
                  <a:lnTo>
                    <a:pt x="0" y="1611972"/>
                  </a:lnTo>
                  <a:lnTo>
                    <a:pt x="0" y="1620862"/>
                  </a:lnTo>
                  <a:lnTo>
                    <a:pt x="0" y="1925637"/>
                  </a:lnTo>
                  <a:lnTo>
                    <a:pt x="0" y="3223501"/>
                  </a:lnTo>
                  <a:lnTo>
                    <a:pt x="17907" y="3223501"/>
                  </a:lnTo>
                  <a:lnTo>
                    <a:pt x="17907" y="2911106"/>
                  </a:lnTo>
                  <a:lnTo>
                    <a:pt x="322427" y="2911106"/>
                  </a:lnTo>
                  <a:lnTo>
                    <a:pt x="322427" y="3223958"/>
                  </a:lnTo>
                  <a:lnTo>
                    <a:pt x="340334" y="3223958"/>
                  </a:lnTo>
                  <a:lnTo>
                    <a:pt x="340334" y="2911106"/>
                  </a:lnTo>
                  <a:lnTo>
                    <a:pt x="644842" y="2911106"/>
                  </a:lnTo>
                  <a:lnTo>
                    <a:pt x="644842" y="3223958"/>
                  </a:lnTo>
                  <a:lnTo>
                    <a:pt x="662762" y="3223958"/>
                  </a:lnTo>
                  <a:lnTo>
                    <a:pt x="662762" y="2911106"/>
                  </a:lnTo>
                  <a:lnTo>
                    <a:pt x="967270" y="2911106"/>
                  </a:lnTo>
                  <a:lnTo>
                    <a:pt x="967270" y="3223958"/>
                  </a:lnTo>
                  <a:lnTo>
                    <a:pt x="985189" y="3223958"/>
                  </a:lnTo>
                  <a:lnTo>
                    <a:pt x="985189" y="2911106"/>
                  </a:lnTo>
                  <a:lnTo>
                    <a:pt x="1289697" y="2911106"/>
                  </a:lnTo>
                  <a:lnTo>
                    <a:pt x="1289697" y="3223958"/>
                  </a:lnTo>
                  <a:lnTo>
                    <a:pt x="1307604" y="3223958"/>
                  </a:lnTo>
                  <a:lnTo>
                    <a:pt x="1307604" y="2911106"/>
                  </a:lnTo>
                  <a:lnTo>
                    <a:pt x="1621078" y="2911106"/>
                  </a:lnTo>
                  <a:lnTo>
                    <a:pt x="1621078" y="2892056"/>
                  </a:lnTo>
                  <a:lnTo>
                    <a:pt x="1307604" y="2892056"/>
                  </a:lnTo>
                  <a:lnTo>
                    <a:pt x="1307604" y="2588539"/>
                  </a:lnTo>
                  <a:lnTo>
                    <a:pt x="1621078" y="2588539"/>
                  </a:lnTo>
                  <a:lnTo>
                    <a:pt x="1621078" y="2570759"/>
                  </a:lnTo>
                  <a:lnTo>
                    <a:pt x="1289697" y="2570759"/>
                  </a:lnTo>
                  <a:lnTo>
                    <a:pt x="1289697" y="2588539"/>
                  </a:lnTo>
                  <a:lnTo>
                    <a:pt x="1289697" y="2892056"/>
                  </a:lnTo>
                  <a:lnTo>
                    <a:pt x="985189" y="2892056"/>
                  </a:lnTo>
                  <a:lnTo>
                    <a:pt x="985189" y="2588539"/>
                  </a:lnTo>
                  <a:lnTo>
                    <a:pt x="1289697" y="2588539"/>
                  </a:lnTo>
                  <a:lnTo>
                    <a:pt x="1289697" y="2570759"/>
                  </a:lnTo>
                  <a:lnTo>
                    <a:pt x="967270" y="2570759"/>
                  </a:lnTo>
                  <a:lnTo>
                    <a:pt x="967270" y="2588539"/>
                  </a:lnTo>
                  <a:lnTo>
                    <a:pt x="967270" y="2892056"/>
                  </a:lnTo>
                  <a:lnTo>
                    <a:pt x="662762" y="2892056"/>
                  </a:lnTo>
                  <a:lnTo>
                    <a:pt x="662762" y="2588539"/>
                  </a:lnTo>
                  <a:lnTo>
                    <a:pt x="967270" y="2588539"/>
                  </a:lnTo>
                  <a:lnTo>
                    <a:pt x="967270" y="2570759"/>
                  </a:lnTo>
                  <a:lnTo>
                    <a:pt x="644842" y="2570759"/>
                  </a:lnTo>
                  <a:lnTo>
                    <a:pt x="644842" y="2588539"/>
                  </a:lnTo>
                  <a:lnTo>
                    <a:pt x="644842" y="2892056"/>
                  </a:lnTo>
                  <a:lnTo>
                    <a:pt x="340334" y="2892056"/>
                  </a:lnTo>
                  <a:lnTo>
                    <a:pt x="340334" y="2588539"/>
                  </a:lnTo>
                  <a:lnTo>
                    <a:pt x="644842" y="2588539"/>
                  </a:lnTo>
                  <a:lnTo>
                    <a:pt x="644842" y="2570759"/>
                  </a:lnTo>
                  <a:lnTo>
                    <a:pt x="322427" y="2570759"/>
                  </a:lnTo>
                  <a:lnTo>
                    <a:pt x="322427" y="2588539"/>
                  </a:lnTo>
                  <a:lnTo>
                    <a:pt x="322427" y="2892056"/>
                  </a:lnTo>
                  <a:lnTo>
                    <a:pt x="17907" y="2892056"/>
                  </a:lnTo>
                  <a:lnTo>
                    <a:pt x="17907" y="2588539"/>
                  </a:lnTo>
                  <a:lnTo>
                    <a:pt x="322427" y="2588539"/>
                  </a:lnTo>
                  <a:lnTo>
                    <a:pt x="322427" y="2570759"/>
                  </a:lnTo>
                  <a:lnTo>
                    <a:pt x="17907" y="2570759"/>
                  </a:lnTo>
                  <a:lnTo>
                    <a:pt x="17907" y="2265984"/>
                  </a:lnTo>
                  <a:lnTo>
                    <a:pt x="322427" y="2265984"/>
                  </a:lnTo>
                  <a:lnTo>
                    <a:pt x="322427" y="2570238"/>
                  </a:lnTo>
                  <a:lnTo>
                    <a:pt x="340334" y="2570238"/>
                  </a:lnTo>
                  <a:lnTo>
                    <a:pt x="340334" y="2265984"/>
                  </a:lnTo>
                  <a:lnTo>
                    <a:pt x="644842" y="2265984"/>
                  </a:lnTo>
                  <a:lnTo>
                    <a:pt x="644842" y="2570238"/>
                  </a:lnTo>
                  <a:lnTo>
                    <a:pt x="662762" y="2570238"/>
                  </a:lnTo>
                  <a:lnTo>
                    <a:pt x="662762" y="2265984"/>
                  </a:lnTo>
                  <a:lnTo>
                    <a:pt x="967270" y="2265984"/>
                  </a:lnTo>
                  <a:lnTo>
                    <a:pt x="967270" y="2570238"/>
                  </a:lnTo>
                  <a:lnTo>
                    <a:pt x="985189" y="2570238"/>
                  </a:lnTo>
                  <a:lnTo>
                    <a:pt x="985189" y="2265984"/>
                  </a:lnTo>
                  <a:lnTo>
                    <a:pt x="1289697" y="2265984"/>
                  </a:lnTo>
                  <a:lnTo>
                    <a:pt x="1289697" y="2570238"/>
                  </a:lnTo>
                  <a:lnTo>
                    <a:pt x="1307604" y="2570238"/>
                  </a:lnTo>
                  <a:lnTo>
                    <a:pt x="1307604" y="2265984"/>
                  </a:lnTo>
                  <a:lnTo>
                    <a:pt x="1621078" y="2265984"/>
                  </a:lnTo>
                  <a:lnTo>
                    <a:pt x="1621078" y="2248204"/>
                  </a:lnTo>
                  <a:lnTo>
                    <a:pt x="17907" y="2248204"/>
                  </a:lnTo>
                  <a:lnTo>
                    <a:pt x="17907" y="1943417"/>
                  </a:lnTo>
                  <a:lnTo>
                    <a:pt x="322427" y="1943417"/>
                  </a:lnTo>
                  <a:lnTo>
                    <a:pt x="322427" y="2247849"/>
                  </a:lnTo>
                  <a:lnTo>
                    <a:pt x="340334" y="2247849"/>
                  </a:lnTo>
                  <a:lnTo>
                    <a:pt x="340334" y="1943417"/>
                  </a:lnTo>
                  <a:lnTo>
                    <a:pt x="644842" y="1943417"/>
                  </a:lnTo>
                  <a:lnTo>
                    <a:pt x="644842" y="2247849"/>
                  </a:lnTo>
                  <a:lnTo>
                    <a:pt x="662762" y="2247849"/>
                  </a:lnTo>
                  <a:lnTo>
                    <a:pt x="662762" y="1943417"/>
                  </a:lnTo>
                  <a:lnTo>
                    <a:pt x="967270" y="1943417"/>
                  </a:lnTo>
                  <a:lnTo>
                    <a:pt x="967270" y="2247849"/>
                  </a:lnTo>
                  <a:lnTo>
                    <a:pt x="985189" y="2247849"/>
                  </a:lnTo>
                  <a:lnTo>
                    <a:pt x="985189" y="1943417"/>
                  </a:lnTo>
                  <a:lnTo>
                    <a:pt x="1289697" y="1943417"/>
                  </a:lnTo>
                  <a:lnTo>
                    <a:pt x="1289697" y="2247849"/>
                  </a:lnTo>
                  <a:lnTo>
                    <a:pt x="1307604" y="2247849"/>
                  </a:lnTo>
                  <a:lnTo>
                    <a:pt x="1307604" y="1943417"/>
                  </a:lnTo>
                  <a:lnTo>
                    <a:pt x="1621078" y="1943417"/>
                  </a:lnTo>
                  <a:lnTo>
                    <a:pt x="1621078" y="1925637"/>
                  </a:lnTo>
                  <a:lnTo>
                    <a:pt x="17907" y="1925637"/>
                  </a:lnTo>
                  <a:lnTo>
                    <a:pt x="17907" y="1620862"/>
                  </a:lnTo>
                  <a:lnTo>
                    <a:pt x="1621078" y="1620862"/>
                  </a:lnTo>
                  <a:lnTo>
                    <a:pt x="1621078" y="1611972"/>
                  </a:lnTo>
                  <a:lnTo>
                    <a:pt x="1621078" y="1603082"/>
                  </a:lnTo>
                  <a:lnTo>
                    <a:pt x="1307604" y="1603082"/>
                  </a:lnTo>
                  <a:lnTo>
                    <a:pt x="1307604" y="1290231"/>
                  </a:lnTo>
                  <a:lnTo>
                    <a:pt x="1621078" y="1290231"/>
                  </a:lnTo>
                  <a:lnTo>
                    <a:pt x="1621078" y="1271181"/>
                  </a:lnTo>
                  <a:lnTo>
                    <a:pt x="1307604" y="1271181"/>
                  </a:lnTo>
                  <a:lnTo>
                    <a:pt x="1307604" y="967676"/>
                  </a:lnTo>
                  <a:lnTo>
                    <a:pt x="1621078" y="967676"/>
                  </a:lnTo>
                  <a:lnTo>
                    <a:pt x="1621078" y="949896"/>
                  </a:lnTo>
                  <a:lnTo>
                    <a:pt x="1289697" y="949896"/>
                  </a:lnTo>
                  <a:lnTo>
                    <a:pt x="1289697" y="967676"/>
                  </a:lnTo>
                  <a:lnTo>
                    <a:pt x="1289697" y="1271181"/>
                  </a:lnTo>
                  <a:lnTo>
                    <a:pt x="1289697" y="1290231"/>
                  </a:lnTo>
                  <a:lnTo>
                    <a:pt x="1289697" y="1603082"/>
                  </a:lnTo>
                  <a:lnTo>
                    <a:pt x="985189" y="1603082"/>
                  </a:lnTo>
                  <a:lnTo>
                    <a:pt x="985189" y="1290231"/>
                  </a:lnTo>
                  <a:lnTo>
                    <a:pt x="1289697" y="1290231"/>
                  </a:lnTo>
                  <a:lnTo>
                    <a:pt x="1289697" y="1271181"/>
                  </a:lnTo>
                  <a:lnTo>
                    <a:pt x="985189" y="1271181"/>
                  </a:lnTo>
                  <a:lnTo>
                    <a:pt x="985189" y="967676"/>
                  </a:lnTo>
                  <a:lnTo>
                    <a:pt x="1289697" y="967676"/>
                  </a:lnTo>
                  <a:lnTo>
                    <a:pt x="1289697" y="949896"/>
                  </a:lnTo>
                  <a:lnTo>
                    <a:pt x="967270" y="949896"/>
                  </a:lnTo>
                  <a:lnTo>
                    <a:pt x="967270" y="967676"/>
                  </a:lnTo>
                  <a:lnTo>
                    <a:pt x="967270" y="1271181"/>
                  </a:lnTo>
                  <a:lnTo>
                    <a:pt x="967270" y="1290231"/>
                  </a:lnTo>
                  <a:lnTo>
                    <a:pt x="967270" y="1603082"/>
                  </a:lnTo>
                  <a:lnTo>
                    <a:pt x="662762" y="1603082"/>
                  </a:lnTo>
                  <a:lnTo>
                    <a:pt x="662762" y="1290231"/>
                  </a:lnTo>
                  <a:lnTo>
                    <a:pt x="967270" y="1290231"/>
                  </a:lnTo>
                  <a:lnTo>
                    <a:pt x="967270" y="1271181"/>
                  </a:lnTo>
                  <a:lnTo>
                    <a:pt x="662762" y="1271181"/>
                  </a:lnTo>
                  <a:lnTo>
                    <a:pt x="662762" y="967676"/>
                  </a:lnTo>
                  <a:lnTo>
                    <a:pt x="967270" y="967676"/>
                  </a:lnTo>
                  <a:lnTo>
                    <a:pt x="967270" y="949896"/>
                  </a:lnTo>
                  <a:lnTo>
                    <a:pt x="644842" y="949896"/>
                  </a:lnTo>
                  <a:lnTo>
                    <a:pt x="644842" y="967676"/>
                  </a:lnTo>
                  <a:lnTo>
                    <a:pt x="644842" y="1271181"/>
                  </a:lnTo>
                  <a:lnTo>
                    <a:pt x="644842" y="1290231"/>
                  </a:lnTo>
                  <a:lnTo>
                    <a:pt x="644842" y="1603082"/>
                  </a:lnTo>
                  <a:lnTo>
                    <a:pt x="340334" y="1603082"/>
                  </a:lnTo>
                  <a:lnTo>
                    <a:pt x="340334" y="1290231"/>
                  </a:lnTo>
                  <a:lnTo>
                    <a:pt x="644842" y="1290231"/>
                  </a:lnTo>
                  <a:lnTo>
                    <a:pt x="644842" y="1271181"/>
                  </a:lnTo>
                  <a:lnTo>
                    <a:pt x="340334" y="1271181"/>
                  </a:lnTo>
                  <a:lnTo>
                    <a:pt x="340334" y="967676"/>
                  </a:lnTo>
                  <a:lnTo>
                    <a:pt x="644842" y="967676"/>
                  </a:lnTo>
                  <a:lnTo>
                    <a:pt x="644842" y="949896"/>
                  </a:lnTo>
                  <a:lnTo>
                    <a:pt x="322427" y="949896"/>
                  </a:lnTo>
                  <a:lnTo>
                    <a:pt x="322427" y="967676"/>
                  </a:lnTo>
                  <a:lnTo>
                    <a:pt x="322427" y="1271181"/>
                  </a:lnTo>
                  <a:lnTo>
                    <a:pt x="17907" y="1271181"/>
                  </a:lnTo>
                  <a:lnTo>
                    <a:pt x="17907" y="967676"/>
                  </a:lnTo>
                  <a:lnTo>
                    <a:pt x="322427" y="967676"/>
                  </a:lnTo>
                  <a:lnTo>
                    <a:pt x="322427" y="949896"/>
                  </a:lnTo>
                  <a:lnTo>
                    <a:pt x="17907" y="949896"/>
                  </a:lnTo>
                  <a:lnTo>
                    <a:pt x="17907" y="645109"/>
                  </a:lnTo>
                  <a:lnTo>
                    <a:pt x="322427" y="645109"/>
                  </a:lnTo>
                  <a:lnTo>
                    <a:pt x="322427" y="949363"/>
                  </a:lnTo>
                  <a:lnTo>
                    <a:pt x="340334" y="949363"/>
                  </a:lnTo>
                  <a:lnTo>
                    <a:pt x="340334" y="645109"/>
                  </a:lnTo>
                  <a:lnTo>
                    <a:pt x="644842" y="645109"/>
                  </a:lnTo>
                  <a:lnTo>
                    <a:pt x="644842" y="949363"/>
                  </a:lnTo>
                  <a:lnTo>
                    <a:pt x="662762" y="949363"/>
                  </a:lnTo>
                  <a:lnTo>
                    <a:pt x="662762" y="645109"/>
                  </a:lnTo>
                  <a:lnTo>
                    <a:pt x="967270" y="645109"/>
                  </a:lnTo>
                  <a:lnTo>
                    <a:pt x="967270" y="949363"/>
                  </a:lnTo>
                  <a:lnTo>
                    <a:pt x="985189" y="949363"/>
                  </a:lnTo>
                  <a:lnTo>
                    <a:pt x="985189" y="645109"/>
                  </a:lnTo>
                  <a:lnTo>
                    <a:pt x="1289697" y="645109"/>
                  </a:lnTo>
                  <a:lnTo>
                    <a:pt x="1289697" y="949363"/>
                  </a:lnTo>
                  <a:lnTo>
                    <a:pt x="1307604" y="949363"/>
                  </a:lnTo>
                  <a:lnTo>
                    <a:pt x="1307604" y="645109"/>
                  </a:lnTo>
                  <a:lnTo>
                    <a:pt x="1621078" y="645109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54"/>
                  </a:lnTo>
                  <a:lnTo>
                    <a:pt x="322427" y="322554"/>
                  </a:lnTo>
                  <a:lnTo>
                    <a:pt x="322427" y="626986"/>
                  </a:lnTo>
                  <a:lnTo>
                    <a:pt x="340334" y="626986"/>
                  </a:lnTo>
                  <a:lnTo>
                    <a:pt x="340334" y="322554"/>
                  </a:lnTo>
                  <a:lnTo>
                    <a:pt x="644842" y="322554"/>
                  </a:lnTo>
                  <a:lnTo>
                    <a:pt x="644842" y="626986"/>
                  </a:lnTo>
                  <a:lnTo>
                    <a:pt x="662762" y="626986"/>
                  </a:lnTo>
                  <a:lnTo>
                    <a:pt x="662762" y="322554"/>
                  </a:lnTo>
                  <a:lnTo>
                    <a:pt x="967270" y="322554"/>
                  </a:lnTo>
                  <a:lnTo>
                    <a:pt x="967270" y="626986"/>
                  </a:lnTo>
                  <a:lnTo>
                    <a:pt x="985189" y="626986"/>
                  </a:lnTo>
                  <a:lnTo>
                    <a:pt x="985189" y="322554"/>
                  </a:lnTo>
                  <a:lnTo>
                    <a:pt x="1289697" y="322554"/>
                  </a:lnTo>
                  <a:lnTo>
                    <a:pt x="1289697" y="626986"/>
                  </a:lnTo>
                  <a:lnTo>
                    <a:pt x="1307604" y="626986"/>
                  </a:lnTo>
                  <a:lnTo>
                    <a:pt x="1307604" y="322554"/>
                  </a:lnTo>
                  <a:lnTo>
                    <a:pt x="1621078" y="322554"/>
                  </a:lnTo>
                  <a:lnTo>
                    <a:pt x="1621078" y="30477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8428" y="0"/>
              <a:ext cx="2597785" cy="10287635"/>
            </a:xfrm>
            <a:custGeom>
              <a:avLst/>
              <a:gdLst/>
              <a:ahLst/>
              <a:cxnLst/>
              <a:rect l="l" t="t" r="r" b="b"/>
              <a:pathLst>
                <a:path w="2597785" h="10287635">
                  <a:moveTo>
                    <a:pt x="17919" y="10017290"/>
                  </a:moveTo>
                  <a:lnTo>
                    <a:pt x="0" y="10017290"/>
                  </a:lnTo>
                  <a:lnTo>
                    <a:pt x="0" y="10287203"/>
                  </a:lnTo>
                  <a:lnTo>
                    <a:pt x="17919" y="10287203"/>
                  </a:lnTo>
                  <a:lnTo>
                    <a:pt x="17919" y="10017290"/>
                  </a:lnTo>
                  <a:close/>
                </a:path>
                <a:path w="2597785" h="10287635">
                  <a:moveTo>
                    <a:pt x="340347" y="10017290"/>
                  </a:moveTo>
                  <a:lnTo>
                    <a:pt x="322427" y="10017290"/>
                  </a:lnTo>
                  <a:lnTo>
                    <a:pt x="322427" y="10287203"/>
                  </a:lnTo>
                  <a:lnTo>
                    <a:pt x="340347" y="10287203"/>
                  </a:lnTo>
                  <a:lnTo>
                    <a:pt x="340347" y="10017290"/>
                  </a:lnTo>
                  <a:close/>
                </a:path>
                <a:path w="2597785" h="10287635">
                  <a:moveTo>
                    <a:pt x="662762" y="10017290"/>
                  </a:moveTo>
                  <a:lnTo>
                    <a:pt x="644855" y="10017290"/>
                  </a:lnTo>
                  <a:lnTo>
                    <a:pt x="644855" y="10287203"/>
                  </a:lnTo>
                  <a:lnTo>
                    <a:pt x="662762" y="10287203"/>
                  </a:lnTo>
                  <a:lnTo>
                    <a:pt x="662762" y="10017290"/>
                  </a:lnTo>
                  <a:close/>
                </a:path>
                <a:path w="2597785" h="10287635">
                  <a:moveTo>
                    <a:pt x="1316570" y="1590522"/>
                  </a:moveTo>
                  <a:lnTo>
                    <a:pt x="1298651" y="1590522"/>
                  </a:lnTo>
                  <a:lnTo>
                    <a:pt x="1298651" y="1895005"/>
                  </a:lnTo>
                  <a:lnTo>
                    <a:pt x="1316570" y="1895005"/>
                  </a:lnTo>
                  <a:lnTo>
                    <a:pt x="1316570" y="1590522"/>
                  </a:lnTo>
                  <a:close/>
                </a:path>
                <a:path w="2597785" h="10287635">
                  <a:moveTo>
                    <a:pt x="1316570" y="215"/>
                  </a:moveTo>
                  <a:lnTo>
                    <a:pt x="1298651" y="215"/>
                  </a:lnTo>
                  <a:lnTo>
                    <a:pt x="1298651" y="274129"/>
                  </a:lnTo>
                  <a:lnTo>
                    <a:pt x="1316570" y="274129"/>
                  </a:lnTo>
                  <a:lnTo>
                    <a:pt x="1316570" y="215"/>
                  </a:lnTo>
                  <a:close/>
                </a:path>
                <a:path w="2597785" h="10287635">
                  <a:moveTo>
                    <a:pt x="1638998" y="1590522"/>
                  </a:moveTo>
                  <a:lnTo>
                    <a:pt x="1621078" y="1590522"/>
                  </a:lnTo>
                  <a:lnTo>
                    <a:pt x="1621078" y="1895005"/>
                  </a:lnTo>
                  <a:lnTo>
                    <a:pt x="1638998" y="1895005"/>
                  </a:lnTo>
                  <a:lnTo>
                    <a:pt x="1638998" y="1590522"/>
                  </a:lnTo>
                  <a:close/>
                </a:path>
                <a:path w="2597785" h="10287635">
                  <a:moveTo>
                    <a:pt x="1638998" y="215"/>
                  </a:moveTo>
                  <a:lnTo>
                    <a:pt x="1621078" y="215"/>
                  </a:lnTo>
                  <a:lnTo>
                    <a:pt x="1621078" y="274129"/>
                  </a:lnTo>
                  <a:lnTo>
                    <a:pt x="1638998" y="274129"/>
                  </a:lnTo>
                  <a:lnTo>
                    <a:pt x="1638998" y="215"/>
                  </a:lnTo>
                  <a:close/>
                </a:path>
                <a:path w="2597785" h="10287635">
                  <a:moveTo>
                    <a:pt x="1961413" y="1590522"/>
                  </a:moveTo>
                  <a:lnTo>
                    <a:pt x="1943506" y="1590522"/>
                  </a:lnTo>
                  <a:lnTo>
                    <a:pt x="1943506" y="1895005"/>
                  </a:lnTo>
                  <a:lnTo>
                    <a:pt x="1961413" y="1895005"/>
                  </a:lnTo>
                  <a:lnTo>
                    <a:pt x="1961413" y="1590522"/>
                  </a:lnTo>
                  <a:close/>
                </a:path>
                <a:path w="2597785" h="10287635">
                  <a:moveTo>
                    <a:pt x="1961413" y="215"/>
                  </a:moveTo>
                  <a:lnTo>
                    <a:pt x="1943506" y="215"/>
                  </a:lnTo>
                  <a:lnTo>
                    <a:pt x="1943506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2597785" h="10287635">
                  <a:moveTo>
                    <a:pt x="2283841" y="1590522"/>
                  </a:moveTo>
                  <a:lnTo>
                    <a:pt x="2265934" y="1590522"/>
                  </a:lnTo>
                  <a:lnTo>
                    <a:pt x="2265934" y="1895005"/>
                  </a:lnTo>
                  <a:lnTo>
                    <a:pt x="2283841" y="1895005"/>
                  </a:lnTo>
                  <a:lnTo>
                    <a:pt x="2283841" y="1590522"/>
                  </a:lnTo>
                  <a:close/>
                </a:path>
                <a:path w="2597785" h="10287635">
                  <a:moveTo>
                    <a:pt x="2283841" y="215"/>
                  </a:moveTo>
                  <a:lnTo>
                    <a:pt x="2265934" y="215"/>
                  </a:lnTo>
                  <a:lnTo>
                    <a:pt x="2265934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2597785" h="10287635">
                  <a:moveTo>
                    <a:pt x="2597315" y="274294"/>
                  </a:moveTo>
                  <a:lnTo>
                    <a:pt x="994143" y="274294"/>
                  </a:lnTo>
                  <a:lnTo>
                    <a:pt x="994143" y="0"/>
                  </a:lnTo>
                  <a:lnTo>
                    <a:pt x="976236" y="0"/>
                  </a:lnTo>
                  <a:lnTo>
                    <a:pt x="976236" y="1572158"/>
                  </a:lnTo>
                  <a:lnTo>
                    <a:pt x="994143" y="1572158"/>
                  </a:lnTo>
                  <a:lnTo>
                    <a:pt x="994143" y="1259763"/>
                  </a:lnTo>
                  <a:lnTo>
                    <a:pt x="1298651" y="1259763"/>
                  </a:lnTo>
                  <a:lnTo>
                    <a:pt x="1298651" y="1572615"/>
                  </a:lnTo>
                  <a:lnTo>
                    <a:pt x="985189" y="1572615"/>
                  </a:lnTo>
                  <a:lnTo>
                    <a:pt x="985189" y="1581505"/>
                  </a:lnTo>
                  <a:lnTo>
                    <a:pt x="976236" y="1581505"/>
                  </a:lnTo>
                  <a:lnTo>
                    <a:pt x="976236" y="1590395"/>
                  </a:lnTo>
                  <a:lnTo>
                    <a:pt x="976236" y="1895170"/>
                  </a:lnTo>
                  <a:lnTo>
                    <a:pt x="976236" y="3193034"/>
                  </a:lnTo>
                  <a:lnTo>
                    <a:pt x="994143" y="3193034"/>
                  </a:lnTo>
                  <a:lnTo>
                    <a:pt x="994143" y="2880639"/>
                  </a:lnTo>
                  <a:lnTo>
                    <a:pt x="1298651" y="2880639"/>
                  </a:lnTo>
                  <a:lnTo>
                    <a:pt x="1298651" y="3193478"/>
                  </a:lnTo>
                  <a:lnTo>
                    <a:pt x="985189" y="3193478"/>
                  </a:lnTo>
                  <a:lnTo>
                    <a:pt x="985189" y="3202368"/>
                  </a:lnTo>
                  <a:lnTo>
                    <a:pt x="976236" y="3202368"/>
                  </a:lnTo>
                  <a:lnTo>
                    <a:pt x="976236" y="3211258"/>
                  </a:lnTo>
                  <a:lnTo>
                    <a:pt x="976236" y="3516033"/>
                  </a:lnTo>
                  <a:lnTo>
                    <a:pt x="976236" y="4178935"/>
                  </a:lnTo>
                  <a:lnTo>
                    <a:pt x="2597315" y="4178935"/>
                  </a:lnTo>
                  <a:lnTo>
                    <a:pt x="2597315" y="4161155"/>
                  </a:lnTo>
                  <a:lnTo>
                    <a:pt x="994143" y="4161155"/>
                  </a:lnTo>
                  <a:lnTo>
                    <a:pt x="994143" y="3856380"/>
                  </a:lnTo>
                  <a:lnTo>
                    <a:pt x="2597315" y="3856380"/>
                  </a:lnTo>
                  <a:lnTo>
                    <a:pt x="2597315" y="3838600"/>
                  </a:lnTo>
                  <a:lnTo>
                    <a:pt x="994143" y="3838600"/>
                  </a:lnTo>
                  <a:lnTo>
                    <a:pt x="994143" y="3533813"/>
                  </a:lnTo>
                  <a:lnTo>
                    <a:pt x="2597315" y="3533813"/>
                  </a:lnTo>
                  <a:lnTo>
                    <a:pt x="2597315" y="3516033"/>
                  </a:lnTo>
                  <a:lnTo>
                    <a:pt x="994143" y="3516033"/>
                  </a:lnTo>
                  <a:lnTo>
                    <a:pt x="994143" y="3211258"/>
                  </a:lnTo>
                  <a:lnTo>
                    <a:pt x="2597315" y="3211258"/>
                  </a:lnTo>
                  <a:lnTo>
                    <a:pt x="2597315" y="3202368"/>
                  </a:lnTo>
                  <a:lnTo>
                    <a:pt x="2597315" y="3193478"/>
                  </a:lnTo>
                  <a:lnTo>
                    <a:pt x="2283841" y="3193478"/>
                  </a:lnTo>
                  <a:lnTo>
                    <a:pt x="2283841" y="2880639"/>
                  </a:lnTo>
                  <a:lnTo>
                    <a:pt x="2597315" y="2880639"/>
                  </a:lnTo>
                  <a:lnTo>
                    <a:pt x="2597315" y="2861589"/>
                  </a:lnTo>
                  <a:lnTo>
                    <a:pt x="2283841" y="2861589"/>
                  </a:lnTo>
                  <a:lnTo>
                    <a:pt x="2283841" y="2558072"/>
                  </a:lnTo>
                  <a:lnTo>
                    <a:pt x="2597315" y="2558072"/>
                  </a:lnTo>
                  <a:lnTo>
                    <a:pt x="2597315" y="2540292"/>
                  </a:lnTo>
                  <a:lnTo>
                    <a:pt x="2265934" y="2540292"/>
                  </a:lnTo>
                  <a:lnTo>
                    <a:pt x="2265934" y="2558072"/>
                  </a:lnTo>
                  <a:lnTo>
                    <a:pt x="2265934" y="2861589"/>
                  </a:lnTo>
                  <a:lnTo>
                    <a:pt x="2265934" y="2880639"/>
                  </a:lnTo>
                  <a:lnTo>
                    <a:pt x="2265934" y="3193478"/>
                  </a:lnTo>
                  <a:lnTo>
                    <a:pt x="1961413" y="3193478"/>
                  </a:lnTo>
                  <a:lnTo>
                    <a:pt x="1961413" y="2880639"/>
                  </a:lnTo>
                  <a:lnTo>
                    <a:pt x="2265934" y="2880639"/>
                  </a:lnTo>
                  <a:lnTo>
                    <a:pt x="2265934" y="2861589"/>
                  </a:lnTo>
                  <a:lnTo>
                    <a:pt x="1961413" y="2861589"/>
                  </a:lnTo>
                  <a:lnTo>
                    <a:pt x="1961413" y="2558072"/>
                  </a:lnTo>
                  <a:lnTo>
                    <a:pt x="2265934" y="2558072"/>
                  </a:lnTo>
                  <a:lnTo>
                    <a:pt x="2265934" y="2540292"/>
                  </a:lnTo>
                  <a:lnTo>
                    <a:pt x="1943506" y="2540292"/>
                  </a:lnTo>
                  <a:lnTo>
                    <a:pt x="1943506" y="2558072"/>
                  </a:lnTo>
                  <a:lnTo>
                    <a:pt x="1943506" y="2861589"/>
                  </a:lnTo>
                  <a:lnTo>
                    <a:pt x="1943506" y="2880639"/>
                  </a:lnTo>
                  <a:lnTo>
                    <a:pt x="1943506" y="3193478"/>
                  </a:lnTo>
                  <a:lnTo>
                    <a:pt x="1638998" y="3193478"/>
                  </a:lnTo>
                  <a:lnTo>
                    <a:pt x="1638998" y="2880639"/>
                  </a:lnTo>
                  <a:lnTo>
                    <a:pt x="1943506" y="2880639"/>
                  </a:lnTo>
                  <a:lnTo>
                    <a:pt x="1943506" y="2861589"/>
                  </a:lnTo>
                  <a:lnTo>
                    <a:pt x="1638998" y="2861589"/>
                  </a:lnTo>
                  <a:lnTo>
                    <a:pt x="1638998" y="2558072"/>
                  </a:lnTo>
                  <a:lnTo>
                    <a:pt x="1943506" y="2558072"/>
                  </a:lnTo>
                  <a:lnTo>
                    <a:pt x="1943506" y="2540292"/>
                  </a:lnTo>
                  <a:lnTo>
                    <a:pt x="1621078" y="2540292"/>
                  </a:lnTo>
                  <a:lnTo>
                    <a:pt x="1621078" y="2558072"/>
                  </a:lnTo>
                  <a:lnTo>
                    <a:pt x="1621078" y="2861589"/>
                  </a:lnTo>
                  <a:lnTo>
                    <a:pt x="1621078" y="2880639"/>
                  </a:lnTo>
                  <a:lnTo>
                    <a:pt x="1621078" y="3193478"/>
                  </a:lnTo>
                  <a:lnTo>
                    <a:pt x="1316570" y="3193478"/>
                  </a:lnTo>
                  <a:lnTo>
                    <a:pt x="1316570" y="2880639"/>
                  </a:lnTo>
                  <a:lnTo>
                    <a:pt x="1621078" y="2880639"/>
                  </a:lnTo>
                  <a:lnTo>
                    <a:pt x="1621078" y="2861589"/>
                  </a:lnTo>
                  <a:lnTo>
                    <a:pt x="1316570" y="2861589"/>
                  </a:lnTo>
                  <a:lnTo>
                    <a:pt x="1316570" y="2558072"/>
                  </a:lnTo>
                  <a:lnTo>
                    <a:pt x="1621078" y="2558072"/>
                  </a:lnTo>
                  <a:lnTo>
                    <a:pt x="1621078" y="2540292"/>
                  </a:lnTo>
                  <a:lnTo>
                    <a:pt x="1298651" y="2540292"/>
                  </a:lnTo>
                  <a:lnTo>
                    <a:pt x="1298651" y="2558072"/>
                  </a:lnTo>
                  <a:lnTo>
                    <a:pt x="1298651" y="2861589"/>
                  </a:lnTo>
                  <a:lnTo>
                    <a:pt x="994143" y="2861589"/>
                  </a:lnTo>
                  <a:lnTo>
                    <a:pt x="994143" y="2558072"/>
                  </a:lnTo>
                  <a:lnTo>
                    <a:pt x="1298651" y="2558072"/>
                  </a:lnTo>
                  <a:lnTo>
                    <a:pt x="1298651" y="2540292"/>
                  </a:lnTo>
                  <a:lnTo>
                    <a:pt x="994143" y="2540292"/>
                  </a:lnTo>
                  <a:lnTo>
                    <a:pt x="994143" y="2235517"/>
                  </a:lnTo>
                  <a:lnTo>
                    <a:pt x="1298651" y="2235517"/>
                  </a:lnTo>
                  <a:lnTo>
                    <a:pt x="1298651" y="2539771"/>
                  </a:lnTo>
                  <a:lnTo>
                    <a:pt x="1316570" y="2539771"/>
                  </a:lnTo>
                  <a:lnTo>
                    <a:pt x="1316570" y="2235517"/>
                  </a:lnTo>
                  <a:lnTo>
                    <a:pt x="1621078" y="2235517"/>
                  </a:lnTo>
                  <a:lnTo>
                    <a:pt x="1621078" y="2539771"/>
                  </a:lnTo>
                  <a:lnTo>
                    <a:pt x="1638998" y="2539771"/>
                  </a:lnTo>
                  <a:lnTo>
                    <a:pt x="1638998" y="2235517"/>
                  </a:lnTo>
                  <a:lnTo>
                    <a:pt x="1943506" y="2235517"/>
                  </a:lnTo>
                  <a:lnTo>
                    <a:pt x="1943506" y="2539771"/>
                  </a:lnTo>
                  <a:lnTo>
                    <a:pt x="1961413" y="2539771"/>
                  </a:lnTo>
                  <a:lnTo>
                    <a:pt x="1961413" y="2235517"/>
                  </a:lnTo>
                  <a:lnTo>
                    <a:pt x="2265934" y="2235517"/>
                  </a:lnTo>
                  <a:lnTo>
                    <a:pt x="2265934" y="2539771"/>
                  </a:lnTo>
                  <a:lnTo>
                    <a:pt x="2283841" y="2539771"/>
                  </a:lnTo>
                  <a:lnTo>
                    <a:pt x="2283841" y="2235517"/>
                  </a:lnTo>
                  <a:lnTo>
                    <a:pt x="2597315" y="2235517"/>
                  </a:lnTo>
                  <a:lnTo>
                    <a:pt x="2597315" y="2217737"/>
                  </a:lnTo>
                  <a:lnTo>
                    <a:pt x="994143" y="2217737"/>
                  </a:lnTo>
                  <a:lnTo>
                    <a:pt x="994143" y="1912950"/>
                  </a:lnTo>
                  <a:lnTo>
                    <a:pt x="1298651" y="1912950"/>
                  </a:lnTo>
                  <a:lnTo>
                    <a:pt x="1298651" y="2217382"/>
                  </a:lnTo>
                  <a:lnTo>
                    <a:pt x="1316570" y="2217382"/>
                  </a:lnTo>
                  <a:lnTo>
                    <a:pt x="1316570" y="1912950"/>
                  </a:lnTo>
                  <a:lnTo>
                    <a:pt x="1621078" y="1912950"/>
                  </a:lnTo>
                  <a:lnTo>
                    <a:pt x="1621078" y="2217382"/>
                  </a:lnTo>
                  <a:lnTo>
                    <a:pt x="1638998" y="2217382"/>
                  </a:lnTo>
                  <a:lnTo>
                    <a:pt x="1638998" y="1912950"/>
                  </a:lnTo>
                  <a:lnTo>
                    <a:pt x="1943506" y="1912950"/>
                  </a:lnTo>
                  <a:lnTo>
                    <a:pt x="1943506" y="2217382"/>
                  </a:lnTo>
                  <a:lnTo>
                    <a:pt x="1961413" y="2217382"/>
                  </a:lnTo>
                  <a:lnTo>
                    <a:pt x="1961413" y="1912950"/>
                  </a:lnTo>
                  <a:lnTo>
                    <a:pt x="2265934" y="1912950"/>
                  </a:lnTo>
                  <a:lnTo>
                    <a:pt x="2265934" y="2217382"/>
                  </a:lnTo>
                  <a:lnTo>
                    <a:pt x="2283841" y="2217382"/>
                  </a:lnTo>
                  <a:lnTo>
                    <a:pt x="2283841" y="1912950"/>
                  </a:lnTo>
                  <a:lnTo>
                    <a:pt x="2597315" y="1912950"/>
                  </a:lnTo>
                  <a:lnTo>
                    <a:pt x="2597315" y="1895170"/>
                  </a:lnTo>
                  <a:lnTo>
                    <a:pt x="994143" y="1895170"/>
                  </a:lnTo>
                  <a:lnTo>
                    <a:pt x="994143" y="1590395"/>
                  </a:lnTo>
                  <a:lnTo>
                    <a:pt x="2597315" y="1590395"/>
                  </a:lnTo>
                  <a:lnTo>
                    <a:pt x="2597315" y="1581505"/>
                  </a:lnTo>
                  <a:lnTo>
                    <a:pt x="2597315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97315" y="1259763"/>
                  </a:lnTo>
                  <a:lnTo>
                    <a:pt x="2597315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97315" y="937196"/>
                  </a:lnTo>
                  <a:lnTo>
                    <a:pt x="2597315" y="919416"/>
                  </a:lnTo>
                  <a:lnTo>
                    <a:pt x="2265934" y="919416"/>
                  </a:lnTo>
                  <a:lnTo>
                    <a:pt x="2265934" y="937196"/>
                  </a:lnTo>
                  <a:lnTo>
                    <a:pt x="2265934" y="1240713"/>
                  </a:lnTo>
                  <a:lnTo>
                    <a:pt x="2265934" y="1259763"/>
                  </a:lnTo>
                  <a:lnTo>
                    <a:pt x="2265934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34" y="1259763"/>
                  </a:lnTo>
                  <a:lnTo>
                    <a:pt x="2265934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34" y="937196"/>
                  </a:lnTo>
                  <a:lnTo>
                    <a:pt x="2265934" y="919416"/>
                  </a:lnTo>
                  <a:lnTo>
                    <a:pt x="1943506" y="919416"/>
                  </a:lnTo>
                  <a:lnTo>
                    <a:pt x="1943506" y="937196"/>
                  </a:lnTo>
                  <a:lnTo>
                    <a:pt x="1943506" y="1240713"/>
                  </a:lnTo>
                  <a:lnTo>
                    <a:pt x="1943506" y="1259763"/>
                  </a:lnTo>
                  <a:lnTo>
                    <a:pt x="1943506" y="1572615"/>
                  </a:lnTo>
                  <a:lnTo>
                    <a:pt x="1638998" y="1572615"/>
                  </a:lnTo>
                  <a:lnTo>
                    <a:pt x="1638998" y="1259763"/>
                  </a:lnTo>
                  <a:lnTo>
                    <a:pt x="1943506" y="1259763"/>
                  </a:lnTo>
                  <a:lnTo>
                    <a:pt x="1943506" y="1240713"/>
                  </a:lnTo>
                  <a:lnTo>
                    <a:pt x="1638998" y="1240713"/>
                  </a:lnTo>
                  <a:lnTo>
                    <a:pt x="1638998" y="937196"/>
                  </a:lnTo>
                  <a:lnTo>
                    <a:pt x="1943506" y="937196"/>
                  </a:lnTo>
                  <a:lnTo>
                    <a:pt x="1943506" y="919416"/>
                  </a:lnTo>
                  <a:lnTo>
                    <a:pt x="1621078" y="919416"/>
                  </a:lnTo>
                  <a:lnTo>
                    <a:pt x="1621078" y="937196"/>
                  </a:lnTo>
                  <a:lnTo>
                    <a:pt x="1621078" y="1240713"/>
                  </a:lnTo>
                  <a:lnTo>
                    <a:pt x="1621078" y="1259763"/>
                  </a:lnTo>
                  <a:lnTo>
                    <a:pt x="1621078" y="1572615"/>
                  </a:lnTo>
                  <a:lnTo>
                    <a:pt x="1316570" y="1572615"/>
                  </a:lnTo>
                  <a:lnTo>
                    <a:pt x="1316570" y="1259763"/>
                  </a:lnTo>
                  <a:lnTo>
                    <a:pt x="1621078" y="1259763"/>
                  </a:lnTo>
                  <a:lnTo>
                    <a:pt x="1621078" y="1240713"/>
                  </a:lnTo>
                  <a:lnTo>
                    <a:pt x="1316570" y="1240713"/>
                  </a:lnTo>
                  <a:lnTo>
                    <a:pt x="1316570" y="937196"/>
                  </a:lnTo>
                  <a:lnTo>
                    <a:pt x="1621078" y="937196"/>
                  </a:lnTo>
                  <a:lnTo>
                    <a:pt x="1621078" y="919416"/>
                  </a:lnTo>
                  <a:lnTo>
                    <a:pt x="1298651" y="919416"/>
                  </a:lnTo>
                  <a:lnTo>
                    <a:pt x="1298651" y="937196"/>
                  </a:lnTo>
                  <a:lnTo>
                    <a:pt x="1298651" y="1240713"/>
                  </a:lnTo>
                  <a:lnTo>
                    <a:pt x="994143" y="1240713"/>
                  </a:lnTo>
                  <a:lnTo>
                    <a:pt x="994143" y="937196"/>
                  </a:lnTo>
                  <a:lnTo>
                    <a:pt x="1298651" y="937196"/>
                  </a:lnTo>
                  <a:lnTo>
                    <a:pt x="1298651" y="919416"/>
                  </a:lnTo>
                  <a:lnTo>
                    <a:pt x="994143" y="919416"/>
                  </a:lnTo>
                  <a:lnTo>
                    <a:pt x="994143" y="614641"/>
                  </a:lnTo>
                  <a:lnTo>
                    <a:pt x="1298651" y="614641"/>
                  </a:lnTo>
                  <a:lnTo>
                    <a:pt x="1298651" y="918895"/>
                  </a:lnTo>
                  <a:lnTo>
                    <a:pt x="1316570" y="918895"/>
                  </a:lnTo>
                  <a:lnTo>
                    <a:pt x="1316570" y="614641"/>
                  </a:lnTo>
                  <a:lnTo>
                    <a:pt x="1621078" y="614641"/>
                  </a:lnTo>
                  <a:lnTo>
                    <a:pt x="1621078" y="918895"/>
                  </a:lnTo>
                  <a:lnTo>
                    <a:pt x="1638998" y="918895"/>
                  </a:lnTo>
                  <a:lnTo>
                    <a:pt x="1638998" y="614641"/>
                  </a:lnTo>
                  <a:lnTo>
                    <a:pt x="1943506" y="614641"/>
                  </a:lnTo>
                  <a:lnTo>
                    <a:pt x="1943506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34" y="614641"/>
                  </a:lnTo>
                  <a:lnTo>
                    <a:pt x="2265934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97315" y="614641"/>
                  </a:lnTo>
                  <a:lnTo>
                    <a:pt x="2597315" y="596861"/>
                  </a:lnTo>
                  <a:lnTo>
                    <a:pt x="994143" y="596861"/>
                  </a:lnTo>
                  <a:lnTo>
                    <a:pt x="994143" y="292074"/>
                  </a:lnTo>
                  <a:lnTo>
                    <a:pt x="1298651" y="292074"/>
                  </a:lnTo>
                  <a:lnTo>
                    <a:pt x="1298651" y="596506"/>
                  </a:lnTo>
                  <a:lnTo>
                    <a:pt x="1316570" y="596506"/>
                  </a:lnTo>
                  <a:lnTo>
                    <a:pt x="1316570" y="292074"/>
                  </a:lnTo>
                  <a:lnTo>
                    <a:pt x="1621078" y="292074"/>
                  </a:lnTo>
                  <a:lnTo>
                    <a:pt x="1621078" y="596506"/>
                  </a:lnTo>
                  <a:lnTo>
                    <a:pt x="1638998" y="596506"/>
                  </a:lnTo>
                  <a:lnTo>
                    <a:pt x="1638998" y="292074"/>
                  </a:lnTo>
                  <a:lnTo>
                    <a:pt x="1943506" y="292074"/>
                  </a:lnTo>
                  <a:lnTo>
                    <a:pt x="1943506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34" y="292074"/>
                  </a:lnTo>
                  <a:lnTo>
                    <a:pt x="2265934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97315" y="292074"/>
                  </a:lnTo>
                  <a:lnTo>
                    <a:pt x="2597315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4665" y="3211181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3241764"/>
                  </a:moveTo>
                  <a:lnTo>
                    <a:pt x="322414" y="3241764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764"/>
                  </a:lnTo>
                  <a:close/>
                </a:path>
                <a:path w="1621154" h="4844415">
                  <a:moveTo>
                    <a:pt x="340334" y="1620901"/>
                  </a:moveTo>
                  <a:lnTo>
                    <a:pt x="322414" y="1620901"/>
                  </a:lnTo>
                  <a:lnTo>
                    <a:pt x="322414" y="1925370"/>
                  </a:lnTo>
                  <a:lnTo>
                    <a:pt x="340334" y="1925370"/>
                  </a:lnTo>
                  <a:lnTo>
                    <a:pt x="340334" y="1620901"/>
                  </a:lnTo>
                  <a:close/>
                </a:path>
                <a:path w="1621154" h="484441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48"/>
                  </a:lnTo>
                  <a:lnTo>
                    <a:pt x="340334" y="949248"/>
                  </a:lnTo>
                  <a:lnTo>
                    <a:pt x="340334" y="644766"/>
                  </a:lnTo>
                  <a:close/>
                </a:path>
                <a:path w="1621154" h="484441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844415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1621154" h="4844415">
                  <a:moveTo>
                    <a:pt x="662762" y="3241764"/>
                  </a:moveTo>
                  <a:lnTo>
                    <a:pt x="644842" y="3241764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764"/>
                  </a:lnTo>
                  <a:close/>
                </a:path>
                <a:path w="1621154" h="4844415">
                  <a:moveTo>
                    <a:pt x="662762" y="1620901"/>
                  </a:moveTo>
                  <a:lnTo>
                    <a:pt x="644842" y="1620901"/>
                  </a:lnTo>
                  <a:lnTo>
                    <a:pt x="644842" y="1925370"/>
                  </a:lnTo>
                  <a:lnTo>
                    <a:pt x="662762" y="1925370"/>
                  </a:lnTo>
                  <a:lnTo>
                    <a:pt x="662762" y="1620901"/>
                  </a:lnTo>
                  <a:close/>
                </a:path>
                <a:path w="1621154" h="484441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48"/>
                  </a:lnTo>
                  <a:lnTo>
                    <a:pt x="662762" y="949248"/>
                  </a:lnTo>
                  <a:lnTo>
                    <a:pt x="662762" y="644766"/>
                  </a:lnTo>
                  <a:close/>
                </a:path>
                <a:path w="1621154" h="484441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844415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4" h="4844415">
                  <a:moveTo>
                    <a:pt x="985177" y="3241764"/>
                  </a:moveTo>
                  <a:lnTo>
                    <a:pt x="967270" y="3241764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764"/>
                  </a:lnTo>
                  <a:close/>
                </a:path>
                <a:path w="1621154" h="4844415">
                  <a:moveTo>
                    <a:pt x="985177" y="1620901"/>
                  </a:moveTo>
                  <a:lnTo>
                    <a:pt x="967270" y="1620901"/>
                  </a:lnTo>
                  <a:lnTo>
                    <a:pt x="967270" y="1925370"/>
                  </a:lnTo>
                  <a:lnTo>
                    <a:pt x="985177" y="1925370"/>
                  </a:lnTo>
                  <a:lnTo>
                    <a:pt x="985177" y="1620901"/>
                  </a:lnTo>
                  <a:close/>
                </a:path>
                <a:path w="1621154" h="484441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48"/>
                  </a:lnTo>
                  <a:lnTo>
                    <a:pt x="985177" y="949248"/>
                  </a:lnTo>
                  <a:lnTo>
                    <a:pt x="985177" y="644766"/>
                  </a:lnTo>
                  <a:close/>
                </a:path>
                <a:path w="1621154" h="484441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84441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4" h="4844415">
                  <a:moveTo>
                    <a:pt x="1307604" y="3241764"/>
                  </a:moveTo>
                  <a:lnTo>
                    <a:pt x="1289697" y="3241764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764"/>
                  </a:lnTo>
                  <a:close/>
                </a:path>
                <a:path w="1621154" h="4844415">
                  <a:moveTo>
                    <a:pt x="1307604" y="1620901"/>
                  </a:moveTo>
                  <a:lnTo>
                    <a:pt x="1289697" y="1620901"/>
                  </a:lnTo>
                  <a:lnTo>
                    <a:pt x="1289697" y="1925370"/>
                  </a:lnTo>
                  <a:lnTo>
                    <a:pt x="1307604" y="1925370"/>
                  </a:lnTo>
                  <a:lnTo>
                    <a:pt x="1307604" y="1620901"/>
                  </a:lnTo>
                  <a:close/>
                </a:path>
                <a:path w="1621154" h="484441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48"/>
                  </a:lnTo>
                  <a:lnTo>
                    <a:pt x="1307604" y="949248"/>
                  </a:lnTo>
                  <a:lnTo>
                    <a:pt x="1307604" y="644766"/>
                  </a:lnTo>
                  <a:close/>
                </a:path>
                <a:path w="1621154" h="484441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84441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4" h="4844415">
                  <a:moveTo>
                    <a:pt x="1621078" y="1602981"/>
                  </a:moveTo>
                  <a:lnTo>
                    <a:pt x="8953" y="1602981"/>
                  </a:lnTo>
                  <a:lnTo>
                    <a:pt x="8953" y="1611871"/>
                  </a:lnTo>
                  <a:lnTo>
                    <a:pt x="0" y="1611871"/>
                  </a:lnTo>
                  <a:lnTo>
                    <a:pt x="0" y="3223412"/>
                  </a:lnTo>
                  <a:lnTo>
                    <a:pt x="17907" y="3223412"/>
                  </a:lnTo>
                  <a:lnTo>
                    <a:pt x="17907" y="2911005"/>
                  </a:lnTo>
                  <a:lnTo>
                    <a:pt x="322414" y="2911005"/>
                  </a:lnTo>
                  <a:lnTo>
                    <a:pt x="322414" y="3223857"/>
                  </a:lnTo>
                  <a:lnTo>
                    <a:pt x="8953" y="3223857"/>
                  </a:lnTo>
                  <a:lnTo>
                    <a:pt x="8953" y="3232747"/>
                  </a:lnTo>
                  <a:lnTo>
                    <a:pt x="0" y="3232747"/>
                  </a:lnTo>
                  <a:lnTo>
                    <a:pt x="0" y="3241637"/>
                  </a:lnTo>
                  <a:lnTo>
                    <a:pt x="0" y="3546411"/>
                  </a:lnTo>
                  <a:lnTo>
                    <a:pt x="0" y="4844275"/>
                  </a:lnTo>
                  <a:lnTo>
                    <a:pt x="17907" y="4844275"/>
                  </a:lnTo>
                  <a:lnTo>
                    <a:pt x="17907" y="4531868"/>
                  </a:lnTo>
                  <a:lnTo>
                    <a:pt x="1621078" y="4531868"/>
                  </a:lnTo>
                  <a:lnTo>
                    <a:pt x="1621078" y="4512818"/>
                  </a:lnTo>
                  <a:lnTo>
                    <a:pt x="17907" y="4512818"/>
                  </a:lnTo>
                  <a:lnTo>
                    <a:pt x="17907" y="4209313"/>
                  </a:lnTo>
                  <a:lnTo>
                    <a:pt x="1621078" y="4209313"/>
                  </a:lnTo>
                  <a:lnTo>
                    <a:pt x="1621078" y="4191533"/>
                  </a:lnTo>
                  <a:lnTo>
                    <a:pt x="17907" y="4191533"/>
                  </a:lnTo>
                  <a:lnTo>
                    <a:pt x="17907" y="3886746"/>
                  </a:lnTo>
                  <a:lnTo>
                    <a:pt x="1621078" y="3886746"/>
                  </a:lnTo>
                  <a:lnTo>
                    <a:pt x="1621078" y="3868978"/>
                  </a:lnTo>
                  <a:lnTo>
                    <a:pt x="17907" y="3868978"/>
                  </a:lnTo>
                  <a:lnTo>
                    <a:pt x="17907" y="3564191"/>
                  </a:lnTo>
                  <a:lnTo>
                    <a:pt x="322414" y="3564191"/>
                  </a:lnTo>
                  <a:lnTo>
                    <a:pt x="322414" y="3868623"/>
                  </a:lnTo>
                  <a:lnTo>
                    <a:pt x="340334" y="3868623"/>
                  </a:lnTo>
                  <a:lnTo>
                    <a:pt x="340334" y="3564191"/>
                  </a:lnTo>
                  <a:lnTo>
                    <a:pt x="1621078" y="3564191"/>
                  </a:lnTo>
                  <a:lnTo>
                    <a:pt x="1621078" y="3546411"/>
                  </a:lnTo>
                  <a:lnTo>
                    <a:pt x="17907" y="3546411"/>
                  </a:lnTo>
                  <a:lnTo>
                    <a:pt x="17907" y="3241637"/>
                  </a:lnTo>
                  <a:lnTo>
                    <a:pt x="1621078" y="3241637"/>
                  </a:lnTo>
                  <a:lnTo>
                    <a:pt x="1621078" y="3232747"/>
                  </a:lnTo>
                  <a:lnTo>
                    <a:pt x="1621078" y="3223857"/>
                  </a:lnTo>
                  <a:lnTo>
                    <a:pt x="1307604" y="3223857"/>
                  </a:lnTo>
                  <a:lnTo>
                    <a:pt x="1307604" y="2911005"/>
                  </a:lnTo>
                  <a:lnTo>
                    <a:pt x="1621078" y="2911005"/>
                  </a:lnTo>
                  <a:lnTo>
                    <a:pt x="1621078" y="2891955"/>
                  </a:lnTo>
                  <a:lnTo>
                    <a:pt x="1307604" y="2891955"/>
                  </a:lnTo>
                  <a:lnTo>
                    <a:pt x="1307604" y="2588450"/>
                  </a:lnTo>
                  <a:lnTo>
                    <a:pt x="1621078" y="2588450"/>
                  </a:lnTo>
                  <a:lnTo>
                    <a:pt x="1621078" y="2570670"/>
                  </a:lnTo>
                  <a:lnTo>
                    <a:pt x="1289697" y="2570670"/>
                  </a:lnTo>
                  <a:lnTo>
                    <a:pt x="1289697" y="2588450"/>
                  </a:lnTo>
                  <a:lnTo>
                    <a:pt x="1289697" y="2891955"/>
                  </a:lnTo>
                  <a:lnTo>
                    <a:pt x="1289697" y="2911005"/>
                  </a:lnTo>
                  <a:lnTo>
                    <a:pt x="1289697" y="3223857"/>
                  </a:lnTo>
                  <a:lnTo>
                    <a:pt x="985177" y="3223857"/>
                  </a:lnTo>
                  <a:lnTo>
                    <a:pt x="985177" y="2911005"/>
                  </a:lnTo>
                  <a:lnTo>
                    <a:pt x="1289697" y="2911005"/>
                  </a:lnTo>
                  <a:lnTo>
                    <a:pt x="1289697" y="2891955"/>
                  </a:lnTo>
                  <a:lnTo>
                    <a:pt x="985177" y="2891955"/>
                  </a:lnTo>
                  <a:lnTo>
                    <a:pt x="985177" y="2588450"/>
                  </a:lnTo>
                  <a:lnTo>
                    <a:pt x="1289697" y="2588450"/>
                  </a:lnTo>
                  <a:lnTo>
                    <a:pt x="1289697" y="2570670"/>
                  </a:lnTo>
                  <a:lnTo>
                    <a:pt x="967270" y="2570670"/>
                  </a:lnTo>
                  <a:lnTo>
                    <a:pt x="967270" y="2588450"/>
                  </a:lnTo>
                  <a:lnTo>
                    <a:pt x="967270" y="2891955"/>
                  </a:lnTo>
                  <a:lnTo>
                    <a:pt x="967270" y="2911005"/>
                  </a:lnTo>
                  <a:lnTo>
                    <a:pt x="967270" y="3223857"/>
                  </a:lnTo>
                  <a:lnTo>
                    <a:pt x="662762" y="3223857"/>
                  </a:lnTo>
                  <a:lnTo>
                    <a:pt x="662762" y="2911005"/>
                  </a:lnTo>
                  <a:lnTo>
                    <a:pt x="967270" y="2911005"/>
                  </a:lnTo>
                  <a:lnTo>
                    <a:pt x="967270" y="2891955"/>
                  </a:lnTo>
                  <a:lnTo>
                    <a:pt x="662762" y="2891955"/>
                  </a:lnTo>
                  <a:lnTo>
                    <a:pt x="662762" y="2588450"/>
                  </a:lnTo>
                  <a:lnTo>
                    <a:pt x="967270" y="2588450"/>
                  </a:lnTo>
                  <a:lnTo>
                    <a:pt x="967270" y="2570670"/>
                  </a:lnTo>
                  <a:lnTo>
                    <a:pt x="644842" y="2570670"/>
                  </a:lnTo>
                  <a:lnTo>
                    <a:pt x="644842" y="2588450"/>
                  </a:lnTo>
                  <a:lnTo>
                    <a:pt x="644842" y="2891955"/>
                  </a:lnTo>
                  <a:lnTo>
                    <a:pt x="644842" y="2911005"/>
                  </a:lnTo>
                  <a:lnTo>
                    <a:pt x="644842" y="3223857"/>
                  </a:lnTo>
                  <a:lnTo>
                    <a:pt x="340334" y="3223857"/>
                  </a:lnTo>
                  <a:lnTo>
                    <a:pt x="340334" y="2911005"/>
                  </a:lnTo>
                  <a:lnTo>
                    <a:pt x="644842" y="2911005"/>
                  </a:lnTo>
                  <a:lnTo>
                    <a:pt x="644842" y="2891955"/>
                  </a:lnTo>
                  <a:lnTo>
                    <a:pt x="340334" y="2891955"/>
                  </a:lnTo>
                  <a:lnTo>
                    <a:pt x="340334" y="2588450"/>
                  </a:lnTo>
                  <a:lnTo>
                    <a:pt x="644842" y="2588450"/>
                  </a:lnTo>
                  <a:lnTo>
                    <a:pt x="644842" y="2570670"/>
                  </a:lnTo>
                  <a:lnTo>
                    <a:pt x="322414" y="2570670"/>
                  </a:lnTo>
                  <a:lnTo>
                    <a:pt x="322414" y="2588450"/>
                  </a:lnTo>
                  <a:lnTo>
                    <a:pt x="322414" y="2891955"/>
                  </a:lnTo>
                  <a:lnTo>
                    <a:pt x="17907" y="2891955"/>
                  </a:lnTo>
                  <a:lnTo>
                    <a:pt x="17907" y="2588450"/>
                  </a:lnTo>
                  <a:lnTo>
                    <a:pt x="322414" y="2588450"/>
                  </a:lnTo>
                  <a:lnTo>
                    <a:pt x="322414" y="2570670"/>
                  </a:lnTo>
                  <a:lnTo>
                    <a:pt x="17907" y="2570670"/>
                  </a:lnTo>
                  <a:lnTo>
                    <a:pt x="17907" y="2265883"/>
                  </a:lnTo>
                  <a:lnTo>
                    <a:pt x="322414" y="2265883"/>
                  </a:lnTo>
                  <a:lnTo>
                    <a:pt x="322414" y="2570137"/>
                  </a:lnTo>
                  <a:lnTo>
                    <a:pt x="340334" y="2570137"/>
                  </a:lnTo>
                  <a:lnTo>
                    <a:pt x="340334" y="2265883"/>
                  </a:lnTo>
                  <a:lnTo>
                    <a:pt x="644842" y="2265883"/>
                  </a:lnTo>
                  <a:lnTo>
                    <a:pt x="644842" y="2570137"/>
                  </a:lnTo>
                  <a:lnTo>
                    <a:pt x="662762" y="2570137"/>
                  </a:lnTo>
                  <a:lnTo>
                    <a:pt x="662762" y="2265883"/>
                  </a:lnTo>
                  <a:lnTo>
                    <a:pt x="967270" y="2265883"/>
                  </a:lnTo>
                  <a:lnTo>
                    <a:pt x="967270" y="2570137"/>
                  </a:lnTo>
                  <a:lnTo>
                    <a:pt x="985177" y="2570137"/>
                  </a:lnTo>
                  <a:lnTo>
                    <a:pt x="985177" y="2265883"/>
                  </a:lnTo>
                  <a:lnTo>
                    <a:pt x="1289697" y="2265883"/>
                  </a:lnTo>
                  <a:lnTo>
                    <a:pt x="1289697" y="2570137"/>
                  </a:lnTo>
                  <a:lnTo>
                    <a:pt x="1307604" y="2570137"/>
                  </a:lnTo>
                  <a:lnTo>
                    <a:pt x="1307604" y="2265883"/>
                  </a:lnTo>
                  <a:lnTo>
                    <a:pt x="1621078" y="2265883"/>
                  </a:lnTo>
                  <a:lnTo>
                    <a:pt x="1621078" y="2248103"/>
                  </a:lnTo>
                  <a:lnTo>
                    <a:pt x="17907" y="2248103"/>
                  </a:lnTo>
                  <a:lnTo>
                    <a:pt x="17907" y="1943328"/>
                  </a:lnTo>
                  <a:lnTo>
                    <a:pt x="322414" y="1943328"/>
                  </a:lnTo>
                  <a:lnTo>
                    <a:pt x="322414" y="2247760"/>
                  </a:lnTo>
                  <a:lnTo>
                    <a:pt x="340334" y="2247760"/>
                  </a:lnTo>
                  <a:lnTo>
                    <a:pt x="340334" y="1943328"/>
                  </a:lnTo>
                  <a:lnTo>
                    <a:pt x="644842" y="1943328"/>
                  </a:lnTo>
                  <a:lnTo>
                    <a:pt x="644842" y="2247760"/>
                  </a:lnTo>
                  <a:lnTo>
                    <a:pt x="662762" y="2247760"/>
                  </a:lnTo>
                  <a:lnTo>
                    <a:pt x="662762" y="1943328"/>
                  </a:lnTo>
                  <a:lnTo>
                    <a:pt x="967270" y="1943328"/>
                  </a:lnTo>
                  <a:lnTo>
                    <a:pt x="967270" y="2247760"/>
                  </a:lnTo>
                  <a:lnTo>
                    <a:pt x="985177" y="2247760"/>
                  </a:lnTo>
                  <a:lnTo>
                    <a:pt x="985177" y="1943328"/>
                  </a:lnTo>
                  <a:lnTo>
                    <a:pt x="1289697" y="1943328"/>
                  </a:lnTo>
                  <a:lnTo>
                    <a:pt x="1289697" y="2247760"/>
                  </a:lnTo>
                  <a:lnTo>
                    <a:pt x="1307604" y="2247760"/>
                  </a:lnTo>
                  <a:lnTo>
                    <a:pt x="1307604" y="1943328"/>
                  </a:lnTo>
                  <a:lnTo>
                    <a:pt x="1621078" y="1943328"/>
                  </a:lnTo>
                  <a:lnTo>
                    <a:pt x="1621078" y="1925548"/>
                  </a:lnTo>
                  <a:lnTo>
                    <a:pt x="17907" y="1925548"/>
                  </a:lnTo>
                  <a:lnTo>
                    <a:pt x="17907" y="1620761"/>
                  </a:lnTo>
                  <a:lnTo>
                    <a:pt x="1621078" y="1620761"/>
                  </a:lnTo>
                  <a:lnTo>
                    <a:pt x="1621078" y="1611871"/>
                  </a:lnTo>
                  <a:lnTo>
                    <a:pt x="1621078" y="1602981"/>
                  </a:lnTo>
                  <a:close/>
                </a:path>
                <a:path w="1621154" h="4844415">
                  <a:moveTo>
                    <a:pt x="1621078" y="949769"/>
                  </a:moveTo>
                  <a:lnTo>
                    <a:pt x="1289697" y="949769"/>
                  </a:lnTo>
                  <a:lnTo>
                    <a:pt x="1289697" y="967549"/>
                  </a:lnTo>
                  <a:lnTo>
                    <a:pt x="1289697" y="1271066"/>
                  </a:lnTo>
                  <a:lnTo>
                    <a:pt x="985177" y="1271066"/>
                  </a:lnTo>
                  <a:lnTo>
                    <a:pt x="985177" y="967549"/>
                  </a:lnTo>
                  <a:lnTo>
                    <a:pt x="1289697" y="967549"/>
                  </a:lnTo>
                  <a:lnTo>
                    <a:pt x="1289697" y="949769"/>
                  </a:lnTo>
                  <a:lnTo>
                    <a:pt x="967270" y="949769"/>
                  </a:lnTo>
                  <a:lnTo>
                    <a:pt x="967270" y="967549"/>
                  </a:lnTo>
                  <a:lnTo>
                    <a:pt x="967270" y="1271066"/>
                  </a:lnTo>
                  <a:lnTo>
                    <a:pt x="662762" y="1271066"/>
                  </a:lnTo>
                  <a:lnTo>
                    <a:pt x="662762" y="967549"/>
                  </a:lnTo>
                  <a:lnTo>
                    <a:pt x="967270" y="967549"/>
                  </a:lnTo>
                  <a:lnTo>
                    <a:pt x="967270" y="949769"/>
                  </a:lnTo>
                  <a:lnTo>
                    <a:pt x="644842" y="949769"/>
                  </a:lnTo>
                  <a:lnTo>
                    <a:pt x="644842" y="967549"/>
                  </a:lnTo>
                  <a:lnTo>
                    <a:pt x="644842" y="1271066"/>
                  </a:lnTo>
                  <a:lnTo>
                    <a:pt x="340334" y="1271066"/>
                  </a:lnTo>
                  <a:lnTo>
                    <a:pt x="340334" y="967549"/>
                  </a:lnTo>
                  <a:lnTo>
                    <a:pt x="644842" y="967549"/>
                  </a:lnTo>
                  <a:lnTo>
                    <a:pt x="644842" y="949769"/>
                  </a:lnTo>
                  <a:lnTo>
                    <a:pt x="322414" y="949769"/>
                  </a:lnTo>
                  <a:lnTo>
                    <a:pt x="322414" y="967549"/>
                  </a:lnTo>
                  <a:lnTo>
                    <a:pt x="322414" y="1271066"/>
                  </a:lnTo>
                  <a:lnTo>
                    <a:pt x="17907" y="1271066"/>
                  </a:lnTo>
                  <a:lnTo>
                    <a:pt x="17907" y="967549"/>
                  </a:lnTo>
                  <a:lnTo>
                    <a:pt x="322414" y="967549"/>
                  </a:lnTo>
                  <a:lnTo>
                    <a:pt x="322414" y="949769"/>
                  </a:lnTo>
                  <a:lnTo>
                    <a:pt x="0" y="949769"/>
                  </a:lnTo>
                  <a:lnTo>
                    <a:pt x="0" y="967549"/>
                  </a:lnTo>
                  <a:lnTo>
                    <a:pt x="0" y="1271066"/>
                  </a:lnTo>
                  <a:lnTo>
                    <a:pt x="0" y="1290116"/>
                  </a:lnTo>
                  <a:lnTo>
                    <a:pt x="0" y="1602511"/>
                  </a:lnTo>
                  <a:lnTo>
                    <a:pt x="17907" y="1602511"/>
                  </a:lnTo>
                  <a:lnTo>
                    <a:pt x="17907" y="1290116"/>
                  </a:lnTo>
                  <a:lnTo>
                    <a:pt x="322414" y="1290116"/>
                  </a:lnTo>
                  <a:lnTo>
                    <a:pt x="322414" y="1602968"/>
                  </a:lnTo>
                  <a:lnTo>
                    <a:pt x="340334" y="1602968"/>
                  </a:lnTo>
                  <a:lnTo>
                    <a:pt x="340334" y="1290116"/>
                  </a:lnTo>
                  <a:lnTo>
                    <a:pt x="644842" y="1290116"/>
                  </a:lnTo>
                  <a:lnTo>
                    <a:pt x="644842" y="1602968"/>
                  </a:lnTo>
                  <a:lnTo>
                    <a:pt x="662762" y="1602968"/>
                  </a:lnTo>
                  <a:lnTo>
                    <a:pt x="662762" y="1290116"/>
                  </a:lnTo>
                  <a:lnTo>
                    <a:pt x="967270" y="1290116"/>
                  </a:lnTo>
                  <a:lnTo>
                    <a:pt x="967270" y="1602968"/>
                  </a:lnTo>
                  <a:lnTo>
                    <a:pt x="985177" y="1602968"/>
                  </a:lnTo>
                  <a:lnTo>
                    <a:pt x="985177" y="1290116"/>
                  </a:lnTo>
                  <a:lnTo>
                    <a:pt x="1289697" y="1290116"/>
                  </a:lnTo>
                  <a:lnTo>
                    <a:pt x="1289697" y="1602968"/>
                  </a:lnTo>
                  <a:lnTo>
                    <a:pt x="1307604" y="1602968"/>
                  </a:lnTo>
                  <a:lnTo>
                    <a:pt x="1307604" y="1290116"/>
                  </a:lnTo>
                  <a:lnTo>
                    <a:pt x="1621078" y="1290116"/>
                  </a:lnTo>
                  <a:lnTo>
                    <a:pt x="1621078" y="1271066"/>
                  </a:lnTo>
                  <a:lnTo>
                    <a:pt x="1307604" y="1271066"/>
                  </a:lnTo>
                  <a:lnTo>
                    <a:pt x="1307604" y="967549"/>
                  </a:lnTo>
                  <a:lnTo>
                    <a:pt x="1621078" y="967549"/>
                  </a:lnTo>
                  <a:lnTo>
                    <a:pt x="1621078" y="949769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4665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10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10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10" h="10288270">
                  <a:moveTo>
                    <a:pt x="340334" y="7420305"/>
                  </a:moveTo>
                  <a:lnTo>
                    <a:pt x="322414" y="7420305"/>
                  </a:lnTo>
                  <a:lnTo>
                    <a:pt x="322414" y="7724775"/>
                  </a:lnTo>
                  <a:lnTo>
                    <a:pt x="340334" y="7724775"/>
                  </a:lnTo>
                  <a:lnTo>
                    <a:pt x="340334" y="7420305"/>
                  </a:lnTo>
                  <a:close/>
                </a:path>
                <a:path w="3242310" h="10288270">
                  <a:moveTo>
                    <a:pt x="340334" y="7097916"/>
                  </a:moveTo>
                  <a:lnTo>
                    <a:pt x="322414" y="7097916"/>
                  </a:lnTo>
                  <a:lnTo>
                    <a:pt x="322414" y="7402385"/>
                  </a:lnTo>
                  <a:lnTo>
                    <a:pt x="340334" y="7402385"/>
                  </a:lnTo>
                  <a:lnTo>
                    <a:pt x="340334" y="7097916"/>
                  </a:lnTo>
                  <a:close/>
                </a:path>
                <a:path w="3242310" h="10288270">
                  <a:moveTo>
                    <a:pt x="340334" y="6775539"/>
                  </a:moveTo>
                  <a:lnTo>
                    <a:pt x="322414" y="6775539"/>
                  </a:lnTo>
                  <a:lnTo>
                    <a:pt x="322414" y="7080009"/>
                  </a:lnTo>
                  <a:lnTo>
                    <a:pt x="340334" y="7080009"/>
                  </a:lnTo>
                  <a:lnTo>
                    <a:pt x="340334" y="6775539"/>
                  </a:lnTo>
                  <a:close/>
                </a:path>
                <a:path w="3242310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10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10" h="10288270">
                  <a:moveTo>
                    <a:pt x="662762" y="7420305"/>
                  </a:moveTo>
                  <a:lnTo>
                    <a:pt x="644842" y="7420305"/>
                  </a:lnTo>
                  <a:lnTo>
                    <a:pt x="644842" y="7724775"/>
                  </a:lnTo>
                  <a:lnTo>
                    <a:pt x="662762" y="7724775"/>
                  </a:lnTo>
                  <a:lnTo>
                    <a:pt x="662762" y="7420305"/>
                  </a:lnTo>
                  <a:close/>
                </a:path>
                <a:path w="3242310" h="10288270">
                  <a:moveTo>
                    <a:pt x="662762" y="7097916"/>
                  </a:moveTo>
                  <a:lnTo>
                    <a:pt x="644842" y="7097916"/>
                  </a:lnTo>
                  <a:lnTo>
                    <a:pt x="644842" y="7402385"/>
                  </a:lnTo>
                  <a:lnTo>
                    <a:pt x="662762" y="7402385"/>
                  </a:lnTo>
                  <a:lnTo>
                    <a:pt x="662762" y="7097916"/>
                  </a:lnTo>
                  <a:close/>
                </a:path>
                <a:path w="3242310" h="10288270">
                  <a:moveTo>
                    <a:pt x="662762" y="6775539"/>
                  </a:moveTo>
                  <a:lnTo>
                    <a:pt x="644842" y="6775539"/>
                  </a:lnTo>
                  <a:lnTo>
                    <a:pt x="644842" y="7080009"/>
                  </a:lnTo>
                  <a:lnTo>
                    <a:pt x="662762" y="7080009"/>
                  </a:lnTo>
                  <a:lnTo>
                    <a:pt x="662762" y="6775539"/>
                  </a:lnTo>
                  <a:close/>
                </a:path>
                <a:path w="3242310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10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10" h="10288270">
                  <a:moveTo>
                    <a:pt x="985177" y="7420305"/>
                  </a:moveTo>
                  <a:lnTo>
                    <a:pt x="967270" y="7420305"/>
                  </a:lnTo>
                  <a:lnTo>
                    <a:pt x="967270" y="7724775"/>
                  </a:lnTo>
                  <a:lnTo>
                    <a:pt x="985177" y="7724775"/>
                  </a:lnTo>
                  <a:lnTo>
                    <a:pt x="985177" y="7420305"/>
                  </a:lnTo>
                  <a:close/>
                </a:path>
                <a:path w="3242310" h="10288270">
                  <a:moveTo>
                    <a:pt x="985177" y="7097916"/>
                  </a:moveTo>
                  <a:lnTo>
                    <a:pt x="967270" y="7097916"/>
                  </a:lnTo>
                  <a:lnTo>
                    <a:pt x="967270" y="7402385"/>
                  </a:lnTo>
                  <a:lnTo>
                    <a:pt x="985177" y="7402385"/>
                  </a:lnTo>
                  <a:lnTo>
                    <a:pt x="985177" y="7097916"/>
                  </a:lnTo>
                  <a:close/>
                </a:path>
                <a:path w="3242310" h="10288270">
                  <a:moveTo>
                    <a:pt x="985177" y="6775539"/>
                  </a:moveTo>
                  <a:lnTo>
                    <a:pt x="967270" y="6775539"/>
                  </a:lnTo>
                  <a:lnTo>
                    <a:pt x="967270" y="7080009"/>
                  </a:lnTo>
                  <a:lnTo>
                    <a:pt x="985177" y="7080009"/>
                  </a:lnTo>
                  <a:lnTo>
                    <a:pt x="985177" y="6775539"/>
                  </a:lnTo>
                  <a:close/>
                </a:path>
                <a:path w="3242310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10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10" h="10288270">
                  <a:moveTo>
                    <a:pt x="1307604" y="7420305"/>
                  </a:moveTo>
                  <a:lnTo>
                    <a:pt x="1289697" y="7420305"/>
                  </a:lnTo>
                  <a:lnTo>
                    <a:pt x="1289697" y="7724775"/>
                  </a:lnTo>
                  <a:lnTo>
                    <a:pt x="1307604" y="7724775"/>
                  </a:lnTo>
                  <a:lnTo>
                    <a:pt x="1307604" y="7420305"/>
                  </a:lnTo>
                  <a:close/>
                </a:path>
                <a:path w="3242310" h="10288270">
                  <a:moveTo>
                    <a:pt x="1307604" y="7097916"/>
                  </a:moveTo>
                  <a:lnTo>
                    <a:pt x="1289697" y="7097916"/>
                  </a:lnTo>
                  <a:lnTo>
                    <a:pt x="1289697" y="7402385"/>
                  </a:lnTo>
                  <a:lnTo>
                    <a:pt x="1307604" y="7402385"/>
                  </a:lnTo>
                  <a:lnTo>
                    <a:pt x="1307604" y="7097916"/>
                  </a:lnTo>
                  <a:close/>
                </a:path>
                <a:path w="3242310" h="10288270">
                  <a:moveTo>
                    <a:pt x="1307604" y="6775539"/>
                  </a:moveTo>
                  <a:lnTo>
                    <a:pt x="1289697" y="6775539"/>
                  </a:lnTo>
                  <a:lnTo>
                    <a:pt x="1289697" y="7080009"/>
                  </a:lnTo>
                  <a:lnTo>
                    <a:pt x="1307604" y="7080009"/>
                  </a:lnTo>
                  <a:lnTo>
                    <a:pt x="1307604" y="6775539"/>
                  </a:lnTo>
                  <a:close/>
                </a:path>
                <a:path w="3242310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10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340334" y="8056105"/>
                  </a:lnTo>
                  <a:lnTo>
                    <a:pt x="340334" y="7742682"/>
                  </a:lnTo>
                  <a:lnTo>
                    <a:pt x="322414" y="7742682"/>
                  </a:lnTo>
                  <a:lnTo>
                    <a:pt x="322414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10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10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10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5743" y="11"/>
              <a:ext cx="1621155" cy="4813935"/>
            </a:xfrm>
            <a:custGeom>
              <a:avLst/>
              <a:gdLst/>
              <a:ahLst/>
              <a:cxnLst/>
              <a:rect l="l" t="t" r="r" b="b"/>
              <a:pathLst>
                <a:path w="1621154" h="4813935">
                  <a:moveTo>
                    <a:pt x="340334" y="3211169"/>
                  </a:moveTo>
                  <a:lnTo>
                    <a:pt x="322414" y="3211169"/>
                  </a:lnTo>
                  <a:lnTo>
                    <a:pt x="322414" y="3515639"/>
                  </a:lnTo>
                  <a:lnTo>
                    <a:pt x="340334" y="3515639"/>
                  </a:lnTo>
                  <a:lnTo>
                    <a:pt x="340334" y="3211169"/>
                  </a:lnTo>
                  <a:close/>
                </a:path>
                <a:path w="1621154" h="4813935">
                  <a:moveTo>
                    <a:pt x="340334" y="1590306"/>
                  </a:moveTo>
                  <a:lnTo>
                    <a:pt x="322414" y="1590306"/>
                  </a:lnTo>
                  <a:lnTo>
                    <a:pt x="322414" y="1894789"/>
                  </a:lnTo>
                  <a:lnTo>
                    <a:pt x="340334" y="1894789"/>
                  </a:lnTo>
                  <a:lnTo>
                    <a:pt x="340334" y="1590306"/>
                  </a:lnTo>
                  <a:close/>
                </a:path>
                <a:path w="1621154" h="4813935">
                  <a:moveTo>
                    <a:pt x="340334" y="936586"/>
                  </a:moveTo>
                  <a:lnTo>
                    <a:pt x="322414" y="936586"/>
                  </a:lnTo>
                  <a:lnTo>
                    <a:pt x="322414" y="1241056"/>
                  </a:lnTo>
                  <a:lnTo>
                    <a:pt x="340334" y="1241056"/>
                  </a:lnTo>
                  <a:lnTo>
                    <a:pt x="340334" y="936586"/>
                  </a:lnTo>
                  <a:close/>
                </a:path>
                <a:path w="1621154" h="4813935">
                  <a:moveTo>
                    <a:pt x="340334" y="614197"/>
                  </a:moveTo>
                  <a:lnTo>
                    <a:pt x="322414" y="614197"/>
                  </a:lnTo>
                  <a:lnTo>
                    <a:pt x="322414" y="918679"/>
                  </a:lnTo>
                  <a:lnTo>
                    <a:pt x="340334" y="918679"/>
                  </a:lnTo>
                  <a:lnTo>
                    <a:pt x="340334" y="614197"/>
                  </a:lnTo>
                  <a:close/>
                </a:path>
                <a:path w="1621154" h="4813935">
                  <a:moveTo>
                    <a:pt x="340334" y="291820"/>
                  </a:moveTo>
                  <a:lnTo>
                    <a:pt x="322414" y="291820"/>
                  </a:lnTo>
                  <a:lnTo>
                    <a:pt x="322414" y="596290"/>
                  </a:lnTo>
                  <a:lnTo>
                    <a:pt x="340334" y="596290"/>
                  </a:lnTo>
                  <a:lnTo>
                    <a:pt x="340334" y="291820"/>
                  </a:lnTo>
                  <a:close/>
                </a:path>
                <a:path w="1621154" h="4813935">
                  <a:moveTo>
                    <a:pt x="662762" y="3211169"/>
                  </a:moveTo>
                  <a:lnTo>
                    <a:pt x="644842" y="3211169"/>
                  </a:lnTo>
                  <a:lnTo>
                    <a:pt x="644842" y="3515639"/>
                  </a:lnTo>
                  <a:lnTo>
                    <a:pt x="662762" y="3515639"/>
                  </a:lnTo>
                  <a:lnTo>
                    <a:pt x="662762" y="3211169"/>
                  </a:lnTo>
                  <a:close/>
                </a:path>
                <a:path w="1621154" h="4813935">
                  <a:moveTo>
                    <a:pt x="662762" y="1590306"/>
                  </a:moveTo>
                  <a:lnTo>
                    <a:pt x="644842" y="1590306"/>
                  </a:lnTo>
                  <a:lnTo>
                    <a:pt x="644842" y="1894789"/>
                  </a:lnTo>
                  <a:lnTo>
                    <a:pt x="662762" y="1894789"/>
                  </a:lnTo>
                  <a:lnTo>
                    <a:pt x="662762" y="1590306"/>
                  </a:lnTo>
                  <a:close/>
                </a:path>
                <a:path w="1621154" h="4813935">
                  <a:moveTo>
                    <a:pt x="662762" y="936586"/>
                  </a:moveTo>
                  <a:lnTo>
                    <a:pt x="644842" y="936586"/>
                  </a:lnTo>
                  <a:lnTo>
                    <a:pt x="644842" y="1241056"/>
                  </a:lnTo>
                  <a:lnTo>
                    <a:pt x="662762" y="1241056"/>
                  </a:lnTo>
                  <a:lnTo>
                    <a:pt x="662762" y="936586"/>
                  </a:lnTo>
                  <a:close/>
                </a:path>
                <a:path w="1621154" h="4813935">
                  <a:moveTo>
                    <a:pt x="662762" y="614197"/>
                  </a:moveTo>
                  <a:lnTo>
                    <a:pt x="644842" y="614197"/>
                  </a:lnTo>
                  <a:lnTo>
                    <a:pt x="644842" y="918679"/>
                  </a:lnTo>
                  <a:lnTo>
                    <a:pt x="662762" y="918679"/>
                  </a:lnTo>
                  <a:lnTo>
                    <a:pt x="662762" y="614197"/>
                  </a:lnTo>
                  <a:close/>
                </a:path>
                <a:path w="1621154" h="4813935">
                  <a:moveTo>
                    <a:pt x="662762" y="291820"/>
                  </a:moveTo>
                  <a:lnTo>
                    <a:pt x="644842" y="291820"/>
                  </a:lnTo>
                  <a:lnTo>
                    <a:pt x="644842" y="596290"/>
                  </a:lnTo>
                  <a:lnTo>
                    <a:pt x="662762" y="596290"/>
                  </a:lnTo>
                  <a:lnTo>
                    <a:pt x="662762" y="291820"/>
                  </a:lnTo>
                  <a:close/>
                </a:path>
                <a:path w="1621154" h="4813935">
                  <a:moveTo>
                    <a:pt x="662762" y="0"/>
                  </a:moveTo>
                  <a:lnTo>
                    <a:pt x="644842" y="0"/>
                  </a:lnTo>
                  <a:lnTo>
                    <a:pt x="644842" y="273913"/>
                  </a:lnTo>
                  <a:lnTo>
                    <a:pt x="662762" y="273913"/>
                  </a:lnTo>
                  <a:lnTo>
                    <a:pt x="662762" y="0"/>
                  </a:lnTo>
                  <a:close/>
                </a:path>
                <a:path w="1621154" h="4813935">
                  <a:moveTo>
                    <a:pt x="985177" y="3211169"/>
                  </a:moveTo>
                  <a:lnTo>
                    <a:pt x="967270" y="3211169"/>
                  </a:lnTo>
                  <a:lnTo>
                    <a:pt x="967270" y="3515639"/>
                  </a:lnTo>
                  <a:lnTo>
                    <a:pt x="985177" y="3515639"/>
                  </a:lnTo>
                  <a:lnTo>
                    <a:pt x="985177" y="3211169"/>
                  </a:lnTo>
                  <a:close/>
                </a:path>
                <a:path w="1621154" h="4813935">
                  <a:moveTo>
                    <a:pt x="985177" y="1590306"/>
                  </a:moveTo>
                  <a:lnTo>
                    <a:pt x="967270" y="1590306"/>
                  </a:lnTo>
                  <a:lnTo>
                    <a:pt x="967270" y="1894789"/>
                  </a:lnTo>
                  <a:lnTo>
                    <a:pt x="985177" y="1894789"/>
                  </a:lnTo>
                  <a:lnTo>
                    <a:pt x="985177" y="1590306"/>
                  </a:lnTo>
                  <a:close/>
                </a:path>
                <a:path w="1621154" h="4813935">
                  <a:moveTo>
                    <a:pt x="985177" y="936586"/>
                  </a:moveTo>
                  <a:lnTo>
                    <a:pt x="967270" y="936586"/>
                  </a:lnTo>
                  <a:lnTo>
                    <a:pt x="967270" y="1241056"/>
                  </a:lnTo>
                  <a:lnTo>
                    <a:pt x="985177" y="1241056"/>
                  </a:lnTo>
                  <a:lnTo>
                    <a:pt x="985177" y="936586"/>
                  </a:lnTo>
                  <a:close/>
                </a:path>
                <a:path w="1621154" h="4813935">
                  <a:moveTo>
                    <a:pt x="985177" y="614197"/>
                  </a:moveTo>
                  <a:lnTo>
                    <a:pt x="967270" y="614197"/>
                  </a:lnTo>
                  <a:lnTo>
                    <a:pt x="967270" y="918679"/>
                  </a:lnTo>
                  <a:lnTo>
                    <a:pt x="985177" y="918679"/>
                  </a:lnTo>
                  <a:lnTo>
                    <a:pt x="985177" y="614197"/>
                  </a:lnTo>
                  <a:close/>
                </a:path>
                <a:path w="1621154" h="4813935">
                  <a:moveTo>
                    <a:pt x="985177" y="291820"/>
                  </a:moveTo>
                  <a:lnTo>
                    <a:pt x="967270" y="291820"/>
                  </a:lnTo>
                  <a:lnTo>
                    <a:pt x="967270" y="596290"/>
                  </a:lnTo>
                  <a:lnTo>
                    <a:pt x="985177" y="596290"/>
                  </a:lnTo>
                  <a:lnTo>
                    <a:pt x="985177" y="291820"/>
                  </a:lnTo>
                  <a:close/>
                </a:path>
                <a:path w="1621154" h="4813935">
                  <a:moveTo>
                    <a:pt x="985177" y="0"/>
                  </a:moveTo>
                  <a:lnTo>
                    <a:pt x="967270" y="0"/>
                  </a:lnTo>
                  <a:lnTo>
                    <a:pt x="967270" y="273913"/>
                  </a:lnTo>
                  <a:lnTo>
                    <a:pt x="985177" y="273913"/>
                  </a:lnTo>
                  <a:lnTo>
                    <a:pt x="985177" y="0"/>
                  </a:lnTo>
                  <a:close/>
                </a:path>
                <a:path w="1621154" h="4813935">
                  <a:moveTo>
                    <a:pt x="1307604" y="3211169"/>
                  </a:moveTo>
                  <a:lnTo>
                    <a:pt x="1289697" y="3211169"/>
                  </a:lnTo>
                  <a:lnTo>
                    <a:pt x="1289697" y="3515639"/>
                  </a:lnTo>
                  <a:lnTo>
                    <a:pt x="1307604" y="3515639"/>
                  </a:lnTo>
                  <a:lnTo>
                    <a:pt x="1307604" y="3211169"/>
                  </a:lnTo>
                  <a:close/>
                </a:path>
                <a:path w="1621154" h="4813935">
                  <a:moveTo>
                    <a:pt x="1307604" y="1590306"/>
                  </a:moveTo>
                  <a:lnTo>
                    <a:pt x="1289697" y="1590306"/>
                  </a:lnTo>
                  <a:lnTo>
                    <a:pt x="1289697" y="1894789"/>
                  </a:lnTo>
                  <a:lnTo>
                    <a:pt x="1307604" y="1894789"/>
                  </a:lnTo>
                  <a:lnTo>
                    <a:pt x="1307604" y="1590306"/>
                  </a:lnTo>
                  <a:close/>
                </a:path>
                <a:path w="1621154" h="4813935">
                  <a:moveTo>
                    <a:pt x="1307604" y="936586"/>
                  </a:moveTo>
                  <a:lnTo>
                    <a:pt x="1289697" y="936586"/>
                  </a:lnTo>
                  <a:lnTo>
                    <a:pt x="1289697" y="1241056"/>
                  </a:lnTo>
                  <a:lnTo>
                    <a:pt x="1307604" y="1241056"/>
                  </a:lnTo>
                  <a:lnTo>
                    <a:pt x="1307604" y="936586"/>
                  </a:lnTo>
                  <a:close/>
                </a:path>
                <a:path w="1621154" h="4813935">
                  <a:moveTo>
                    <a:pt x="1307604" y="614197"/>
                  </a:moveTo>
                  <a:lnTo>
                    <a:pt x="1289697" y="614197"/>
                  </a:lnTo>
                  <a:lnTo>
                    <a:pt x="1289697" y="918679"/>
                  </a:lnTo>
                  <a:lnTo>
                    <a:pt x="1307604" y="918679"/>
                  </a:lnTo>
                  <a:lnTo>
                    <a:pt x="1307604" y="614197"/>
                  </a:lnTo>
                  <a:close/>
                </a:path>
                <a:path w="1621154" h="4813935">
                  <a:moveTo>
                    <a:pt x="1307604" y="291820"/>
                  </a:moveTo>
                  <a:lnTo>
                    <a:pt x="1289697" y="291820"/>
                  </a:lnTo>
                  <a:lnTo>
                    <a:pt x="1289697" y="596290"/>
                  </a:lnTo>
                  <a:lnTo>
                    <a:pt x="1307604" y="596290"/>
                  </a:lnTo>
                  <a:lnTo>
                    <a:pt x="1307604" y="291820"/>
                  </a:lnTo>
                  <a:close/>
                </a:path>
                <a:path w="1621154" h="4813935">
                  <a:moveTo>
                    <a:pt x="1307604" y="0"/>
                  </a:moveTo>
                  <a:lnTo>
                    <a:pt x="1289697" y="0"/>
                  </a:lnTo>
                  <a:lnTo>
                    <a:pt x="1289697" y="273913"/>
                  </a:lnTo>
                  <a:lnTo>
                    <a:pt x="1307604" y="273913"/>
                  </a:lnTo>
                  <a:lnTo>
                    <a:pt x="1307604" y="0"/>
                  </a:lnTo>
                  <a:close/>
                </a:path>
                <a:path w="1621154" h="4813935">
                  <a:moveTo>
                    <a:pt x="1621078" y="1572399"/>
                  </a:moveTo>
                  <a:lnTo>
                    <a:pt x="1307604" y="1572399"/>
                  </a:lnTo>
                  <a:lnTo>
                    <a:pt x="1307604" y="1258976"/>
                  </a:lnTo>
                  <a:lnTo>
                    <a:pt x="1289697" y="1258976"/>
                  </a:lnTo>
                  <a:lnTo>
                    <a:pt x="1289697" y="1572399"/>
                  </a:lnTo>
                  <a:lnTo>
                    <a:pt x="985177" y="1572399"/>
                  </a:lnTo>
                  <a:lnTo>
                    <a:pt x="985177" y="1258976"/>
                  </a:lnTo>
                  <a:lnTo>
                    <a:pt x="967270" y="1258976"/>
                  </a:lnTo>
                  <a:lnTo>
                    <a:pt x="967270" y="1572399"/>
                  </a:lnTo>
                  <a:lnTo>
                    <a:pt x="662762" y="1572399"/>
                  </a:lnTo>
                  <a:lnTo>
                    <a:pt x="662762" y="1258976"/>
                  </a:lnTo>
                  <a:lnTo>
                    <a:pt x="644842" y="1258976"/>
                  </a:lnTo>
                  <a:lnTo>
                    <a:pt x="644842" y="1572399"/>
                  </a:lnTo>
                  <a:lnTo>
                    <a:pt x="340334" y="1572399"/>
                  </a:lnTo>
                  <a:lnTo>
                    <a:pt x="340334" y="1258976"/>
                  </a:lnTo>
                  <a:lnTo>
                    <a:pt x="322414" y="1258976"/>
                  </a:lnTo>
                  <a:lnTo>
                    <a:pt x="322414" y="1572399"/>
                  </a:lnTo>
                  <a:lnTo>
                    <a:pt x="8953" y="1572399"/>
                  </a:lnTo>
                  <a:lnTo>
                    <a:pt x="8953" y="1581289"/>
                  </a:lnTo>
                  <a:lnTo>
                    <a:pt x="0" y="1581289"/>
                  </a:lnTo>
                  <a:lnTo>
                    <a:pt x="0" y="1590179"/>
                  </a:lnTo>
                  <a:lnTo>
                    <a:pt x="0" y="1894954"/>
                  </a:lnTo>
                  <a:lnTo>
                    <a:pt x="0" y="3192818"/>
                  </a:lnTo>
                  <a:lnTo>
                    <a:pt x="17907" y="3192818"/>
                  </a:lnTo>
                  <a:lnTo>
                    <a:pt x="17907" y="2880423"/>
                  </a:lnTo>
                  <a:lnTo>
                    <a:pt x="322414" y="2880423"/>
                  </a:lnTo>
                  <a:lnTo>
                    <a:pt x="322414" y="3193262"/>
                  </a:lnTo>
                  <a:lnTo>
                    <a:pt x="8953" y="3193262"/>
                  </a:lnTo>
                  <a:lnTo>
                    <a:pt x="8953" y="3202152"/>
                  </a:lnTo>
                  <a:lnTo>
                    <a:pt x="0" y="3202152"/>
                  </a:lnTo>
                  <a:lnTo>
                    <a:pt x="0" y="3211042"/>
                  </a:lnTo>
                  <a:lnTo>
                    <a:pt x="0" y="3515817"/>
                  </a:lnTo>
                  <a:lnTo>
                    <a:pt x="0" y="4813681"/>
                  </a:lnTo>
                  <a:lnTo>
                    <a:pt x="17907" y="4813681"/>
                  </a:lnTo>
                  <a:lnTo>
                    <a:pt x="17907" y="4501286"/>
                  </a:lnTo>
                  <a:lnTo>
                    <a:pt x="1621078" y="4501286"/>
                  </a:lnTo>
                  <a:lnTo>
                    <a:pt x="1621078" y="4482236"/>
                  </a:lnTo>
                  <a:lnTo>
                    <a:pt x="17907" y="4482236"/>
                  </a:lnTo>
                  <a:lnTo>
                    <a:pt x="17907" y="4178719"/>
                  </a:lnTo>
                  <a:lnTo>
                    <a:pt x="1621078" y="4178719"/>
                  </a:lnTo>
                  <a:lnTo>
                    <a:pt x="1621078" y="4160939"/>
                  </a:lnTo>
                  <a:lnTo>
                    <a:pt x="17907" y="4160939"/>
                  </a:lnTo>
                  <a:lnTo>
                    <a:pt x="17907" y="3856164"/>
                  </a:lnTo>
                  <a:lnTo>
                    <a:pt x="322414" y="3856164"/>
                  </a:lnTo>
                  <a:lnTo>
                    <a:pt x="322414" y="4160418"/>
                  </a:lnTo>
                  <a:lnTo>
                    <a:pt x="340334" y="4160418"/>
                  </a:lnTo>
                  <a:lnTo>
                    <a:pt x="340334" y="3856164"/>
                  </a:lnTo>
                  <a:lnTo>
                    <a:pt x="644842" y="3856164"/>
                  </a:lnTo>
                  <a:lnTo>
                    <a:pt x="644842" y="4160418"/>
                  </a:lnTo>
                  <a:lnTo>
                    <a:pt x="662762" y="4160418"/>
                  </a:lnTo>
                  <a:lnTo>
                    <a:pt x="662762" y="3856164"/>
                  </a:lnTo>
                  <a:lnTo>
                    <a:pt x="1621078" y="3856164"/>
                  </a:lnTo>
                  <a:lnTo>
                    <a:pt x="1621078" y="3838384"/>
                  </a:lnTo>
                  <a:lnTo>
                    <a:pt x="17907" y="3838384"/>
                  </a:lnTo>
                  <a:lnTo>
                    <a:pt x="17907" y="3533597"/>
                  </a:lnTo>
                  <a:lnTo>
                    <a:pt x="322414" y="3533597"/>
                  </a:lnTo>
                  <a:lnTo>
                    <a:pt x="322414" y="3838029"/>
                  </a:lnTo>
                  <a:lnTo>
                    <a:pt x="340334" y="3838029"/>
                  </a:lnTo>
                  <a:lnTo>
                    <a:pt x="340334" y="3533597"/>
                  </a:lnTo>
                  <a:lnTo>
                    <a:pt x="644842" y="3533597"/>
                  </a:lnTo>
                  <a:lnTo>
                    <a:pt x="644842" y="3838029"/>
                  </a:lnTo>
                  <a:lnTo>
                    <a:pt x="662762" y="3838029"/>
                  </a:lnTo>
                  <a:lnTo>
                    <a:pt x="662762" y="3533597"/>
                  </a:lnTo>
                  <a:lnTo>
                    <a:pt x="967270" y="3533597"/>
                  </a:lnTo>
                  <a:lnTo>
                    <a:pt x="967270" y="3838029"/>
                  </a:lnTo>
                  <a:lnTo>
                    <a:pt x="985177" y="3838029"/>
                  </a:lnTo>
                  <a:lnTo>
                    <a:pt x="985177" y="3533597"/>
                  </a:lnTo>
                  <a:lnTo>
                    <a:pt x="1289697" y="3533597"/>
                  </a:lnTo>
                  <a:lnTo>
                    <a:pt x="1289697" y="3838029"/>
                  </a:lnTo>
                  <a:lnTo>
                    <a:pt x="1307604" y="3838029"/>
                  </a:lnTo>
                  <a:lnTo>
                    <a:pt x="1307604" y="3533597"/>
                  </a:lnTo>
                  <a:lnTo>
                    <a:pt x="1621078" y="3533597"/>
                  </a:lnTo>
                  <a:lnTo>
                    <a:pt x="1621078" y="3515817"/>
                  </a:lnTo>
                  <a:lnTo>
                    <a:pt x="17907" y="3515817"/>
                  </a:lnTo>
                  <a:lnTo>
                    <a:pt x="17907" y="3211042"/>
                  </a:lnTo>
                  <a:lnTo>
                    <a:pt x="1621078" y="3211042"/>
                  </a:lnTo>
                  <a:lnTo>
                    <a:pt x="1621078" y="3202152"/>
                  </a:lnTo>
                  <a:lnTo>
                    <a:pt x="1621078" y="3193262"/>
                  </a:lnTo>
                  <a:lnTo>
                    <a:pt x="1307604" y="3193262"/>
                  </a:lnTo>
                  <a:lnTo>
                    <a:pt x="1307604" y="2880423"/>
                  </a:lnTo>
                  <a:lnTo>
                    <a:pt x="1621078" y="2880423"/>
                  </a:lnTo>
                  <a:lnTo>
                    <a:pt x="1621078" y="2861373"/>
                  </a:lnTo>
                  <a:lnTo>
                    <a:pt x="1307604" y="2861373"/>
                  </a:lnTo>
                  <a:lnTo>
                    <a:pt x="1307604" y="2557856"/>
                  </a:lnTo>
                  <a:lnTo>
                    <a:pt x="1621078" y="2557856"/>
                  </a:lnTo>
                  <a:lnTo>
                    <a:pt x="1621078" y="2540076"/>
                  </a:lnTo>
                  <a:lnTo>
                    <a:pt x="1289697" y="2540076"/>
                  </a:lnTo>
                  <a:lnTo>
                    <a:pt x="1289697" y="2557856"/>
                  </a:lnTo>
                  <a:lnTo>
                    <a:pt x="1289697" y="2861373"/>
                  </a:lnTo>
                  <a:lnTo>
                    <a:pt x="1289697" y="2880423"/>
                  </a:lnTo>
                  <a:lnTo>
                    <a:pt x="1289697" y="3193262"/>
                  </a:lnTo>
                  <a:lnTo>
                    <a:pt x="985177" y="3193262"/>
                  </a:lnTo>
                  <a:lnTo>
                    <a:pt x="985177" y="2880423"/>
                  </a:lnTo>
                  <a:lnTo>
                    <a:pt x="1289697" y="2880423"/>
                  </a:lnTo>
                  <a:lnTo>
                    <a:pt x="1289697" y="2861373"/>
                  </a:lnTo>
                  <a:lnTo>
                    <a:pt x="985177" y="2861373"/>
                  </a:lnTo>
                  <a:lnTo>
                    <a:pt x="985177" y="2557856"/>
                  </a:lnTo>
                  <a:lnTo>
                    <a:pt x="1289697" y="2557856"/>
                  </a:lnTo>
                  <a:lnTo>
                    <a:pt x="1289697" y="2540076"/>
                  </a:lnTo>
                  <a:lnTo>
                    <a:pt x="967270" y="2540076"/>
                  </a:lnTo>
                  <a:lnTo>
                    <a:pt x="967270" y="2557856"/>
                  </a:lnTo>
                  <a:lnTo>
                    <a:pt x="967270" y="2861373"/>
                  </a:lnTo>
                  <a:lnTo>
                    <a:pt x="967270" y="2880423"/>
                  </a:lnTo>
                  <a:lnTo>
                    <a:pt x="967270" y="3193262"/>
                  </a:lnTo>
                  <a:lnTo>
                    <a:pt x="662762" y="3193262"/>
                  </a:lnTo>
                  <a:lnTo>
                    <a:pt x="662762" y="2880423"/>
                  </a:lnTo>
                  <a:lnTo>
                    <a:pt x="967270" y="2880423"/>
                  </a:lnTo>
                  <a:lnTo>
                    <a:pt x="967270" y="2861373"/>
                  </a:lnTo>
                  <a:lnTo>
                    <a:pt x="662762" y="2861373"/>
                  </a:lnTo>
                  <a:lnTo>
                    <a:pt x="662762" y="2557856"/>
                  </a:lnTo>
                  <a:lnTo>
                    <a:pt x="967270" y="2557856"/>
                  </a:lnTo>
                  <a:lnTo>
                    <a:pt x="967270" y="2540076"/>
                  </a:lnTo>
                  <a:lnTo>
                    <a:pt x="644842" y="2540076"/>
                  </a:lnTo>
                  <a:lnTo>
                    <a:pt x="644842" y="2557856"/>
                  </a:lnTo>
                  <a:lnTo>
                    <a:pt x="644842" y="2861373"/>
                  </a:lnTo>
                  <a:lnTo>
                    <a:pt x="644842" y="2880423"/>
                  </a:lnTo>
                  <a:lnTo>
                    <a:pt x="644842" y="3193262"/>
                  </a:lnTo>
                  <a:lnTo>
                    <a:pt x="340334" y="3193262"/>
                  </a:lnTo>
                  <a:lnTo>
                    <a:pt x="340334" y="2880423"/>
                  </a:lnTo>
                  <a:lnTo>
                    <a:pt x="644842" y="2880423"/>
                  </a:lnTo>
                  <a:lnTo>
                    <a:pt x="644842" y="2861373"/>
                  </a:lnTo>
                  <a:lnTo>
                    <a:pt x="340334" y="2861373"/>
                  </a:lnTo>
                  <a:lnTo>
                    <a:pt x="340334" y="2557856"/>
                  </a:lnTo>
                  <a:lnTo>
                    <a:pt x="644842" y="2557856"/>
                  </a:lnTo>
                  <a:lnTo>
                    <a:pt x="644842" y="2540076"/>
                  </a:lnTo>
                  <a:lnTo>
                    <a:pt x="322414" y="2540076"/>
                  </a:lnTo>
                  <a:lnTo>
                    <a:pt x="322414" y="2557856"/>
                  </a:lnTo>
                  <a:lnTo>
                    <a:pt x="322414" y="2861373"/>
                  </a:lnTo>
                  <a:lnTo>
                    <a:pt x="17907" y="2861373"/>
                  </a:lnTo>
                  <a:lnTo>
                    <a:pt x="17907" y="2557856"/>
                  </a:lnTo>
                  <a:lnTo>
                    <a:pt x="322414" y="2557856"/>
                  </a:lnTo>
                  <a:lnTo>
                    <a:pt x="322414" y="2540076"/>
                  </a:lnTo>
                  <a:lnTo>
                    <a:pt x="17907" y="2540076"/>
                  </a:lnTo>
                  <a:lnTo>
                    <a:pt x="17907" y="2235301"/>
                  </a:lnTo>
                  <a:lnTo>
                    <a:pt x="322414" y="2235301"/>
                  </a:lnTo>
                  <a:lnTo>
                    <a:pt x="322414" y="2539555"/>
                  </a:lnTo>
                  <a:lnTo>
                    <a:pt x="340334" y="2539555"/>
                  </a:lnTo>
                  <a:lnTo>
                    <a:pt x="340334" y="2235301"/>
                  </a:lnTo>
                  <a:lnTo>
                    <a:pt x="644842" y="2235301"/>
                  </a:lnTo>
                  <a:lnTo>
                    <a:pt x="644842" y="2539555"/>
                  </a:lnTo>
                  <a:lnTo>
                    <a:pt x="662762" y="2539555"/>
                  </a:lnTo>
                  <a:lnTo>
                    <a:pt x="662762" y="2235301"/>
                  </a:lnTo>
                  <a:lnTo>
                    <a:pt x="967270" y="2235301"/>
                  </a:lnTo>
                  <a:lnTo>
                    <a:pt x="967270" y="2539555"/>
                  </a:lnTo>
                  <a:lnTo>
                    <a:pt x="985177" y="2539555"/>
                  </a:lnTo>
                  <a:lnTo>
                    <a:pt x="985177" y="2235301"/>
                  </a:lnTo>
                  <a:lnTo>
                    <a:pt x="1289697" y="2235301"/>
                  </a:lnTo>
                  <a:lnTo>
                    <a:pt x="1289697" y="2539555"/>
                  </a:lnTo>
                  <a:lnTo>
                    <a:pt x="1307604" y="2539555"/>
                  </a:lnTo>
                  <a:lnTo>
                    <a:pt x="1307604" y="2235301"/>
                  </a:lnTo>
                  <a:lnTo>
                    <a:pt x="1621078" y="2235301"/>
                  </a:lnTo>
                  <a:lnTo>
                    <a:pt x="1621078" y="2217521"/>
                  </a:lnTo>
                  <a:lnTo>
                    <a:pt x="17907" y="2217521"/>
                  </a:lnTo>
                  <a:lnTo>
                    <a:pt x="17907" y="1912734"/>
                  </a:lnTo>
                  <a:lnTo>
                    <a:pt x="322414" y="1912734"/>
                  </a:lnTo>
                  <a:lnTo>
                    <a:pt x="322414" y="2217166"/>
                  </a:lnTo>
                  <a:lnTo>
                    <a:pt x="340334" y="2217166"/>
                  </a:lnTo>
                  <a:lnTo>
                    <a:pt x="340334" y="1912734"/>
                  </a:lnTo>
                  <a:lnTo>
                    <a:pt x="644842" y="1912734"/>
                  </a:lnTo>
                  <a:lnTo>
                    <a:pt x="644842" y="2217166"/>
                  </a:lnTo>
                  <a:lnTo>
                    <a:pt x="662762" y="2217166"/>
                  </a:lnTo>
                  <a:lnTo>
                    <a:pt x="662762" y="1912734"/>
                  </a:lnTo>
                  <a:lnTo>
                    <a:pt x="967270" y="1912734"/>
                  </a:lnTo>
                  <a:lnTo>
                    <a:pt x="967270" y="2217166"/>
                  </a:lnTo>
                  <a:lnTo>
                    <a:pt x="985177" y="2217166"/>
                  </a:lnTo>
                  <a:lnTo>
                    <a:pt x="985177" y="1912734"/>
                  </a:lnTo>
                  <a:lnTo>
                    <a:pt x="1289697" y="1912734"/>
                  </a:lnTo>
                  <a:lnTo>
                    <a:pt x="1289697" y="2217166"/>
                  </a:lnTo>
                  <a:lnTo>
                    <a:pt x="1307604" y="2217166"/>
                  </a:lnTo>
                  <a:lnTo>
                    <a:pt x="1307604" y="1912734"/>
                  </a:lnTo>
                  <a:lnTo>
                    <a:pt x="1621078" y="1912734"/>
                  </a:lnTo>
                  <a:lnTo>
                    <a:pt x="1621078" y="1894954"/>
                  </a:lnTo>
                  <a:lnTo>
                    <a:pt x="17907" y="1894954"/>
                  </a:lnTo>
                  <a:lnTo>
                    <a:pt x="17907" y="1590179"/>
                  </a:lnTo>
                  <a:lnTo>
                    <a:pt x="1621078" y="1590179"/>
                  </a:lnTo>
                  <a:lnTo>
                    <a:pt x="1621078" y="1581289"/>
                  </a:lnTo>
                  <a:lnTo>
                    <a:pt x="1621078" y="1572399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5743" y="3855948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4" h="4200525">
                  <a:moveTo>
                    <a:pt x="340334" y="2596997"/>
                  </a:moveTo>
                  <a:lnTo>
                    <a:pt x="322414" y="2596997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6997"/>
                  </a:lnTo>
                  <a:close/>
                </a:path>
                <a:path w="1621154" h="4200525">
                  <a:moveTo>
                    <a:pt x="340334" y="976134"/>
                  </a:moveTo>
                  <a:lnTo>
                    <a:pt x="322414" y="976134"/>
                  </a:lnTo>
                  <a:lnTo>
                    <a:pt x="322414" y="1280604"/>
                  </a:lnTo>
                  <a:lnTo>
                    <a:pt x="340334" y="1280604"/>
                  </a:lnTo>
                  <a:lnTo>
                    <a:pt x="340334" y="976134"/>
                  </a:lnTo>
                  <a:close/>
                </a:path>
                <a:path w="1621154" h="420052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58202"/>
                  </a:lnTo>
                  <a:lnTo>
                    <a:pt x="340334" y="958202"/>
                  </a:lnTo>
                  <a:lnTo>
                    <a:pt x="340334" y="644766"/>
                  </a:lnTo>
                  <a:close/>
                </a:path>
                <a:path w="1621154" h="420052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200525">
                  <a:moveTo>
                    <a:pt x="662762" y="2596997"/>
                  </a:moveTo>
                  <a:lnTo>
                    <a:pt x="644842" y="2596997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6997"/>
                  </a:lnTo>
                  <a:close/>
                </a:path>
                <a:path w="1621154" h="4200525">
                  <a:moveTo>
                    <a:pt x="662762" y="976134"/>
                  </a:moveTo>
                  <a:lnTo>
                    <a:pt x="644842" y="976134"/>
                  </a:lnTo>
                  <a:lnTo>
                    <a:pt x="644842" y="1280604"/>
                  </a:lnTo>
                  <a:lnTo>
                    <a:pt x="662762" y="1280604"/>
                  </a:lnTo>
                  <a:lnTo>
                    <a:pt x="662762" y="976134"/>
                  </a:lnTo>
                  <a:close/>
                </a:path>
                <a:path w="1621154" h="420052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58202"/>
                  </a:lnTo>
                  <a:lnTo>
                    <a:pt x="662762" y="958202"/>
                  </a:lnTo>
                  <a:lnTo>
                    <a:pt x="662762" y="644766"/>
                  </a:lnTo>
                  <a:close/>
                </a:path>
                <a:path w="1621154" h="420052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20052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200525">
                  <a:moveTo>
                    <a:pt x="985177" y="2596997"/>
                  </a:moveTo>
                  <a:lnTo>
                    <a:pt x="967270" y="2596997"/>
                  </a:lnTo>
                  <a:lnTo>
                    <a:pt x="967270" y="2901467"/>
                  </a:lnTo>
                  <a:lnTo>
                    <a:pt x="985177" y="2901467"/>
                  </a:lnTo>
                  <a:lnTo>
                    <a:pt x="985177" y="2596997"/>
                  </a:lnTo>
                  <a:close/>
                </a:path>
                <a:path w="1621154" h="4200525">
                  <a:moveTo>
                    <a:pt x="985177" y="976134"/>
                  </a:moveTo>
                  <a:lnTo>
                    <a:pt x="967270" y="976134"/>
                  </a:lnTo>
                  <a:lnTo>
                    <a:pt x="967270" y="1280604"/>
                  </a:lnTo>
                  <a:lnTo>
                    <a:pt x="985177" y="1280604"/>
                  </a:lnTo>
                  <a:lnTo>
                    <a:pt x="985177" y="976134"/>
                  </a:lnTo>
                  <a:close/>
                </a:path>
                <a:path w="1621154" h="420052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58202"/>
                  </a:lnTo>
                  <a:lnTo>
                    <a:pt x="985177" y="958202"/>
                  </a:lnTo>
                  <a:lnTo>
                    <a:pt x="985177" y="644766"/>
                  </a:lnTo>
                  <a:close/>
                </a:path>
                <a:path w="1621154" h="420052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200525">
                  <a:moveTo>
                    <a:pt x="1307604" y="2596997"/>
                  </a:moveTo>
                  <a:lnTo>
                    <a:pt x="1289697" y="2596997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6997"/>
                  </a:lnTo>
                  <a:close/>
                </a:path>
                <a:path w="1621154" h="4200525">
                  <a:moveTo>
                    <a:pt x="1307604" y="976134"/>
                  </a:moveTo>
                  <a:lnTo>
                    <a:pt x="1289697" y="976134"/>
                  </a:lnTo>
                  <a:lnTo>
                    <a:pt x="1289697" y="1280604"/>
                  </a:lnTo>
                  <a:lnTo>
                    <a:pt x="1307604" y="1280604"/>
                  </a:lnTo>
                  <a:lnTo>
                    <a:pt x="1307604" y="976134"/>
                  </a:lnTo>
                  <a:close/>
                </a:path>
                <a:path w="1621154" h="420052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58202"/>
                  </a:lnTo>
                  <a:lnTo>
                    <a:pt x="1307604" y="958202"/>
                  </a:lnTo>
                  <a:lnTo>
                    <a:pt x="1307604" y="644766"/>
                  </a:lnTo>
                  <a:close/>
                </a:path>
                <a:path w="1621154" h="420052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200525">
                  <a:moveTo>
                    <a:pt x="1621078" y="958215"/>
                  </a:moveTo>
                  <a:lnTo>
                    <a:pt x="8953" y="958215"/>
                  </a:lnTo>
                  <a:lnTo>
                    <a:pt x="8953" y="967105"/>
                  </a:lnTo>
                  <a:lnTo>
                    <a:pt x="0" y="967105"/>
                  </a:lnTo>
                  <a:lnTo>
                    <a:pt x="0" y="2578646"/>
                  </a:lnTo>
                  <a:lnTo>
                    <a:pt x="17907" y="2578646"/>
                  </a:lnTo>
                  <a:lnTo>
                    <a:pt x="17907" y="2266238"/>
                  </a:lnTo>
                  <a:lnTo>
                    <a:pt x="322414" y="2266238"/>
                  </a:lnTo>
                  <a:lnTo>
                    <a:pt x="322414" y="2579090"/>
                  </a:lnTo>
                  <a:lnTo>
                    <a:pt x="8953" y="2579090"/>
                  </a:lnTo>
                  <a:lnTo>
                    <a:pt x="8953" y="2587980"/>
                  </a:lnTo>
                  <a:lnTo>
                    <a:pt x="0" y="2587980"/>
                  </a:lnTo>
                  <a:lnTo>
                    <a:pt x="0" y="2596870"/>
                  </a:lnTo>
                  <a:lnTo>
                    <a:pt x="0" y="2901645"/>
                  </a:lnTo>
                  <a:lnTo>
                    <a:pt x="0" y="4199509"/>
                  </a:lnTo>
                  <a:lnTo>
                    <a:pt x="17907" y="4199509"/>
                  </a:lnTo>
                  <a:lnTo>
                    <a:pt x="17907" y="3887101"/>
                  </a:lnTo>
                  <a:lnTo>
                    <a:pt x="322414" y="3887101"/>
                  </a:lnTo>
                  <a:lnTo>
                    <a:pt x="322414" y="4199966"/>
                  </a:lnTo>
                  <a:lnTo>
                    <a:pt x="340334" y="4199966"/>
                  </a:lnTo>
                  <a:lnTo>
                    <a:pt x="340334" y="3887101"/>
                  </a:lnTo>
                  <a:lnTo>
                    <a:pt x="644842" y="3887101"/>
                  </a:lnTo>
                  <a:lnTo>
                    <a:pt x="644842" y="4199966"/>
                  </a:lnTo>
                  <a:lnTo>
                    <a:pt x="662762" y="4199966"/>
                  </a:lnTo>
                  <a:lnTo>
                    <a:pt x="662762" y="3887101"/>
                  </a:lnTo>
                  <a:lnTo>
                    <a:pt x="1621078" y="3887101"/>
                  </a:lnTo>
                  <a:lnTo>
                    <a:pt x="1621078" y="3868051"/>
                  </a:lnTo>
                  <a:lnTo>
                    <a:pt x="1307604" y="3868051"/>
                  </a:lnTo>
                  <a:lnTo>
                    <a:pt x="1307604" y="3564547"/>
                  </a:lnTo>
                  <a:lnTo>
                    <a:pt x="1621078" y="3564547"/>
                  </a:lnTo>
                  <a:lnTo>
                    <a:pt x="1621078" y="3546767"/>
                  </a:lnTo>
                  <a:lnTo>
                    <a:pt x="1289697" y="3546767"/>
                  </a:lnTo>
                  <a:lnTo>
                    <a:pt x="1289697" y="3564547"/>
                  </a:lnTo>
                  <a:lnTo>
                    <a:pt x="1289697" y="3868051"/>
                  </a:lnTo>
                  <a:lnTo>
                    <a:pt x="985177" y="3868051"/>
                  </a:lnTo>
                  <a:lnTo>
                    <a:pt x="985177" y="3564547"/>
                  </a:lnTo>
                  <a:lnTo>
                    <a:pt x="1289697" y="3564547"/>
                  </a:lnTo>
                  <a:lnTo>
                    <a:pt x="1289697" y="3546767"/>
                  </a:lnTo>
                  <a:lnTo>
                    <a:pt x="967270" y="3546767"/>
                  </a:lnTo>
                  <a:lnTo>
                    <a:pt x="967270" y="3564547"/>
                  </a:lnTo>
                  <a:lnTo>
                    <a:pt x="967270" y="3868051"/>
                  </a:lnTo>
                  <a:lnTo>
                    <a:pt x="662762" y="3868051"/>
                  </a:lnTo>
                  <a:lnTo>
                    <a:pt x="662762" y="3564547"/>
                  </a:lnTo>
                  <a:lnTo>
                    <a:pt x="967270" y="3564547"/>
                  </a:lnTo>
                  <a:lnTo>
                    <a:pt x="967270" y="3546767"/>
                  </a:lnTo>
                  <a:lnTo>
                    <a:pt x="644842" y="3546767"/>
                  </a:lnTo>
                  <a:lnTo>
                    <a:pt x="644842" y="3564547"/>
                  </a:lnTo>
                  <a:lnTo>
                    <a:pt x="644842" y="3868051"/>
                  </a:lnTo>
                  <a:lnTo>
                    <a:pt x="340334" y="3868051"/>
                  </a:lnTo>
                  <a:lnTo>
                    <a:pt x="340334" y="3564547"/>
                  </a:lnTo>
                  <a:lnTo>
                    <a:pt x="644842" y="3564547"/>
                  </a:lnTo>
                  <a:lnTo>
                    <a:pt x="644842" y="3546767"/>
                  </a:lnTo>
                  <a:lnTo>
                    <a:pt x="322414" y="3546767"/>
                  </a:lnTo>
                  <a:lnTo>
                    <a:pt x="322414" y="3564547"/>
                  </a:lnTo>
                  <a:lnTo>
                    <a:pt x="322414" y="3868051"/>
                  </a:lnTo>
                  <a:lnTo>
                    <a:pt x="17907" y="3868051"/>
                  </a:lnTo>
                  <a:lnTo>
                    <a:pt x="17907" y="3564547"/>
                  </a:lnTo>
                  <a:lnTo>
                    <a:pt x="322414" y="3564547"/>
                  </a:lnTo>
                  <a:lnTo>
                    <a:pt x="322414" y="3546767"/>
                  </a:lnTo>
                  <a:lnTo>
                    <a:pt x="17907" y="3546767"/>
                  </a:lnTo>
                  <a:lnTo>
                    <a:pt x="17907" y="3241979"/>
                  </a:lnTo>
                  <a:lnTo>
                    <a:pt x="322414" y="3241979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979"/>
                  </a:lnTo>
                  <a:lnTo>
                    <a:pt x="644842" y="3241979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979"/>
                  </a:lnTo>
                  <a:lnTo>
                    <a:pt x="967270" y="3241979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979"/>
                  </a:lnTo>
                  <a:lnTo>
                    <a:pt x="1289697" y="3241979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979"/>
                  </a:lnTo>
                  <a:lnTo>
                    <a:pt x="1621078" y="3241979"/>
                  </a:lnTo>
                  <a:lnTo>
                    <a:pt x="1621078" y="3224212"/>
                  </a:lnTo>
                  <a:lnTo>
                    <a:pt x="17907" y="3224212"/>
                  </a:lnTo>
                  <a:lnTo>
                    <a:pt x="17907" y="2919425"/>
                  </a:lnTo>
                  <a:lnTo>
                    <a:pt x="322414" y="2919425"/>
                  </a:lnTo>
                  <a:lnTo>
                    <a:pt x="322414" y="3223857"/>
                  </a:lnTo>
                  <a:lnTo>
                    <a:pt x="340334" y="3223857"/>
                  </a:lnTo>
                  <a:lnTo>
                    <a:pt x="340334" y="2919425"/>
                  </a:lnTo>
                  <a:lnTo>
                    <a:pt x="644842" y="2919425"/>
                  </a:lnTo>
                  <a:lnTo>
                    <a:pt x="644842" y="3223857"/>
                  </a:lnTo>
                  <a:lnTo>
                    <a:pt x="662762" y="3223857"/>
                  </a:lnTo>
                  <a:lnTo>
                    <a:pt x="662762" y="2919425"/>
                  </a:lnTo>
                  <a:lnTo>
                    <a:pt x="967270" y="2919425"/>
                  </a:lnTo>
                  <a:lnTo>
                    <a:pt x="967270" y="3223857"/>
                  </a:lnTo>
                  <a:lnTo>
                    <a:pt x="985177" y="3223857"/>
                  </a:lnTo>
                  <a:lnTo>
                    <a:pt x="985177" y="2919425"/>
                  </a:lnTo>
                  <a:lnTo>
                    <a:pt x="1289697" y="2919425"/>
                  </a:lnTo>
                  <a:lnTo>
                    <a:pt x="1289697" y="3223857"/>
                  </a:lnTo>
                  <a:lnTo>
                    <a:pt x="1307604" y="3223857"/>
                  </a:lnTo>
                  <a:lnTo>
                    <a:pt x="1307604" y="2919425"/>
                  </a:lnTo>
                  <a:lnTo>
                    <a:pt x="1621078" y="2919425"/>
                  </a:lnTo>
                  <a:lnTo>
                    <a:pt x="1621078" y="2901645"/>
                  </a:lnTo>
                  <a:lnTo>
                    <a:pt x="17907" y="2901645"/>
                  </a:lnTo>
                  <a:lnTo>
                    <a:pt x="17907" y="2596870"/>
                  </a:lnTo>
                  <a:lnTo>
                    <a:pt x="1621078" y="2596870"/>
                  </a:lnTo>
                  <a:lnTo>
                    <a:pt x="1621078" y="2587980"/>
                  </a:lnTo>
                  <a:lnTo>
                    <a:pt x="1621078" y="2579090"/>
                  </a:lnTo>
                  <a:lnTo>
                    <a:pt x="1307604" y="2579090"/>
                  </a:lnTo>
                  <a:lnTo>
                    <a:pt x="1307604" y="2266238"/>
                  </a:lnTo>
                  <a:lnTo>
                    <a:pt x="1621078" y="2266238"/>
                  </a:lnTo>
                  <a:lnTo>
                    <a:pt x="1621078" y="2247188"/>
                  </a:lnTo>
                  <a:lnTo>
                    <a:pt x="1307604" y="2247188"/>
                  </a:lnTo>
                  <a:lnTo>
                    <a:pt x="1307604" y="1943684"/>
                  </a:lnTo>
                  <a:lnTo>
                    <a:pt x="1621078" y="1943684"/>
                  </a:lnTo>
                  <a:lnTo>
                    <a:pt x="1621078" y="1925904"/>
                  </a:lnTo>
                  <a:lnTo>
                    <a:pt x="1289697" y="1925904"/>
                  </a:lnTo>
                  <a:lnTo>
                    <a:pt x="1289697" y="1943684"/>
                  </a:lnTo>
                  <a:lnTo>
                    <a:pt x="1289697" y="2247188"/>
                  </a:lnTo>
                  <a:lnTo>
                    <a:pt x="1289697" y="2266238"/>
                  </a:lnTo>
                  <a:lnTo>
                    <a:pt x="1289697" y="2579090"/>
                  </a:lnTo>
                  <a:lnTo>
                    <a:pt x="985177" y="2579090"/>
                  </a:lnTo>
                  <a:lnTo>
                    <a:pt x="985177" y="2266238"/>
                  </a:lnTo>
                  <a:lnTo>
                    <a:pt x="1289697" y="2266238"/>
                  </a:lnTo>
                  <a:lnTo>
                    <a:pt x="1289697" y="2247188"/>
                  </a:lnTo>
                  <a:lnTo>
                    <a:pt x="985177" y="2247188"/>
                  </a:lnTo>
                  <a:lnTo>
                    <a:pt x="985177" y="1943684"/>
                  </a:lnTo>
                  <a:lnTo>
                    <a:pt x="1289697" y="1943684"/>
                  </a:lnTo>
                  <a:lnTo>
                    <a:pt x="1289697" y="1925904"/>
                  </a:lnTo>
                  <a:lnTo>
                    <a:pt x="967270" y="1925904"/>
                  </a:lnTo>
                  <a:lnTo>
                    <a:pt x="967270" y="1943684"/>
                  </a:lnTo>
                  <a:lnTo>
                    <a:pt x="967270" y="2247188"/>
                  </a:lnTo>
                  <a:lnTo>
                    <a:pt x="967270" y="2266238"/>
                  </a:lnTo>
                  <a:lnTo>
                    <a:pt x="967270" y="2579090"/>
                  </a:lnTo>
                  <a:lnTo>
                    <a:pt x="662762" y="2579090"/>
                  </a:lnTo>
                  <a:lnTo>
                    <a:pt x="662762" y="2266238"/>
                  </a:lnTo>
                  <a:lnTo>
                    <a:pt x="967270" y="2266238"/>
                  </a:lnTo>
                  <a:lnTo>
                    <a:pt x="967270" y="2247188"/>
                  </a:lnTo>
                  <a:lnTo>
                    <a:pt x="662762" y="2247188"/>
                  </a:lnTo>
                  <a:lnTo>
                    <a:pt x="662762" y="1943684"/>
                  </a:lnTo>
                  <a:lnTo>
                    <a:pt x="967270" y="1943684"/>
                  </a:lnTo>
                  <a:lnTo>
                    <a:pt x="967270" y="1925904"/>
                  </a:lnTo>
                  <a:lnTo>
                    <a:pt x="644842" y="1925904"/>
                  </a:lnTo>
                  <a:lnTo>
                    <a:pt x="644842" y="1943684"/>
                  </a:lnTo>
                  <a:lnTo>
                    <a:pt x="644842" y="2247188"/>
                  </a:lnTo>
                  <a:lnTo>
                    <a:pt x="644842" y="2266238"/>
                  </a:lnTo>
                  <a:lnTo>
                    <a:pt x="644842" y="2579090"/>
                  </a:lnTo>
                  <a:lnTo>
                    <a:pt x="340334" y="2579090"/>
                  </a:lnTo>
                  <a:lnTo>
                    <a:pt x="340334" y="2266238"/>
                  </a:lnTo>
                  <a:lnTo>
                    <a:pt x="644842" y="2266238"/>
                  </a:lnTo>
                  <a:lnTo>
                    <a:pt x="644842" y="2247188"/>
                  </a:lnTo>
                  <a:lnTo>
                    <a:pt x="340334" y="2247188"/>
                  </a:lnTo>
                  <a:lnTo>
                    <a:pt x="340334" y="1943684"/>
                  </a:lnTo>
                  <a:lnTo>
                    <a:pt x="644842" y="1943684"/>
                  </a:lnTo>
                  <a:lnTo>
                    <a:pt x="644842" y="1925904"/>
                  </a:lnTo>
                  <a:lnTo>
                    <a:pt x="322414" y="1925904"/>
                  </a:lnTo>
                  <a:lnTo>
                    <a:pt x="322414" y="1943684"/>
                  </a:lnTo>
                  <a:lnTo>
                    <a:pt x="322414" y="2247188"/>
                  </a:lnTo>
                  <a:lnTo>
                    <a:pt x="17907" y="2247188"/>
                  </a:lnTo>
                  <a:lnTo>
                    <a:pt x="17907" y="1943684"/>
                  </a:lnTo>
                  <a:lnTo>
                    <a:pt x="322414" y="1943684"/>
                  </a:lnTo>
                  <a:lnTo>
                    <a:pt x="322414" y="1925904"/>
                  </a:lnTo>
                  <a:lnTo>
                    <a:pt x="17907" y="1925904"/>
                  </a:lnTo>
                  <a:lnTo>
                    <a:pt x="17907" y="1621116"/>
                  </a:lnTo>
                  <a:lnTo>
                    <a:pt x="322414" y="1621116"/>
                  </a:lnTo>
                  <a:lnTo>
                    <a:pt x="322414" y="1925370"/>
                  </a:lnTo>
                  <a:lnTo>
                    <a:pt x="340334" y="1925370"/>
                  </a:lnTo>
                  <a:lnTo>
                    <a:pt x="340334" y="1621116"/>
                  </a:lnTo>
                  <a:lnTo>
                    <a:pt x="644842" y="1621116"/>
                  </a:lnTo>
                  <a:lnTo>
                    <a:pt x="644842" y="1925370"/>
                  </a:lnTo>
                  <a:lnTo>
                    <a:pt x="662762" y="1925370"/>
                  </a:lnTo>
                  <a:lnTo>
                    <a:pt x="662762" y="1621116"/>
                  </a:lnTo>
                  <a:lnTo>
                    <a:pt x="967270" y="1621116"/>
                  </a:lnTo>
                  <a:lnTo>
                    <a:pt x="967270" y="1925370"/>
                  </a:lnTo>
                  <a:lnTo>
                    <a:pt x="985177" y="1925370"/>
                  </a:lnTo>
                  <a:lnTo>
                    <a:pt x="985177" y="1621116"/>
                  </a:lnTo>
                  <a:lnTo>
                    <a:pt x="1289697" y="1621116"/>
                  </a:lnTo>
                  <a:lnTo>
                    <a:pt x="1289697" y="1925370"/>
                  </a:lnTo>
                  <a:lnTo>
                    <a:pt x="1307604" y="1925370"/>
                  </a:lnTo>
                  <a:lnTo>
                    <a:pt x="1307604" y="1621116"/>
                  </a:lnTo>
                  <a:lnTo>
                    <a:pt x="1621078" y="1621116"/>
                  </a:lnTo>
                  <a:lnTo>
                    <a:pt x="1621078" y="1603336"/>
                  </a:lnTo>
                  <a:lnTo>
                    <a:pt x="17907" y="1603336"/>
                  </a:lnTo>
                  <a:lnTo>
                    <a:pt x="17907" y="1298562"/>
                  </a:lnTo>
                  <a:lnTo>
                    <a:pt x="322414" y="1298562"/>
                  </a:lnTo>
                  <a:lnTo>
                    <a:pt x="322414" y="1602994"/>
                  </a:lnTo>
                  <a:lnTo>
                    <a:pt x="340334" y="1602994"/>
                  </a:lnTo>
                  <a:lnTo>
                    <a:pt x="340334" y="1298562"/>
                  </a:lnTo>
                  <a:lnTo>
                    <a:pt x="644842" y="1298562"/>
                  </a:lnTo>
                  <a:lnTo>
                    <a:pt x="644842" y="1602994"/>
                  </a:lnTo>
                  <a:lnTo>
                    <a:pt x="662762" y="1602994"/>
                  </a:lnTo>
                  <a:lnTo>
                    <a:pt x="662762" y="1298562"/>
                  </a:lnTo>
                  <a:lnTo>
                    <a:pt x="967270" y="1298562"/>
                  </a:lnTo>
                  <a:lnTo>
                    <a:pt x="967270" y="1602994"/>
                  </a:lnTo>
                  <a:lnTo>
                    <a:pt x="985177" y="1602994"/>
                  </a:lnTo>
                  <a:lnTo>
                    <a:pt x="985177" y="1298562"/>
                  </a:lnTo>
                  <a:lnTo>
                    <a:pt x="1289697" y="1298562"/>
                  </a:lnTo>
                  <a:lnTo>
                    <a:pt x="1289697" y="1602994"/>
                  </a:lnTo>
                  <a:lnTo>
                    <a:pt x="1307604" y="1602994"/>
                  </a:lnTo>
                  <a:lnTo>
                    <a:pt x="1307604" y="1298562"/>
                  </a:lnTo>
                  <a:lnTo>
                    <a:pt x="1621078" y="1298562"/>
                  </a:lnTo>
                  <a:lnTo>
                    <a:pt x="1621078" y="1280782"/>
                  </a:lnTo>
                  <a:lnTo>
                    <a:pt x="17907" y="1280782"/>
                  </a:lnTo>
                  <a:lnTo>
                    <a:pt x="17907" y="975995"/>
                  </a:lnTo>
                  <a:lnTo>
                    <a:pt x="1621078" y="975995"/>
                  </a:lnTo>
                  <a:lnTo>
                    <a:pt x="1621078" y="967105"/>
                  </a:lnTo>
                  <a:lnTo>
                    <a:pt x="1621078" y="958215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05743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6822" y="936598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4" h="4200525">
                  <a:moveTo>
                    <a:pt x="340334" y="2274582"/>
                  </a:moveTo>
                  <a:lnTo>
                    <a:pt x="322414" y="2274582"/>
                  </a:lnTo>
                  <a:lnTo>
                    <a:pt x="322414" y="2579052"/>
                  </a:lnTo>
                  <a:lnTo>
                    <a:pt x="340334" y="2579052"/>
                  </a:lnTo>
                  <a:lnTo>
                    <a:pt x="340334" y="2274582"/>
                  </a:lnTo>
                  <a:close/>
                </a:path>
                <a:path w="1621154" h="4200525">
                  <a:moveTo>
                    <a:pt x="340334" y="653719"/>
                  </a:moveTo>
                  <a:lnTo>
                    <a:pt x="322414" y="653719"/>
                  </a:lnTo>
                  <a:lnTo>
                    <a:pt x="322414" y="958202"/>
                  </a:lnTo>
                  <a:lnTo>
                    <a:pt x="340334" y="958202"/>
                  </a:lnTo>
                  <a:lnTo>
                    <a:pt x="340334" y="653719"/>
                  </a:lnTo>
                  <a:close/>
                </a:path>
                <a:path w="1621154" h="4200525">
                  <a:moveTo>
                    <a:pt x="662762" y="2274582"/>
                  </a:moveTo>
                  <a:lnTo>
                    <a:pt x="644842" y="2274582"/>
                  </a:lnTo>
                  <a:lnTo>
                    <a:pt x="644842" y="2579052"/>
                  </a:lnTo>
                  <a:lnTo>
                    <a:pt x="662762" y="2579052"/>
                  </a:lnTo>
                  <a:lnTo>
                    <a:pt x="662762" y="2274582"/>
                  </a:lnTo>
                  <a:close/>
                </a:path>
                <a:path w="1621154" h="4200525">
                  <a:moveTo>
                    <a:pt x="662762" y="653719"/>
                  </a:moveTo>
                  <a:lnTo>
                    <a:pt x="644842" y="653719"/>
                  </a:lnTo>
                  <a:lnTo>
                    <a:pt x="644842" y="958202"/>
                  </a:lnTo>
                  <a:lnTo>
                    <a:pt x="662762" y="958202"/>
                  </a:lnTo>
                  <a:lnTo>
                    <a:pt x="662762" y="653719"/>
                  </a:lnTo>
                  <a:close/>
                </a:path>
                <a:path w="1621154" h="4200525">
                  <a:moveTo>
                    <a:pt x="985177" y="2274582"/>
                  </a:moveTo>
                  <a:lnTo>
                    <a:pt x="967270" y="2274582"/>
                  </a:lnTo>
                  <a:lnTo>
                    <a:pt x="967270" y="2579052"/>
                  </a:lnTo>
                  <a:lnTo>
                    <a:pt x="985177" y="2579052"/>
                  </a:lnTo>
                  <a:lnTo>
                    <a:pt x="985177" y="2274582"/>
                  </a:lnTo>
                  <a:close/>
                </a:path>
                <a:path w="1621154" h="4200525">
                  <a:moveTo>
                    <a:pt x="985177" y="653719"/>
                  </a:moveTo>
                  <a:lnTo>
                    <a:pt x="967270" y="653719"/>
                  </a:lnTo>
                  <a:lnTo>
                    <a:pt x="967270" y="958202"/>
                  </a:lnTo>
                  <a:lnTo>
                    <a:pt x="985177" y="958202"/>
                  </a:lnTo>
                  <a:lnTo>
                    <a:pt x="985177" y="653719"/>
                  </a:lnTo>
                  <a:close/>
                </a:path>
                <a:path w="1621154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4" h="4200525">
                  <a:moveTo>
                    <a:pt x="1307604" y="2274582"/>
                  </a:moveTo>
                  <a:lnTo>
                    <a:pt x="1289697" y="2274582"/>
                  </a:lnTo>
                  <a:lnTo>
                    <a:pt x="1289697" y="2579052"/>
                  </a:lnTo>
                  <a:lnTo>
                    <a:pt x="1307604" y="2579052"/>
                  </a:lnTo>
                  <a:lnTo>
                    <a:pt x="1307604" y="2274582"/>
                  </a:lnTo>
                  <a:close/>
                </a:path>
                <a:path w="1621154" h="4200525">
                  <a:moveTo>
                    <a:pt x="1307604" y="653719"/>
                  </a:moveTo>
                  <a:lnTo>
                    <a:pt x="1289697" y="653719"/>
                  </a:lnTo>
                  <a:lnTo>
                    <a:pt x="1289697" y="958202"/>
                  </a:lnTo>
                  <a:lnTo>
                    <a:pt x="1307604" y="958202"/>
                  </a:lnTo>
                  <a:lnTo>
                    <a:pt x="1307604" y="653719"/>
                  </a:lnTo>
                  <a:close/>
                </a:path>
                <a:path w="1621154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4" h="4200525">
                  <a:moveTo>
                    <a:pt x="1621078" y="3877564"/>
                  </a:moveTo>
                  <a:lnTo>
                    <a:pt x="8953" y="3877564"/>
                  </a:lnTo>
                  <a:lnTo>
                    <a:pt x="8953" y="3886454"/>
                  </a:lnTo>
                  <a:lnTo>
                    <a:pt x="0" y="3886454"/>
                  </a:lnTo>
                  <a:lnTo>
                    <a:pt x="0" y="3895344"/>
                  </a:lnTo>
                  <a:lnTo>
                    <a:pt x="0" y="4200131"/>
                  </a:lnTo>
                  <a:lnTo>
                    <a:pt x="17907" y="4200131"/>
                  </a:lnTo>
                  <a:lnTo>
                    <a:pt x="17907" y="3895344"/>
                  </a:lnTo>
                  <a:lnTo>
                    <a:pt x="1621078" y="3895344"/>
                  </a:lnTo>
                  <a:lnTo>
                    <a:pt x="1621078" y="3886454"/>
                  </a:lnTo>
                  <a:lnTo>
                    <a:pt x="1621078" y="3877564"/>
                  </a:lnTo>
                  <a:close/>
                </a:path>
                <a:path w="1621154" h="4200525">
                  <a:moveTo>
                    <a:pt x="1621078" y="635812"/>
                  </a:moveTo>
                  <a:lnTo>
                    <a:pt x="1307604" y="635812"/>
                  </a:lnTo>
                  <a:lnTo>
                    <a:pt x="1307604" y="322389"/>
                  </a:lnTo>
                  <a:lnTo>
                    <a:pt x="1289697" y="322389"/>
                  </a:lnTo>
                  <a:lnTo>
                    <a:pt x="1289697" y="635812"/>
                  </a:lnTo>
                  <a:lnTo>
                    <a:pt x="985177" y="635812"/>
                  </a:lnTo>
                  <a:lnTo>
                    <a:pt x="985177" y="322389"/>
                  </a:lnTo>
                  <a:lnTo>
                    <a:pt x="967270" y="322389"/>
                  </a:lnTo>
                  <a:lnTo>
                    <a:pt x="967270" y="635812"/>
                  </a:lnTo>
                  <a:lnTo>
                    <a:pt x="662762" y="635812"/>
                  </a:lnTo>
                  <a:lnTo>
                    <a:pt x="662762" y="322389"/>
                  </a:lnTo>
                  <a:lnTo>
                    <a:pt x="644842" y="322389"/>
                  </a:lnTo>
                  <a:lnTo>
                    <a:pt x="644842" y="635812"/>
                  </a:lnTo>
                  <a:lnTo>
                    <a:pt x="340334" y="635812"/>
                  </a:lnTo>
                  <a:lnTo>
                    <a:pt x="340334" y="322389"/>
                  </a:lnTo>
                  <a:lnTo>
                    <a:pt x="322414" y="322389"/>
                  </a:lnTo>
                  <a:lnTo>
                    <a:pt x="322414" y="635812"/>
                  </a:lnTo>
                  <a:lnTo>
                    <a:pt x="8953" y="635812"/>
                  </a:lnTo>
                  <a:lnTo>
                    <a:pt x="8953" y="644702"/>
                  </a:lnTo>
                  <a:lnTo>
                    <a:pt x="0" y="644702"/>
                  </a:lnTo>
                  <a:lnTo>
                    <a:pt x="0" y="653592"/>
                  </a:lnTo>
                  <a:lnTo>
                    <a:pt x="0" y="958367"/>
                  </a:lnTo>
                  <a:lnTo>
                    <a:pt x="0" y="2256231"/>
                  </a:lnTo>
                  <a:lnTo>
                    <a:pt x="17907" y="2256231"/>
                  </a:lnTo>
                  <a:lnTo>
                    <a:pt x="17907" y="1943836"/>
                  </a:lnTo>
                  <a:lnTo>
                    <a:pt x="322414" y="1943836"/>
                  </a:lnTo>
                  <a:lnTo>
                    <a:pt x="322414" y="2256675"/>
                  </a:lnTo>
                  <a:lnTo>
                    <a:pt x="8953" y="2256675"/>
                  </a:lnTo>
                  <a:lnTo>
                    <a:pt x="8953" y="2265565"/>
                  </a:lnTo>
                  <a:lnTo>
                    <a:pt x="0" y="2265565"/>
                  </a:lnTo>
                  <a:lnTo>
                    <a:pt x="0" y="2274455"/>
                  </a:lnTo>
                  <a:lnTo>
                    <a:pt x="0" y="2579230"/>
                  </a:lnTo>
                  <a:lnTo>
                    <a:pt x="0" y="3877094"/>
                  </a:lnTo>
                  <a:lnTo>
                    <a:pt x="17907" y="3877094"/>
                  </a:lnTo>
                  <a:lnTo>
                    <a:pt x="17907" y="3564699"/>
                  </a:lnTo>
                  <a:lnTo>
                    <a:pt x="322414" y="3564699"/>
                  </a:lnTo>
                  <a:lnTo>
                    <a:pt x="322414" y="3877551"/>
                  </a:lnTo>
                  <a:lnTo>
                    <a:pt x="340334" y="3877551"/>
                  </a:lnTo>
                  <a:lnTo>
                    <a:pt x="340334" y="3564699"/>
                  </a:lnTo>
                  <a:lnTo>
                    <a:pt x="644842" y="3564699"/>
                  </a:lnTo>
                  <a:lnTo>
                    <a:pt x="644842" y="3877551"/>
                  </a:lnTo>
                  <a:lnTo>
                    <a:pt x="662762" y="3877551"/>
                  </a:lnTo>
                  <a:lnTo>
                    <a:pt x="662762" y="3564699"/>
                  </a:lnTo>
                  <a:lnTo>
                    <a:pt x="967270" y="3564699"/>
                  </a:lnTo>
                  <a:lnTo>
                    <a:pt x="967270" y="3877551"/>
                  </a:lnTo>
                  <a:lnTo>
                    <a:pt x="985177" y="3877551"/>
                  </a:lnTo>
                  <a:lnTo>
                    <a:pt x="985177" y="3564699"/>
                  </a:lnTo>
                  <a:lnTo>
                    <a:pt x="1289697" y="3564699"/>
                  </a:lnTo>
                  <a:lnTo>
                    <a:pt x="1289697" y="3877551"/>
                  </a:lnTo>
                  <a:lnTo>
                    <a:pt x="1307604" y="3877551"/>
                  </a:lnTo>
                  <a:lnTo>
                    <a:pt x="1307604" y="3564699"/>
                  </a:lnTo>
                  <a:lnTo>
                    <a:pt x="1621078" y="3564699"/>
                  </a:lnTo>
                  <a:lnTo>
                    <a:pt x="1621078" y="3545649"/>
                  </a:lnTo>
                  <a:lnTo>
                    <a:pt x="1307604" y="3545649"/>
                  </a:lnTo>
                  <a:lnTo>
                    <a:pt x="1307604" y="3242132"/>
                  </a:lnTo>
                  <a:lnTo>
                    <a:pt x="1621078" y="3242132"/>
                  </a:lnTo>
                  <a:lnTo>
                    <a:pt x="1621078" y="3224352"/>
                  </a:lnTo>
                  <a:lnTo>
                    <a:pt x="1289697" y="3224352"/>
                  </a:lnTo>
                  <a:lnTo>
                    <a:pt x="1289697" y="3242132"/>
                  </a:lnTo>
                  <a:lnTo>
                    <a:pt x="1289697" y="3545649"/>
                  </a:lnTo>
                  <a:lnTo>
                    <a:pt x="985177" y="3545649"/>
                  </a:lnTo>
                  <a:lnTo>
                    <a:pt x="985177" y="3242132"/>
                  </a:lnTo>
                  <a:lnTo>
                    <a:pt x="1289697" y="3242132"/>
                  </a:lnTo>
                  <a:lnTo>
                    <a:pt x="1289697" y="3224352"/>
                  </a:lnTo>
                  <a:lnTo>
                    <a:pt x="967270" y="3224352"/>
                  </a:lnTo>
                  <a:lnTo>
                    <a:pt x="967270" y="3242132"/>
                  </a:lnTo>
                  <a:lnTo>
                    <a:pt x="967270" y="3545649"/>
                  </a:lnTo>
                  <a:lnTo>
                    <a:pt x="662762" y="3545649"/>
                  </a:lnTo>
                  <a:lnTo>
                    <a:pt x="662762" y="3242132"/>
                  </a:lnTo>
                  <a:lnTo>
                    <a:pt x="967270" y="3242132"/>
                  </a:lnTo>
                  <a:lnTo>
                    <a:pt x="967270" y="3224352"/>
                  </a:lnTo>
                  <a:lnTo>
                    <a:pt x="644842" y="3224352"/>
                  </a:lnTo>
                  <a:lnTo>
                    <a:pt x="644842" y="3242132"/>
                  </a:lnTo>
                  <a:lnTo>
                    <a:pt x="644842" y="3545649"/>
                  </a:lnTo>
                  <a:lnTo>
                    <a:pt x="340334" y="3545649"/>
                  </a:lnTo>
                  <a:lnTo>
                    <a:pt x="340334" y="3242132"/>
                  </a:lnTo>
                  <a:lnTo>
                    <a:pt x="644842" y="3242132"/>
                  </a:lnTo>
                  <a:lnTo>
                    <a:pt x="644842" y="3224352"/>
                  </a:lnTo>
                  <a:lnTo>
                    <a:pt x="322414" y="3224352"/>
                  </a:lnTo>
                  <a:lnTo>
                    <a:pt x="322414" y="3242132"/>
                  </a:lnTo>
                  <a:lnTo>
                    <a:pt x="322414" y="3545649"/>
                  </a:lnTo>
                  <a:lnTo>
                    <a:pt x="17907" y="3545649"/>
                  </a:lnTo>
                  <a:lnTo>
                    <a:pt x="17907" y="3242132"/>
                  </a:lnTo>
                  <a:lnTo>
                    <a:pt x="322414" y="3242132"/>
                  </a:lnTo>
                  <a:lnTo>
                    <a:pt x="322414" y="3224352"/>
                  </a:lnTo>
                  <a:lnTo>
                    <a:pt x="17907" y="3224352"/>
                  </a:lnTo>
                  <a:lnTo>
                    <a:pt x="17907" y="2919577"/>
                  </a:lnTo>
                  <a:lnTo>
                    <a:pt x="322414" y="2919577"/>
                  </a:lnTo>
                  <a:lnTo>
                    <a:pt x="322414" y="3223831"/>
                  </a:lnTo>
                  <a:lnTo>
                    <a:pt x="340334" y="3223831"/>
                  </a:lnTo>
                  <a:lnTo>
                    <a:pt x="340334" y="2919577"/>
                  </a:lnTo>
                  <a:lnTo>
                    <a:pt x="644842" y="2919577"/>
                  </a:lnTo>
                  <a:lnTo>
                    <a:pt x="644842" y="3223831"/>
                  </a:lnTo>
                  <a:lnTo>
                    <a:pt x="662762" y="3223831"/>
                  </a:lnTo>
                  <a:lnTo>
                    <a:pt x="662762" y="2919577"/>
                  </a:lnTo>
                  <a:lnTo>
                    <a:pt x="967270" y="2919577"/>
                  </a:lnTo>
                  <a:lnTo>
                    <a:pt x="967270" y="3223831"/>
                  </a:lnTo>
                  <a:lnTo>
                    <a:pt x="985177" y="3223831"/>
                  </a:lnTo>
                  <a:lnTo>
                    <a:pt x="985177" y="2919577"/>
                  </a:lnTo>
                  <a:lnTo>
                    <a:pt x="1289697" y="2919577"/>
                  </a:lnTo>
                  <a:lnTo>
                    <a:pt x="1289697" y="3223831"/>
                  </a:lnTo>
                  <a:lnTo>
                    <a:pt x="1307604" y="3223831"/>
                  </a:lnTo>
                  <a:lnTo>
                    <a:pt x="1307604" y="2919577"/>
                  </a:lnTo>
                  <a:lnTo>
                    <a:pt x="1621078" y="2919577"/>
                  </a:lnTo>
                  <a:lnTo>
                    <a:pt x="1621078" y="2901797"/>
                  </a:lnTo>
                  <a:lnTo>
                    <a:pt x="17907" y="2901797"/>
                  </a:lnTo>
                  <a:lnTo>
                    <a:pt x="17907" y="2597010"/>
                  </a:lnTo>
                  <a:lnTo>
                    <a:pt x="322414" y="2597010"/>
                  </a:lnTo>
                  <a:lnTo>
                    <a:pt x="322414" y="2901442"/>
                  </a:lnTo>
                  <a:lnTo>
                    <a:pt x="340334" y="2901442"/>
                  </a:lnTo>
                  <a:lnTo>
                    <a:pt x="340334" y="2597010"/>
                  </a:lnTo>
                  <a:lnTo>
                    <a:pt x="644842" y="2597010"/>
                  </a:lnTo>
                  <a:lnTo>
                    <a:pt x="644842" y="2901442"/>
                  </a:lnTo>
                  <a:lnTo>
                    <a:pt x="662762" y="2901442"/>
                  </a:lnTo>
                  <a:lnTo>
                    <a:pt x="662762" y="2597010"/>
                  </a:lnTo>
                  <a:lnTo>
                    <a:pt x="967270" y="2597010"/>
                  </a:lnTo>
                  <a:lnTo>
                    <a:pt x="967270" y="2901442"/>
                  </a:lnTo>
                  <a:lnTo>
                    <a:pt x="985177" y="2901442"/>
                  </a:lnTo>
                  <a:lnTo>
                    <a:pt x="985177" y="2597010"/>
                  </a:lnTo>
                  <a:lnTo>
                    <a:pt x="1289697" y="2597010"/>
                  </a:lnTo>
                  <a:lnTo>
                    <a:pt x="1289697" y="2901442"/>
                  </a:lnTo>
                  <a:lnTo>
                    <a:pt x="1307604" y="2901442"/>
                  </a:lnTo>
                  <a:lnTo>
                    <a:pt x="1307604" y="2597010"/>
                  </a:lnTo>
                  <a:lnTo>
                    <a:pt x="1621078" y="2597010"/>
                  </a:lnTo>
                  <a:lnTo>
                    <a:pt x="1621078" y="2579230"/>
                  </a:lnTo>
                  <a:lnTo>
                    <a:pt x="17907" y="2579230"/>
                  </a:lnTo>
                  <a:lnTo>
                    <a:pt x="17907" y="2274455"/>
                  </a:lnTo>
                  <a:lnTo>
                    <a:pt x="1621078" y="2274455"/>
                  </a:lnTo>
                  <a:lnTo>
                    <a:pt x="1621078" y="2265565"/>
                  </a:lnTo>
                  <a:lnTo>
                    <a:pt x="1621078" y="2256675"/>
                  </a:lnTo>
                  <a:lnTo>
                    <a:pt x="1307604" y="2256675"/>
                  </a:lnTo>
                  <a:lnTo>
                    <a:pt x="1307604" y="1943836"/>
                  </a:lnTo>
                  <a:lnTo>
                    <a:pt x="1621078" y="1943836"/>
                  </a:lnTo>
                  <a:lnTo>
                    <a:pt x="1621078" y="1924786"/>
                  </a:lnTo>
                  <a:lnTo>
                    <a:pt x="1307604" y="1924786"/>
                  </a:lnTo>
                  <a:lnTo>
                    <a:pt x="1307604" y="1621269"/>
                  </a:lnTo>
                  <a:lnTo>
                    <a:pt x="1621078" y="1621269"/>
                  </a:lnTo>
                  <a:lnTo>
                    <a:pt x="1621078" y="1603489"/>
                  </a:lnTo>
                  <a:lnTo>
                    <a:pt x="1289697" y="1603489"/>
                  </a:lnTo>
                  <a:lnTo>
                    <a:pt x="1289697" y="1621269"/>
                  </a:lnTo>
                  <a:lnTo>
                    <a:pt x="1289697" y="1924786"/>
                  </a:lnTo>
                  <a:lnTo>
                    <a:pt x="1289697" y="1943836"/>
                  </a:lnTo>
                  <a:lnTo>
                    <a:pt x="1289697" y="2256675"/>
                  </a:lnTo>
                  <a:lnTo>
                    <a:pt x="985177" y="2256675"/>
                  </a:lnTo>
                  <a:lnTo>
                    <a:pt x="985177" y="1943836"/>
                  </a:lnTo>
                  <a:lnTo>
                    <a:pt x="1289697" y="1943836"/>
                  </a:lnTo>
                  <a:lnTo>
                    <a:pt x="1289697" y="1924786"/>
                  </a:lnTo>
                  <a:lnTo>
                    <a:pt x="985177" y="1924786"/>
                  </a:lnTo>
                  <a:lnTo>
                    <a:pt x="985177" y="1621269"/>
                  </a:lnTo>
                  <a:lnTo>
                    <a:pt x="1289697" y="1621269"/>
                  </a:lnTo>
                  <a:lnTo>
                    <a:pt x="1289697" y="1603489"/>
                  </a:lnTo>
                  <a:lnTo>
                    <a:pt x="967270" y="1603489"/>
                  </a:lnTo>
                  <a:lnTo>
                    <a:pt x="967270" y="1621269"/>
                  </a:lnTo>
                  <a:lnTo>
                    <a:pt x="967270" y="1924786"/>
                  </a:lnTo>
                  <a:lnTo>
                    <a:pt x="967270" y="1943836"/>
                  </a:lnTo>
                  <a:lnTo>
                    <a:pt x="967270" y="2256675"/>
                  </a:lnTo>
                  <a:lnTo>
                    <a:pt x="662762" y="2256675"/>
                  </a:lnTo>
                  <a:lnTo>
                    <a:pt x="662762" y="1943836"/>
                  </a:lnTo>
                  <a:lnTo>
                    <a:pt x="967270" y="1943836"/>
                  </a:lnTo>
                  <a:lnTo>
                    <a:pt x="967270" y="1924786"/>
                  </a:lnTo>
                  <a:lnTo>
                    <a:pt x="662762" y="1924786"/>
                  </a:lnTo>
                  <a:lnTo>
                    <a:pt x="662762" y="1621269"/>
                  </a:lnTo>
                  <a:lnTo>
                    <a:pt x="967270" y="1621269"/>
                  </a:lnTo>
                  <a:lnTo>
                    <a:pt x="967270" y="1603489"/>
                  </a:lnTo>
                  <a:lnTo>
                    <a:pt x="644842" y="1603489"/>
                  </a:lnTo>
                  <a:lnTo>
                    <a:pt x="644842" y="1621269"/>
                  </a:lnTo>
                  <a:lnTo>
                    <a:pt x="644842" y="1924786"/>
                  </a:lnTo>
                  <a:lnTo>
                    <a:pt x="644842" y="1943836"/>
                  </a:lnTo>
                  <a:lnTo>
                    <a:pt x="644842" y="2256675"/>
                  </a:lnTo>
                  <a:lnTo>
                    <a:pt x="340334" y="2256675"/>
                  </a:lnTo>
                  <a:lnTo>
                    <a:pt x="340334" y="1943836"/>
                  </a:lnTo>
                  <a:lnTo>
                    <a:pt x="644842" y="1943836"/>
                  </a:lnTo>
                  <a:lnTo>
                    <a:pt x="644842" y="1924786"/>
                  </a:lnTo>
                  <a:lnTo>
                    <a:pt x="340334" y="1924786"/>
                  </a:lnTo>
                  <a:lnTo>
                    <a:pt x="340334" y="1621269"/>
                  </a:lnTo>
                  <a:lnTo>
                    <a:pt x="644842" y="1621269"/>
                  </a:lnTo>
                  <a:lnTo>
                    <a:pt x="644842" y="1603489"/>
                  </a:lnTo>
                  <a:lnTo>
                    <a:pt x="322414" y="1603489"/>
                  </a:lnTo>
                  <a:lnTo>
                    <a:pt x="322414" y="1621269"/>
                  </a:lnTo>
                  <a:lnTo>
                    <a:pt x="322414" y="1924786"/>
                  </a:lnTo>
                  <a:lnTo>
                    <a:pt x="17907" y="1924786"/>
                  </a:lnTo>
                  <a:lnTo>
                    <a:pt x="17907" y="1621269"/>
                  </a:lnTo>
                  <a:lnTo>
                    <a:pt x="322414" y="1621269"/>
                  </a:lnTo>
                  <a:lnTo>
                    <a:pt x="322414" y="1603489"/>
                  </a:lnTo>
                  <a:lnTo>
                    <a:pt x="17907" y="1603489"/>
                  </a:lnTo>
                  <a:lnTo>
                    <a:pt x="17907" y="1298714"/>
                  </a:lnTo>
                  <a:lnTo>
                    <a:pt x="322414" y="1298714"/>
                  </a:lnTo>
                  <a:lnTo>
                    <a:pt x="322414" y="1602968"/>
                  </a:lnTo>
                  <a:lnTo>
                    <a:pt x="340334" y="1602968"/>
                  </a:lnTo>
                  <a:lnTo>
                    <a:pt x="340334" y="1298714"/>
                  </a:lnTo>
                  <a:lnTo>
                    <a:pt x="644842" y="1298714"/>
                  </a:lnTo>
                  <a:lnTo>
                    <a:pt x="644842" y="1602968"/>
                  </a:lnTo>
                  <a:lnTo>
                    <a:pt x="662762" y="1602968"/>
                  </a:lnTo>
                  <a:lnTo>
                    <a:pt x="662762" y="1298714"/>
                  </a:lnTo>
                  <a:lnTo>
                    <a:pt x="967270" y="1298714"/>
                  </a:lnTo>
                  <a:lnTo>
                    <a:pt x="967270" y="1602968"/>
                  </a:lnTo>
                  <a:lnTo>
                    <a:pt x="985177" y="1602968"/>
                  </a:lnTo>
                  <a:lnTo>
                    <a:pt x="985177" y="1298714"/>
                  </a:lnTo>
                  <a:lnTo>
                    <a:pt x="1289697" y="1298714"/>
                  </a:lnTo>
                  <a:lnTo>
                    <a:pt x="1289697" y="1602968"/>
                  </a:lnTo>
                  <a:lnTo>
                    <a:pt x="1307604" y="1602968"/>
                  </a:lnTo>
                  <a:lnTo>
                    <a:pt x="1307604" y="1298714"/>
                  </a:lnTo>
                  <a:lnTo>
                    <a:pt x="1621078" y="1298714"/>
                  </a:lnTo>
                  <a:lnTo>
                    <a:pt x="1621078" y="1280934"/>
                  </a:lnTo>
                  <a:lnTo>
                    <a:pt x="17907" y="1280934"/>
                  </a:lnTo>
                  <a:lnTo>
                    <a:pt x="17907" y="976147"/>
                  </a:lnTo>
                  <a:lnTo>
                    <a:pt x="322414" y="976147"/>
                  </a:lnTo>
                  <a:lnTo>
                    <a:pt x="322414" y="1280579"/>
                  </a:lnTo>
                  <a:lnTo>
                    <a:pt x="340334" y="1280579"/>
                  </a:lnTo>
                  <a:lnTo>
                    <a:pt x="340334" y="976147"/>
                  </a:lnTo>
                  <a:lnTo>
                    <a:pt x="644842" y="976147"/>
                  </a:lnTo>
                  <a:lnTo>
                    <a:pt x="644842" y="1280579"/>
                  </a:lnTo>
                  <a:lnTo>
                    <a:pt x="662762" y="1280579"/>
                  </a:lnTo>
                  <a:lnTo>
                    <a:pt x="662762" y="976147"/>
                  </a:lnTo>
                  <a:lnTo>
                    <a:pt x="967270" y="976147"/>
                  </a:lnTo>
                  <a:lnTo>
                    <a:pt x="967270" y="1280579"/>
                  </a:lnTo>
                  <a:lnTo>
                    <a:pt x="985177" y="1280579"/>
                  </a:lnTo>
                  <a:lnTo>
                    <a:pt x="985177" y="976147"/>
                  </a:lnTo>
                  <a:lnTo>
                    <a:pt x="1289697" y="976147"/>
                  </a:lnTo>
                  <a:lnTo>
                    <a:pt x="1289697" y="1280579"/>
                  </a:lnTo>
                  <a:lnTo>
                    <a:pt x="1307604" y="1280579"/>
                  </a:lnTo>
                  <a:lnTo>
                    <a:pt x="1307604" y="976147"/>
                  </a:lnTo>
                  <a:lnTo>
                    <a:pt x="1621078" y="976147"/>
                  </a:lnTo>
                  <a:lnTo>
                    <a:pt x="1621078" y="958367"/>
                  </a:lnTo>
                  <a:lnTo>
                    <a:pt x="17907" y="958367"/>
                  </a:lnTo>
                  <a:lnTo>
                    <a:pt x="17907" y="653592"/>
                  </a:lnTo>
                  <a:lnTo>
                    <a:pt x="1621078" y="653592"/>
                  </a:lnTo>
                  <a:lnTo>
                    <a:pt x="1621078" y="644702"/>
                  </a:lnTo>
                  <a:lnTo>
                    <a:pt x="1621078" y="635812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6822" y="4831943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1621002"/>
                  </a:moveTo>
                  <a:lnTo>
                    <a:pt x="322414" y="1621002"/>
                  </a:lnTo>
                  <a:lnTo>
                    <a:pt x="322414" y="1925472"/>
                  </a:lnTo>
                  <a:lnTo>
                    <a:pt x="340334" y="1925472"/>
                  </a:lnTo>
                  <a:lnTo>
                    <a:pt x="340334" y="1621002"/>
                  </a:lnTo>
                  <a:close/>
                </a:path>
                <a:path w="1621154" h="4844415">
                  <a:moveTo>
                    <a:pt x="340334" y="139"/>
                  </a:moveTo>
                  <a:lnTo>
                    <a:pt x="322414" y="139"/>
                  </a:lnTo>
                  <a:lnTo>
                    <a:pt x="322414" y="304609"/>
                  </a:lnTo>
                  <a:lnTo>
                    <a:pt x="340334" y="304609"/>
                  </a:lnTo>
                  <a:lnTo>
                    <a:pt x="340334" y="139"/>
                  </a:lnTo>
                  <a:close/>
                </a:path>
                <a:path w="1621154" h="4844415">
                  <a:moveTo>
                    <a:pt x="662762" y="1621002"/>
                  </a:moveTo>
                  <a:lnTo>
                    <a:pt x="644842" y="1621002"/>
                  </a:lnTo>
                  <a:lnTo>
                    <a:pt x="644842" y="1925472"/>
                  </a:lnTo>
                  <a:lnTo>
                    <a:pt x="662762" y="1925472"/>
                  </a:lnTo>
                  <a:lnTo>
                    <a:pt x="662762" y="1621002"/>
                  </a:lnTo>
                  <a:close/>
                </a:path>
                <a:path w="1621154" h="4844415">
                  <a:moveTo>
                    <a:pt x="662762" y="139"/>
                  </a:moveTo>
                  <a:lnTo>
                    <a:pt x="644842" y="139"/>
                  </a:lnTo>
                  <a:lnTo>
                    <a:pt x="644842" y="304609"/>
                  </a:lnTo>
                  <a:lnTo>
                    <a:pt x="662762" y="304609"/>
                  </a:lnTo>
                  <a:lnTo>
                    <a:pt x="662762" y="139"/>
                  </a:lnTo>
                  <a:close/>
                </a:path>
                <a:path w="1621154" h="4844415">
                  <a:moveTo>
                    <a:pt x="985177" y="1621002"/>
                  </a:moveTo>
                  <a:lnTo>
                    <a:pt x="967270" y="1621002"/>
                  </a:lnTo>
                  <a:lnTo>
                    <a:pt x="967270" y="1925472"/>
                  </a:lnTo>
                  <a:lnTo>
                    <a:pt x="985177" y="1925472"/>
                  </a:lnTo>
                  <a:lnTo>
                    <a:pt x="985177" y="1621002"/>
                  </a:lnTo>
                  <a:close/>
                </a:path>
                <a:path w="1621154" h="4844415">
                  <a:moveTo>
                    <a:pt x="985177" y="139"/>
                  </a:moveTo>
                  <a:lnTo>
                    <a:pt x="967270" y="139"/>
                  </a:lnTo>
                  <a:lnTo>
                    <a:pt x="967270" y="304609"/>
                  </a:lnTo>
                  <a:lnTo>
                    <a:pt x="985177" y="304609"/>
                  </a:lnTo>
                  <a:lnTo>
                    <a:pt x="985177" y="139"/>
                  </a:lnTo>
                  <a:close/>
                </a:path>
                <a:path w="1621154" h="4844415">
                  <a:moveTo>
                    <a:pt x="1307604" y="1621002"/>
                  </a:moveTo>
                  <a:lnTo>
                    <a:pt x="1289697" y="1621002"/>
                  </a:lnTo>
                  <a:lnTo>
                    <a:pt x="1289697" y="1925472"/>
                  </a:lnTo>
                  <a:lnTo>
                    <a:pt x="1307604" y="1925472"/>
                  </a:lnTo>
                  <a:lnTo>
                    <a:pt x="1307604" y="1621002"/>
                  </a:lnTo>
                  <a:close/>
                </a:path>
                <a:path w="1621154" h="4844415">
                  <a:moveTo>
                    <a:pt x="1307604" y="139"/>
                  </a:moveTo>
                  <a:lnTo>
                    <a:pt x="1289697" y="139"/>
                  </a:lnTo>
                  <a:lnTo>
                    <a:pt x="1289697" y="304609"/>
                  </a:lnTo>
                  <a:lnTo>
                    <a:pt x="1307604" y="304609"/>
                  </a:lnTo>
                  <a:lnTo>
                    <a:pt x="1307604" y="139"/>
                  </a:lnTo>
                  <a:close/>
                </a:path>
                <a:path w="1621154" h="4844415">
                  <a:moveTo>
                    <a:pt x="1621078" y="304787"/>
                  </a:moveTo>
                  <a:lnTo>
                    <a:pt x="17907" y="304787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51"/>
                  </a:lnTo>
                  <a:lnTo>
                    <a:pt x="17907" y="1602651"/>
                  </a:lnTo>
                  <a:lnTo>
                    <a:pt x="17907" y="1290243"/>
                  </a:lnTo>
                  <a:lnTo>
                    <a:pt x="322414" y="1290243"/>
                  </a:lnTo>
                  <a:lnTo>
                    <a:pt x="322414" y="1603095"/>
                  </a:lnTo>
                  <a:lnTo>
                    <a:pt x="8953" y="1603095"/>
                  </a:lnTo>
                  <a:lnTo>
                    <a:pt x="8953" y="1611985"/>
                  </a:lnTo>
                  <a:lnTo>
                    <a:pt x="0" y="1611985"/>
                  </a:lnTo>
                  <a:lnTo>
                    <a:pt x="0" y="1620875"/>
                  </a:lnTo>
                  <a:lnTo>
                    <a:pt x="0" y="1925650"/>
                  </a:lnTo>
                  <a:lnTo>
                    <a:pt x="0" y="3223514"/>
                  </a:lnTo>
                  <a:lnTo>
                    <a:pt x="17907" y="3223514"/>
                  </a:lnTo>
                  <a:lnTo>
                    <a:pt x="17907" y="2911106"/>
                  </a:lnTo>
                  <a:lnTo>
                    <a:pt x="322414" y="2911106"/>
                  </a:lnTo>
                  <a:lnTo>
                    <a:pt x="322414" y="3223958"/>
                  </a:lnTo>
                  <a:lnTo>
                    <a:pt x="8953" y="3223958"/>
                  </a:lnTo>
                  <a:lnTo>
                    <a:pt x="8953" y="3232848"/>
                  </a:lnTo>
                  <a:lnTo>
                    <a:pt x="0" y="3232848"/>
                  </a:lnTo>
                  <a:lnTo>
                    <a:pt x="0" y="3241738"/>
                  </a:lnTo>
                  <a:lnTo>
                    <a:pt x="0" y="3546513"/>
                  </a:lnTo>
                  <a:lnTo>
                    <a:pt x="0" y="4844377"/>
                  </a:lnTo>
                  <a:lnTo>
                    <a:pt x="17907" y="4844377"/>
                  </a:lnTo>
                  <a:lnTo>
                    <a:pt x="17907" y="4531982"/>
                  </a:lnTo>
                  <a:lnTo>
                    <a:pt x="1621078" y="4531982"/>
                  </a:lnTo>
                  <a:lnTo>
                    <a:pt x="1621078" y="4512932"/>
                  </a:lnTo>
                  <a:lnTo>
                    <a:pt x="17907" y="4512932"/>
                  </a:lnTo>
                  <a:lnTo>
                    <a:pt x="17907" y="4209415"/>
                  </a:lnTo>
                  <a:lnTo>
                    <a:pt x="1621078" y="4209415"/>
                  </a:lnTo>
                  <a:lnTo>
                    <a:pt x="1621078" y="4191635"/>
                  </a:lnTo>
                  <a:lnTo>
                    <a:pt x="17907" y="4191635"/>
                  </a:lnTo>
                  <a:lnTo>
                    <a:pt x="17907" y="3886860"/>
                  </a:lnTo>
                  <a:lnTo>
                    <a:pt x="1621078" y="3886860"/>
                  </a:lnTo>
                  <a:lnTo>
                    <a:pt x="1621078" y="3869080"/>
                  </a:lnTo>
                  <a:lnTo>
                    <a:pt x="17907" y="3869080"/>
                  </a:lnTo>
                  <a:lnTo>
                    <a:pt x="17907" y="3564293"/>
                  </a:lnTo>
                  <a:lnTo>
                    <a:pt x="1621078" y="3564293"/>
                  </a:lnTo>
                  <a:lnTo>
                    <a:pt x="1621078" y="3546513"/>
                  </a:lnTo>
                  <a:lnTo>
                    <a:pt x="17907" y="3546513"/>
                  </a:lnTo>
                  <a:lnTo>
                    <a:pt x="17907" y="3241738"/>
                  </a:lnTo>
                  <a:lnTo>
                    <a:pt x="1621078" y="3241738"/>
                  </a:lnTo>
                  <a:lnTo>
                    <a:pt x="1621078" y="3232848"/>
                  </a:lnTo>
                  <a:lnTo>
                    <a:pt x="1621078" y="3223958"/>
                  </a:lnTo>
                  <a:lnTo>
                    <a:pt x="1307604" y="3223958"/>
                  </a:lnTo>
                  <a:lnTo>
                    <a:pt x="1307604" y="2911106"/>
                  </a:lnTo>
                  <a:lnTo>
                    <a:pt x="1621078" y="2911106"/>
                  </a:lnTo>
                  <a:lnTo>
                    <a:pt x="1621078" y="2892056"/>
                  </a:lnTo>
                  <a:lnTo>
                    <a:pt x="1307604" y="2892056"/>
                  </a:lnTo>
                  <a:lnTo>
                    <a:pt x="1307604" y="2588552"/>
                  </a:lnTo>
                  <a:lnTo>
                    <a:pt x="1621078" y="2588552"/>
                  </a:lnTo>
                  <a:lnTo>
                    <a:pt x="1621078" y="2570772"/>
                  </a:lnTo>
                  <a:lnTo>
                    <a:pt x="1289697" y="2570772"/>
                  </a:lnTo>
                  <a:lnTo>
                    <a:pt x="1289697" y="2588552"/>
                  </a:lnTo>
                  <a:lnTo>
                    <a:pt x="1289697" y="2892056"/>
                  </a:lnTo>
                  <a:lnTo>
                    <a:pt x="1289697" y="2911106"/>
                  </a:lnTo>
                  <a:lnTo>
                    <a:pt x="1289697" y="3223958"/>
                  </a:lnTo>
                  <a:lnTo>
                    <a:pt x="985177" y="3223958"/>
                  </a:lnTo>
                  <a:lnTo>
                    <a:pt x="985177" y="2911106"/>
                  </a:lnTo>
                  <a:lnTo>
                    <a:pt x="1289697" y="2911106"/>
                  </a:lnTo>
                  <a:lnTo>
                    <a:pt x="1289697" y="2892056"/>
                  </a:lnTo>
                  <a:lnTo>
                    <a:pt x="985177" y="2892056"/>
                  </a:lnTo>
                  <a:lnTo>
                    <a:pt x="985177" y="2588552"/>
                  </a:lnTo>
                  <a:lnTo>
                    <a:pt x="1289697" y="2588552"/>
                  </a:lnTo>
                  <a:lnTo>
                    <a:pt x="1289697" y="2570772"/>
                  </a:lnTo>
                  <a:lnTo>
                    <a:pt x="967270" y="2570772"/>
                  </a:lnTo>
                  <a:lnTo>
                    <a:pt x="967270" y="2588552"/>
                  </a:lnTo>
                  <a:lnTo>
                    <a:pt x="967270" y="2892056"/>
                  </a:lnTo>
                  <a:lnTo>
                    <a:pt x="967270" y="2911106"/>
                  </a:lnTo>
                  <a:lnTo>
                    <a:pt x="967270" y="3223958"/>
                  </a:lnTo>
                  <a:lnTo>
                    <a:pt x="662762" y="3223958"/>
                  </a:lnTo>
                  <a:lnTo>
                    <a:pt x="662762" y="2911106"/>
                  </a:lnTo>
                  <a:lnTo>
                    <a:pt x="967270" y="2911106"/>
                  </a:lnTo>
                  <a:lnTo>
                    <a:pt x="967270" y="2892056"/>
                  </a:lnTo>
                  <a:lnTo>
                    <a:pt x="662762" y="2892056"/>
                  </a:lnTo>
                  <a:lnTo>
                    <a:pt x="662762" y="2588552"/>
                  </a:lnTo>
                  <a:lnTo>
                    <a:pt x="967270" y="2588552"/>
                  </a:lnTo>
                  <a:lnTo>
                    <a:pt x="967270" y="2570772"/>
                  </a:lnTo>
                  <a:lnTo>
                    <a:pt x="644842" y="2570772"/>
                  </a:lnTo>
                  <a:lnTo>
                    <a:pt x="644842" y="2588552"/>
                  </a:lnTo>
                  <a:lnTo>
                    <a:pt x="644842" y="2892056"/>
                  </a:lnTo>
                  <a:lnTo>
                    <a:pt x="644842" y="2911106"/>
                  </a:lnTo>
                  <a:lnTo>
                    <a:pt x="644842" y="3223958"/>
                  </a:lnTo>
                  <a:lnTo>
                    <a:pt x="340334" y="3223958"/>
                  </a:lnTo>
                  <a:lnTo>
                    <a:pt x="340334" y="2911106"/>
                  </a:lnTo>
                  <a:lnTo>
                    <a:pt x="644842" y="2911106"/>
                  </a:lnTo>
                  <a:lnTo>
                    <a:pt x="644842" y="2892056"/>
                  </a:lnTo>
                  <a:lnTo>
                    <a:pt x="340334" y="2892056"/>
                  </a:lnTo>
                  <a:lnTo>
                    <a:pt x="340334" y="2588552"/>
                  </a:lnTo>
                  <a:lnTo>
                    <a:pt x="644842" y="2588552"/>
                  </a:lnTo>
                  <a:lnTo>
                    <a:pt x="644842" y="2570772"/>
                  </a:lnTo>
                  <a:lnTo>
                    <a:pt x="322414" y="2570772"/>
                  </a:lnTo>
                  <a:lnTo>
                    <a:pt x="322414" y="2588552"/>
                  </a:lnTo>
                  <a:lnTo>
                    <a:pt x="322414" y="2892056"/>
                  </a:lnTo>
                  <a:lnTo>
                    <a:pt x="17907" y="2892056"/>
                  </a:lnTo>
                  <a:lnTo>
                    <a:pt x="17907" y="2588552"/>
                  </a:lnTo>
                  <a:lnTo>
                    <a:pt x="322414" y="2588552"/>
                  </a:lnTo>
                  <a:lnTo>
                    <a:pt x="322414" y="2570772"/>
                  </a:lnTo>
                  <a:lnTo>
                    <a:pt x="17907" y="2570772"/>
                  </a:lnTo>
                  <a:lnTo>
                    <a:pt x="17907" y="2265984"/>
                  </a:lnTo>
                  <a:lnTo>
                    <a:pt x="322414" y="2265984"/>
                  </a:lnTo>
                  <a:lnTo>
                    <a:pt x="322414" y="2570238"/>
                  </a:lnTo>
                  <a:lnTo>
                    <a:pt x="340334" y="2570238"/>
                  </a:lnTo>
                  <a:lnTo>
                    <a:pt x="340334" y="2265984"/>
                  </a:lnTo>
                  <a:lnTo>
                    <a:pt x="644842" y="2265984"/>
                  </a:lnTo>
                  <a:lnTo>
                    <a:pt x="644842" y="2570238"/>
                  </a:lnTo>
                  <a:lnTo>
                    <a:pt x="662762" y="2570238"/>
                  </a:lnTo>
                  <a:lnTo>
                    <a:pt x="662762" y="2265984"/>
                  </a:lnTo>
                  <a:lnTo>
                    <a:pt x="967270" y="2265984"/>
                  </a:lnTo>
                  <a:lnTo>
                    <a:pt x="967270" y="2570238"/>
                  </a:lnTo>
                  <a:lnTo>
                    <a:pt x="985177" y="2570238"/>
                  </a:lnTo>
                  <a:lnTo>
                    <a:pt x="985177" y="2265984"/>
                  </a:lnTo>
                  <a:lnTo>
                    <a:pt x="1289697" y="2265984"/>
                  </a:lnTo>
                  <a:lnTo>
                    <a:pt x="1289697" y="2570238"/>
                  </a:lnTo>
                  <a:lnTo>
                    <a:pt x="1307604" y="2570238"/>
                  </a:lnTo>
                  <a:lnTo>
                    <a:pt x="1307604" y="2265984"/>
                  </a:lnTo>
                  <a:lnTo>
                    <a:pt x="1621078" y="2265984"/>
                  </a:lnTo>
                  <a:lnTo>
                    <a:pt x="1621078" y="2248217"/>
                  </a:lnTo>
                  <a:lnTo>
                    <a:pt x="17907" y="2248217"/>
                  </a:lnTo>
                  <a:lnTo>
                    <a:pt x="17907" y="1943430"/>
                  </a:lnTo>
                  <a:lnTo>
                    <a:pt x="322414" y="1943430"/>
                  </a:lnTo>
                  <a:lnTo>
                    <a:pt x="322414" y="2247862"/>
                  </a:lnTo>
                  <a:lnTo>
                    <a:pt x="340334" y="2247862"/>
                  </a:lnTo>
                  <a:lnTo>
                    <a:pt x="340334" y="1943430"/>
                  </a:lnTo>
                  <a:lnTo>
                    <a:pt x="644842" y="1943430"/>
                  </a:lnTo>
                  <a:lnTo>
                    <a:pt x="644842" y="2247862"/>
                  </a:lnTo>
                  <a:lnTo>
                    <a:pt x="662762" y="2247862"/>
                  </a:lnTo>
                  <a:lnTo>
                    <a:pt x="662762" y="1943430"/>
                  </a:lnTo>
                  <a:lnTo>
                    <a:pt x="967270" y="1943430"/>
                  </a:lnTo>
                  <a:lnTo>
                    <a:pt x="967270" y="2247862"/>
                  </a:lnTo>
                  <a:lnTo>
                    <a:pt x="985177" y="2247862"/>
                  </a:lnTo>
                  <a:lnTo>
                    <a:pt x="985177" y="1943430"/>
                  </a:lnTo>
                  <a:lnTo>
                    <a:pt x="1289697" y="1943430"/>
                  </a:lnTo>
                  <a:lnTo>
                    <a:pt x="1289697" y="2247862"/>
                  </a:lnTo>
                  <a:lnTo>
                    <a:pt x="1307604" y="2247862"/>
                  </a:lnTo>
                  <a:lnTo>
                    <a:pt x="1307604" y="1943430"/>
                  </a:lnTo>
                  <a:lnTo>
                    <a:pt x="1621078" y="1943430"/>
                  </a:lnTo>
                  <a:lnTo>
                    <a:pt x="1621078" y="1925650"/>
                  </a:lnTo>
                  <a:lnTo>
                    <a:pt x="17907" y="1925650"/>
                  </a:lnTo>
                  <a:lnTo>
                    <a:pt x="17907" y="1620875"/>
                  </a:lnTo>
                  <a:lnTo>
                    <a:pt x="1621078" y="1620875"/>
                  </a:lnTo>
                  <a:lnTo>
                    <a:pt x="1621078" y="1611985"/>
                  </a:lnTo>
                  <a:lnTo>
                    <a:pt x="1621078" y="1603095"/>
                  </a:lnTo>
                  <a:lnTo>
                    <a:pt x="1307604" y="1603095"/>
                  </a:lnTo>
                  <a:lnTo>
                    <a:pt x="1307604" y="1290243"/>
                  </a:lnTo>
                  <a:lnTo>
                    <a:pt x="1621078" y="1290243"/>
                  </a:lnTo>
                  <a:lnTo>
                    <a:pt x="1621078" y="1271193"/>
                  </a:lnTo>
                  <a:lnTo>
                    <a:pt x="1307604" y="1271193"/>
                  </a:lnTo>
                  <a:lnTo>
                    <a:pt x="1307604" y="967689"/>
                  </a:lnTo>
                  <a:lnTo>
                    <a:pt x="1621078" y="967689"/>
                  </a:lnTo>
                  <a:lnTo>
                    <a:pt x="1621078" y="949909"/>
                  </a:lnTo>
                  <a:lnTo>
                    <a:pt x="1289697" y="949909"/>
                  </a:lnTo>
                  <a:lnTo>
                    <a:pt x="1289697" y="967689"/>
                  </a:lnTo>
                  <a:lnTo>
                    <a:pt x="1289697" y="1271193"/>
                  </a:lnTo>
                  <a:lnTo>
                    <a:pt x="1289697" y="1290243"/>
                  </a:lnTo>
                  <a:lnTo>
                    <a:pt x="1289697" y="1603095"/>
                  </a:lnTo>
                  <a:lnTo>
                    <a:pt x="985177" y="1603095"/>
                  </a:lnTo>
                  <a:lnTo>
                    <a:pt x="985177" y="1290243"/>
                  </a:lnTo>
                  <a:lnTo>
                    <a:pt x="1289697" y="1290243"/>
                  </a:lnTo>
                  <a:lnTo>
                    <a:pt x="1289697" y="1271193"/>
                  </a:lnTo>
                  <a:lnTo>
                    <a:pt x="985177" y="1271193"/>
                  </a:lnTo>
                  <a:lnTo>
                    <a:pt x="985177" y="967689"/>
                  </a:lnTo>
                  <a:lnTo>
                    <a:pt x="1289697" y="967689"/>
                  </a:lnTo>
                  <a:lnTo>
                    <a:pt x="1289697" y="949909"/>
                  </a:lnTo>
                  <a:lnTo>
                    <a:pt x="967270" y="949909"/>
                  </a:lnTo>
                  <a:lnTo>
                    <a:pt x="967270" y="967689"/>
                  </a:lnTo>
                  <a:lnTo>
                    <a:pt x="967270" y="1271193"/>
                  </a:lnTo>
                  <a:lnTo>
                    <a:pt x="967270" y="1290243"/>
                  </a:lnTo>
                  <a:lnTo>
                    <a:pt x="967270" y="1603095"/>
                  </a:lnTo>
                  <a:lnTo>
                    <a:pt x="662762" y="1603095"/>
                  </a:lnTo>
                  <a:lnTo>
                    <a:pt x="662762" y="1290243"/>
                  </a:lnTo>
                  <a:lnTo>
                    <a:pt x="967270" y="1290243"/>
                  </a:lnTo>
                  <a:lnTo>
                    <a:pt x="967270" y="1271193"/>
                  </a:lnTo>
                  <a:lnTo>
                    <a:pt x="662762" y="1271193"/>
                  </a:lnTo>
                  <a:lnTo>
                    <a:pt x="662762" y="967689"/>
                  </a:lnTo>
                  <a:lnTo>
                    <a:pt x="967270" y="967689"/>
                  </a:lnTo>
                  <a:lnTo>
                    <a:pt x="967270" y="949909"/>
                  </a:lnTo>
                  <a:lnTo>
                    <a:pt x="644842" y="949909"/>
                  </a:lnTo>
                  <a:lnTo>
                    <a:pt x="644842" y="967689"/>
                  </a:lnTo>
                  <a:lnTo>
                    <a:pt x="644842" y="1271193"/>
                  </a:lnTo>
                  <a:lnTo>
                    <a:pt x="644842" y="1290243"/>
                  </a:lnTo>
                  <a:lnTo>
                    <a:pt x="644842" y="1603095"/>
                  </a:lnTo>
                  <a:lnTo>
                    <a:pt x="340334" y="1603095"/>
                  </a:lnTo>
                  <a:lnTo>
                    <a:pt x="340334" y="1290243"/>
                  </a:lnTo>
                  <a:lnTo>
                    <a:pt x="644842" y="1290243"/>
                  </a:lnTo>
                  <a:lnTo>
                    <a:pt x="644842" y="1271193"/>
                  </a:lnTo>
                  <a:lnTo>
                    <a:pt x="340334" y="1271193"/>
                  </a:lnTo>
                  <a:lnTo>
                    <a:pt x="340334" y="967689"/>
                  </a:lnTo>
                  <a:lnTo>
                    <a:pt x="644842" y="967689"/>
                  </a:lnTo>
                  <a:lnTo>
                    <a:pt x="644842" y="949909"/>
                  </a:lnTo>
                  <a:lnTo>
                    <a:pt x="322414" y="949909"/>
                  </a:lnTo>
                  <a:lnTo>
                    <a:pt x="322414" y="967689"/>
                  </a:lnTo>
                  <a:lnTo>
                    <a:pt x="322414" y="1271193"/>
                  </a:lnTo>
                  <a:lnTo>
                    <a:pt x="17907" y="1271193"/>
                  </a:lnTo>
                  <a:lnTo>
                    <a:pt x="17907" y="967689"/>
                  </a:lnTo>
                  <a:lnTo>
                    <a:pt x="322414" y="967689"/>
                  </a:lnTo>
                  <a:lnTo>
                    <a:pt x="322414" y="949909"/>
                  </a:lnTo>
                  <a:lnTo>
                    <a:pt x="17907" y="949909"/>
                  </a:lnTo>
                  <a:lnTo>
                    <a:pt x="17907" y="645121"/>
                  </a:lnTo>
                  <a:lnTo>
                    <a:pt x="322414" y="645121"/>
                  </a:lnTo>
                  <a:lnTo>
                    <a:pt x="322414" y="949375"/>
                  </a:lnTo>
                  <a:lnTo>
                    <a:pt x="340334" y="949375"/>
                  </a:lnTo>
                  <a:lnTo>
                    <a:pt x="340334" y="645121"/>
                  </a:lnTo>
                  <a:lnTo>
                    <a:pt x="644842" y="645121"/>
                  </a:lnTo>
                  <a:lnTo>
                    <a:pt x="644842" y="949375"/>
                  </a:lnTo>
                  <a:lnTo>
                    <a:pt x="662762" y="949375"/>
                  </a:lnTo>
                  <a:lnTo>
                    <a:pt x="662762" y="645121"/>
                  </a:lnTo>
                  <a:lnTo>
                    <a:pt x="967270" y="645121"/>
                  </a:lnTo>
                  <a:lnTo>
                    <a:pt x="967270" y="949375"/>
                  </a:lnTo>
                  <a:lnTo>
                    <a:pt x="985177" y="949375"/>
                  </a:lnTo>
                  <a:lnTo>
                    <a:pt x="985177" y="645121"/>
                  </a:lnTo>
                  <a:lnTo>
                    <a:pt x="1289697" y="645121"/>
                  </a:lnTo>
                  <a:lnTo>
                    <a:pt x="1289697" y="949375"/>
                  </a:lnTo>
                  <a:lnTo>
                    <a:pt x="1307604" y="949375"/>
                  </a:lnTo>
                  <a:lnTo>
                    <a:pt x="1307604" y="645121"/>
                  </a:lnTo>
                  <a:lnTo>
                    <a:pt x="1621078" y="645121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67"/>
                  </a:lnTo>
                  <a:lnTo>
                    <a:pt x="322414" y="322567"/>
                  </a:lnTo>
                  <a:lnTo>
                    <a:pt x="322414" y="626999"/>
                  </a:lnTo>
                  <a:lnTo>
                    <a:pt x="340334" y="626999"/>
                  </a:lnTo>
                  <a:lnTo>
                    <a:pt x="340334" y="322567"/>
                  </a:lnTo>
                  <a:lnTo>
                    <a:pt x="644842" y="322567"/>
                  </a:lnTo>
                  <a:lnTo>
                    <a:pt x="644842" y="626999"/>
                  </a:lnTo>
                  <a:lnTo>
                    <a:pt x="662762" y="626999"/>
                  </a:lnTo>
                  <a:lnTo>
                    <a:pt x="662762" y="322567"/>
                  </a:lnTo>
                  <a:lnTo>
                    <a:pt x="967270" y="322567"/>
                  </a:lnTo>
                  <a:lnTo>
                    <a:pt x="967270" y="626999"/>
                  </a:lnTo>
                  <a:lnTo>
                    <a:pt x="985177" y="626999"/>
                  </a:lnTo>
                  <a:lnTo>
                    <a:pt x="985177" y="322567"/>
                  </a:lnTo>
                  <a:lnTo>
                    <a:pt x="1289697" y="322567"/>
                  </a:lnTo>
                  <a:lnTo>
                    <a:pt x="1289697" y="626999"/>
                  </a:lnTo>
                  <a:lnTo>
                    <a:pt x="1307604" y="626999"/>
                  </a:lnTo>
                  <a:lnTo>
                    <a:pt x="1307604" y="322567"/>
                  </a:lnTo>
                  <a:lnTo>
                    <a:pt x="1621078" y="322567"/>
                  </a:lnTo>
                  <a:lnTo>
                    <a:pt x="1621078" y="304787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6822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17907" y="9364129"/>
                  </a:moveTo>
                  <a:lnTo>
                    <a:pt x="0" y="9364129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close/>
                </a:path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9363545"/>
                  </a:moveTo>
                  <a:lnTo>
                    <a:pt x="322414" y="9363545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3545"/>
                  </a:lnTo>
                  <a:close/>
                </a:path>
                <a:path w="3242309" h="10288270">
                  <a:moveTo>
                    <a:pt x="340334" y="9041168"/>
                  </a:moveTo>
                  <a:lnTo>
                    <a:pt x="322414" y="9041168"/>
                  </a:lnTo>
                  <a:lnTo>
                    <a:pt x="322414" y="9345638"/>
                  </a:lnTo>
                  <a:lnTo>
                    <a:pt x="340334" y="9345638"/>
                  </a:lnTo>
                  <a:lnTo>
                    <a:pt x="340334" y="9041168"/>
                  </a:lnTo>
                  <a:close/>
                </a:path>
                <a:path w="3242309" h="10288270">
                  <a:moveTo>
                    <a:pt x="340334" y="8718779"/>
                  </a:moveTo>
                  <a:lnTo>
                    <a:pt x="322414" y="8718779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8779"/>
                  </a:lnTo>
                  <a:close/>
                </a:path>
                <a:path w="3242309" h="10288270">
                  <a:moveTo>
                    <a:pt x="340334" y="8396402"/>
                  </a:moveTo>
                  <a:lnTo>
                    <a:pt x="322414" y="8396402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02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9363545"/>
                  </a:moveTo>
                  <a:lnTo>
                    <a:pt x="644842" y="9363545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3545"/>
                  </a:lnTo>
                  <a:close/>
                </a:path>
                <a:path w="3242309" h="10288270">
                  <a:moveTo>
                    <a:pt x="662762" y="9041168"/>
                  </a:moveTo>
                  <a:lnTo>
                    <a:pt x="644842" y="9041168"/>
                  </a:lnTo>
                  <a:lnTo>
                    <a:pt x="644842" y="9345638"/>
                  </a:lnTo>
                  <a:lnTo>
                    <a:pt x="662762" y="9345638"/>
                  </a:lnTo>
                  <a:lnTo>
                    <a:pt x="662762" y="9041168"/>
                  </a:lnTo>
                  <a:close/>
                </a:path>
                <a:path w="3242309" h="10288270">
                  <a:moveTo>
                    <a:pt x="662762" y="8718779"/>
                  </a:moveTo>
                  <a:lnTo>
                    <a:pt x="644842" y="8718779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8779"/>
                  </a:lnTo>
                  <a:close/>
                </a:path>
                <a:path w="3242309" h="10288270">
                  <a:moveTo>
                    <a:pt x="662762" y="8396402"/>
                  </a:moveTo>
                  <a:lnTo>
                    <a:pt x="644842" y="8396402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02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9363545"/>
                  </a:moveTo>
                  <a:lnTo>
                    <a:pt x="967270" y="9363545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3545"/>
                  </a:lnTo>
                  <a:close/>
                </a:path>
                <a:path w="3242309" h="10288270">
                  <a:moveTo>
                    <a:pt x="985177" y="9041168"/>
                  </a:moveTo>
                  <a:lnTo>
                    <a:pt x="967270" y="9041168"/>
                  </a:lnTo>
                  <a:lnTo>
                    <a:pt x="967270" y="9345638"/>
                  </a:lnTo>
                  <a:lnTo>
                    <a:pt x="985177" y="9345638"/>
                  </a:lnTo>
                  <a:lnTo>
                    <a:pt x="985177" y="9041168"/>
                  </a:lnTo>
                  <a:close/>
                </a:path>
                <a:path w="3242309" h="10288270">
                  <a:moveTo>
                    <a:pt x="985177" y="8718779"/>
                  </a:moveTo>
                  <a:lnTo>
                    <a:pt x="967270" y="8718779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8779"/>
                  </a:lnTo>
                  <a:close/>
                </a:path>
                <a:path w="3242309" h="10288270">
                  <a:moveTo>
                    <a:pt x="985177" y="8396402"/>
                  </a:moveTo>
                  <a:lnTo>
                    <a:pt x="967270" y="8396402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02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9363545"/>
                  </a:moveTo>
                  <a:lnTo>
                    <a:pt x="1289697" y="9363545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3545"/>
                  </a:lnTo>
                  <a:close/>
                </a:path>
                <a:path w="3242309" h="10288270">
                  <a:moveTo>
                    <a:pt x="1307604" y="9041168"/>
                  </a:moveTo>
                  <a:lnTo>
                    <a:pt x="1289697" y="9041168"/>
                  </a:lnTo>
                  <a:lnTo>
                    <a:pt x="1289697" y="9345638"/>
                  </a:lnTo>
                  <a:lnTo>
                    <a:pt x="1307604" y="9345638"/>
                  </a:lnTo>
                  <a:lnTo>
                    <a:pt x="1307604" y="9041168"/>
                  </a:lnTo>
                  <a:close/>
                </a:path>
                <a:path w="3242309" h="10288270">
                  <a:moveTo>
                    <a:pt x="1307604" y="8718779"/>
                  </a:moveTo>
                  <a:lnTo>
                    <a:pt x="1289697" y="8718779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8779"/>
                  </a:lnTo>
                  <a:close/>
                </a:path>
                <a:path w="3242309" h="10288270">
                  <a:moveTo>
                    <a:pt x="1307604" y="8396402"/>
                  </a:moveTo>
                  <a:lnTo>
                    <a:pt x="1289697" y="8396402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02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21078" y="2558072"/>
                  </a:lnTo>
                  <a:lnTo>
                    <a:pt x="3242157" y="2558072"/>
                  </a:lnTo>
                  <a:lnTo>
                    <a:pt x="3242157" y="2540292"/>
                  </a:lnTo>
                  <a:lnTo>
                    <a:pt x="1638985" y="2540292"/>
                  </a:lnTo>
                  <a:lnTo>
                    <a:pt x="1638985" y="2235517"/>
                  </a:lnTo>
                  <a:lnTo>
                    <a:pt x="3242157" y="2235517"/>
                  </a:lnTo>
                  <a:lnTo>
                    <a:pt x="3242157" y="2217737"/>
                  </a:lnTo>
                  <a:lnTo>
                    <a:pt x="1638985" y="2217737"/>
                  </a:lnTo>
                  <a:lnTo>
                    <a:pt x="1638985" y="1912950"/>
                  </a:lnTo>
                  <a:lnTo>
                    <a:pt x="3242157" y="1912950"/>
                  </a:lnTo>
                  <a:lnTo>
                    <a:pt x="3242157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3242157" y="1590395"/>
                  </a:lnTo>
                  <a:lnTo>
                    <a:pt x="3242157" y="1581505"/>
                  </a:lnTo>
                  <a:lnTo>
                    <a:pt x="3242157" y="1572615"/>
                  </a:lnTo>
                  <a:lnTo>
                    <a:pt x="2928683" y="1572615"/>
                  </a:lnTo>
                  <a:lnTo>
                    <a:pt x="2928683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928683" y="1240713"/>
                  </a:lnTo>
                  <a:lnTo>
                    <a:pt x="2928683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910776" y="919416"/>
                  </a:lnTo>
                  <a:lnTo>
                    <a:pt x="2910776" y="937196"/>
                  </a:lnTo>
                  <a:lnTo>
                    <a:pt x="2910776" y="1240713"/>
                  </a:lnTo>
                  <a:lnTo>
                    <a:pt x="2910776" y="1259763"/>
                  </a:lnTo>
                  <a:lnTo>
                    <a:pt x="2910776" y="1572615"/>
                  </a:lnTo>
                  <a:lnTo>
                    <a:pt x="2606256" y="1572615"/>
                  </a:lnTo>
                  <a:lnTo>
                    <a:pt x="2606256" y="1259763"/>
                  </a:lnTo>
                  <a:lnTo>
                    <a:pt x="2910776" y="1259763"/>
                  </a:lnTo>
                  <a:lnTo>
                    <a:pt x="2910776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2910776" y="937196"/>
                  </a:lnTo>
                  <a:lnTo>
                    <a:pt x="2910776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588349" y="1259763"/>
                  </a:lnTo>
                  <a:lnTo>
                    <a:pt x="2588349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49" y="1259763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2265921" y="1259763"/>
                  </a:lnTo>
                  <a:lnTo>
                    <a:pt x="2265921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21" y="1259763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901" y="1590318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3241764"/>
                  </a:moveTo>
                  <a:lnTo>
                    <a:pt x="322414" y="3241764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764"/>
                  </a:lnTo>
                  <a:close/>
                </a:path>
                <a:path w="1621154" h="4844415">
                  <a:moveTo>
                    <a:pt x="340334" y="1620862"/>
                  </a:moveTo>
                  <a:lnTo>
                    <a:pt x="322414" y="1620862"/>
                  </a:lnTo>
                  <a:lnTo>
                    <a:pt x="322414" y="1925332"/>
                  </a:lnTo>
                  <a:lnTo>
                    <a:pt x="340334" y="1925332"/>
                  </a:lnTo>
                  <a:lnTo>
                    <a:pt x="340334" y="1620862"/>
                  </a:lnTo>
                  <a:close/>
                </a:path>
                <a:path w="1621154" h="484441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48"/>
                  </a:lnTo>
                  <a:lnTo>
                    <a:pt x="340334" y="949248"/>
                  </a:lnTo>
                  <a:lnTo>
                    <a:pt x="340334" y="644766"/>
                  </a:lnTo>
                  <a:close/>
                </a:path>
                <a:path w="1621154" h="484441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844415">
                  <a:moveTo>
                    <a:pt x="340334" y="0"/>
                  </a:moveTo>
                  <a:lnTo>
                    <a:pt x="322414" y="0"/>
                  </a:lnTo>
                  <a:lnTo>
                    <a:pt x="322414" y="304482"/>
                  </a:lnTo>
                  <a:lnTo>
                    <a:pt x="340334" y="304482"/>
                  </a:lnTo>
                  <a:lnTo>
                    <a:pt x="340334" y="0"/>
                  </a:lnTo>
                  <a:close/>
                </a:path>
                <a:path w="1621154" h="4844415">
                  <a:moveTo>
                    <a:pt x="662762" y="3241764"/>
                  </a:moveTo>
                  <a:lnTo>
                    <a:pt x="644842" y="3241764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764"/>
                  </a:lnTo>
                  <a:close/>
                </a:path>
                <a:path w="1621154" h="4844415">
                  <a:moveTo>
                    <a:pt x="662762" y="1620862"/>
                  </a:moveTo>
                  <a:lnTo>
                    <a:pt x="644842" y="1620862"/>
                  </a:lnTo>
                  <a:lnTo>
                    <a:pt x="644842" y="1925332"/>
                  </a:lnTo>
                  <a:lnTo>
                    <a:pt x="662762" y="1925332"/>
                  </a:lnTo>
                  <a:lnTo>
                    <a:pt x="662762" y="1620862"/>
                  </a:lnTo>
                  <a:close/>
                </a:path>
                <a:path w="1621154" h="484441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48"/>
                  </a:lnTo>
                  <a:lnTo>
                    <a:pt x="662762" y="949248"/>
                  </a:lnTo>
                  <a:lnTo>
                    <a:pt x="662762" y="644766"/>
                  </a:lnTo>
                  <a:close/>
                </a:path>
                <a:path w="1621154" h="484441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84441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844415">
                  <a:moveTo>
                    <a:pt x="985177" y="3241764"/>
                  </a:moveTo>
                  <a:lnTo>
                    <a:pt x="967270" y="3241764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764"/>
                  </a:lnTo>
                  <a:close/>
                </a:path>
                <a:path w="1621154" h="4844415">
                  <a:moveTo>
                    <a:pt x="985177" y="1620862"/>
                  </a:moveTo>
                  <a:lnTo>
                    <a:pt x="967270" y="1620862"/>
                  </a:lnTo>
                  <a:lnTo>
                    <a:pt x="967270" y="1925332"/>
                  </a:lnTo>
                  <a:lnTo>
                    <a:pt x="985177" y="1925332"/>
                  </a:lnTo>
                  <a:lnTo>
                    <a:pt x="985177" y="1620862"/>
                  </a:lnTo>
                  <a:close/>
                </a:path>
                <a:path w="1621154" h="484441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48"/>
                  </a:lnTo>
                  <a:lnTo>
                    <a:pt x="985177" y="949248"/>
                  </a:lnTo>
                  <a:lnTo>
                    <a:pt x="985177" y="644766"/>
                  </a:lnTo>
                  <a:close/>
                </a:path>
                <a:path w="1621154" h="484441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84441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844415">
                  <a:moveTo>
                    <a:pt x="1307604" y="3241764"/>
                  </a:moveTo>
                  <a:lnTo>
                    <a:pt x="1289697" y="3241764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764"/>
                  </a:lnTo>
                  <a:close/>
                </a:path>
                <a:path w="1621154" h="4844415">
                  <a:moveTo>
                    <a:pt x="1307604" y="1620862"/>
                  </a:moveTo>
                  <a:lnTo>
                    <a:pt x="1289697" y="1620862"/>
                  </a:lnTo>
                  <a:lnTo>
                    <a:pt x="1289697" y="1925332"/>
                  </a:lnTo>
                  <a:lnTo>
                    <a:pt x="1307604" y="1925332"/>
                  </a:lnTo>
                  <a:lnTo>
                    <a:pt x="1307604" y="1620862"/>
                  </a:lnTo>
                  <a:close/>
                </a:path>
                <a:path w="1621154" h="484441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48"/>
                  </a:lnTo>
                  <a:lnTo>
                    <a:pt x="1307604" y="949248"/>
                  </a:lnTo>
                  <a:lnTo>
                    <a:pt x="1307604" y="644766"/>
                  </a:lnTo>
                  <a:close/>
                </a:path>
                <a:path w="1621154" h="484441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84441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844415">
                  <a:moveTo>
                    <a:pt x="1621078" y="3223844"/>
                  </a:moveTo>
                  <a:lnTo>
                    <a:pt x="8953" y="3223844"/>
                  </a:lnTo>
                  <a:lnTo>
                    <a:pt x="8953" y="3232734"/>
                  </a:lnTo>
                  <a:lnTo>
                    <a:pt x="0" y="3232734"/>
                  </a:lnTo>
                  <a:lnTo>
                    <a:pt x="0" y="4844275"/>
                  </a:lnTo>
                  <a:lnTo>
                    <a:pt x="17907" y="4844275"/>
                  </a:lnTo>
                  <a:lnTo>
                    <a:pt x="17907" y="4531868"/>
                  </a:lnTo>
                  <a:lnTo>
                    <a:pt x="1621078" y="4531868"/>
                  </a:lnTo>
                  <a:lnTo>
                    <a:pt x="1621078" y="4512818"/>
                  </a:lnTo>
                  <a:lnTo>
                    <a:pt x="17907" y="4512818"/>
                  </a:lnTo>
                  <a:lnTo>
                    <a:pt x="17907" y="4209313"/>
                  </a:lnTo>
                  <a:lnTo>
                    <a:pt x="1621078" y="4209313"/>
                  </a:lnTo>
                  <a:lnTo>
                    <a:pt x="1621078" y="4191533"/>
                  </a:lnTo>
                  <a:lnTo>
                    <a:pt x="17907" y="4191533"/>
                  </a:lnTo>
                  <a:lnTo>
                    <a:pt x="17907" y="3886746"/>
                  </a:lnTo>
                  <a:lnTo>
                    <a:pt x="1621078" y="3886746"/>
                  </a:lnTo>
                  <a:lnTo>
                    <a:pt x="1621078" y="3868966"/>
                  </a:lnTo>
                  <a:lnTo>
                    <a:pt x="17907" y="3868966"/>
                  </a:lnTo>
                  <a:lnTo>
                    <a:pt x="17907" y="3564191"/>
                  </a:lnTo>
                  <a:lnTo>
                    <a:pt x="322414" y="3564191"/>
                  </a:lnTo>
                  <a:lnTo>
                    <a:pt x="322414" y="3868623"/>
                  </a:lnTo>
                  <a:lnTo>
                    <a:pt x="340334" y="3868623"/>
                  </a:lnTo>
                  <a:lnTo>
                    <a:pt x="340334" y="3564191"/>
                  </a:lnTo>
                  <a:lnTo>
                    <a:pt x="1621078" y="3564191"/>
                  </a:lnTo>
                  <a:lnTo>
                    <a:pt x="1621078" y="3546411"/>
                  </a:lnTo>
                  <a:lnTo>
                    <a:pt x="17907" y="3546411"/>
                  </a:lnTo>
                  <a:lnTo>
                    <a:pt x="17907" y="3241624"/>
                  </a:lnTo>
                  <a:lnTo>
                    <a:pt x="1621078" y="3241624"/>
                  </a:lnTo>
                  <a:lnTo>
                    <a:pt x="1621078" y="3232734"/>
                  </a:lnTo>
                  <a:lnTo>
                    <a:pt x="1621078" y="3223844"/>
                  </a:lnTo>
                  <a:close/>
                </a:path>
                <a:path w="1621154" h="4844415">
                  <a:moveTo>
                    <a:pt x="1621078" y="949769"/>
                  </a:moveTo>
                  <a:lnTo>
                    <a:pt x="1289697" y="949769"/>
                  </a:lnTo>
                  <a:lnTo>
                    <a:pt x="1289697" y="967549"/>
                  </a:lnTo>
                  <a:lnTo>
                    <a:pt x="1289697" y="1271066"/>
                  </a:lnTo>
                  <a:lnTo>
                    <a:pt x="1289697" y="1290116"/>
                  </a:lnTo>
                  <a:lnTo>
                    <a:pt x="1289697" y="1602955"/>
                  </a:lnTo>
                  <a:lnTo>
                    <a:pt x="985177" y="1602955"/>
                  </a:lnTo>
                  <a:lnTo>
                    <a:pt x="985177" y="1290116"/>
                  </a:lnTo>
                  <a:lnTo>
                    <a:pt x="1289697" y="1290116"/>
                  </a:lnTo>
                  <a:lnTo>
                    <a:pt x="1289697" y="1271066"/>
                  </a:lnTo>
                  <a:lnTo>
                    <a:pt x="985177" y="1271066"/>
                  </a:lnTo>
                  <a:lnTo>
                    <a:pt x="985177" y="967549"/>
                  </a:lnTo>
                  <a:lnTo>
                    <a:pt x="1289697" y="967549"/>
                  </a:lnTo>
                  <a:lnTo>
                    <a:pt x="1289697" y="949769"/>
                  </a:lnTo>
                  <a:lnTo>
                    <a:pt x="967270" y="949769"/>
                  </a:lnTo>
                  <a:lnTo>
                    <a:pt x="967270" y="967549"/>
                  </a:lnTo>
                  <a:lnTo>
                    <a:pt x="967270" y="1271066"/>
                  </a:lnTo>
                  <a:lnTo>
                    <a:pt x="967270" y="1290116"/>
                  </a:lnTo>
                  <a:lnTo>
                    <a:pt x="967270" y="1602955"/>
                  </a:lnTo>
                  <a:lnTo>
                    <a:pt x="662762" y="1602955"/>
                  </a:lnTo>
                  <a:lnTo>
                    <a:pt x="662762" y="1290116"/>
                  </a:lnTo>
                  <a:lnTo>
                    <a:pt x="967270" y="1290116"/>
                  </a:lnTo>
                  <a:lnTo>
                    <a:pt x="967270" y="1271066"/>
                  </a:lnTo>
                  <a:lnTo>
                    <a:pt x="662762" y="1271066"/>
                  </a:lnTo>
                  <a:lnTo>
                    <a:pt x="662762" y="967549"/>
                  </a:lnTo>
                  <a:lnTo>
                    <a:pt x="967270" y="967549"/>
                  </a:lnTo>
                  <a:lnTo>
                    <a:pt x="967270" y="949769"/>
                  </a:lnTo>
                  <a:lnTo>
                    <a:pt x="644842" y="949769"/>
                  </a:lnTo>
                  <a:lnTo>
                    <a:pt x="644842" y="967549"/>
                  </a:lnTo>
                  <a:lnTo>
                    <a:pt x="644842" y="1271066"/>
                  </a:lnTo>
                  <a:lnTo>
                    <a:pt x="644842" y="1290116"/>
                  </a:lnTo>
                  <a:lnTo>
                    <a:pt x="644842" y="1602955"/>
                  </a:lnTo>
                  <a:lnTo>
                    <a:pt x="340334" y="1602955"/>
                  </a:lnTo>
                  <a:lnTo>
                    <a:pt x="340334" y="1290116"/>
                  </a:lnTo>
                  <a:lnTo>
                    <a:pt x="644842" y="1290116"/>
                  </a:lnTo>
                  <a:lnTo>
                    <a:pt x="644842" y="1271066"/>
                  </a:lnTo>
                  <a:lnTo>
                    <a:pt x="340334" y="1271066"/>
                  </a:lnTo>
                  <a:lnTo>
                    <a:pt x="340334" y="967549"/>
                  </a:lnTo>
                  <a:lnTo>
                    <a:pt x="644842" y="967549"/>
                  </a:lnTo>
                  <a:lnTo>
                    <a:pt x="644842" y="949769"/>
                  </a:lnTo>
                  <a:lnTo>
                    <a:pt x="322414" y="949769"/>
                  </a:lnTo>
                  <a:lnTo>
                    <a:pt x="322414" y="967549"/>
                  </a:lnTo>
                  <a:lnTo>
                    <a:pt x="322414" y="1271066"/>
                  </a:lnTo>
                  <a:lnTo>
                    <a:pt x="17907" y="1271066"/>
                  </a:lnTo>
                  <a:lnTo>
                    <a:pt x="17907" y="967549"/>
                  </a:lnTo>
                  <a:lnTo>
                    <a:pt x="322414" y="967549"/>
                  </a:lnTo>
                  <a:lnTo>
                    <a:pt x="322414" y="949769"/>
                  </a:lnTo>
                  <a:lnTo>
                    <a:pt x="0" y="949769"/>
                  </a:lnTo>
                  <a:lnTo>
                    <a:pt x="0" y="967549"/>
                  </a:lnTo>
                  <a:lnTo>
                    <a:pt x="0" y="1271066"/>
                  </a:lnTo>
                  <a:lnTo>
                    <a:pt x="0" y="1290116"/>
                  </a:lnTo>
                  <a:lnTo>
                    <a:pt x="0" y="1602511"/>
                  </a:lnTo>
                  <a:lnTo>
                    <a:pt x="17907" y="1602511"/>
                  </a:lnTo>
                  <a:lnTo>
                    <a:pt x="17907" y="1290116"/>
                  </a:lnTo>
                  <a:lnTo>
                    <a:pt x="322414" y="1290116"/>
                  </a:lnTo>
                  <a:lnTo>
                    <a:pt x="322414" y="1602955"/>
                  </a:lnTo>
                  <a:lnTo>
                    <a:pt x="8953" y="1602955"/>
                  </a:lnTo>
                  <a:lnTo>
                    <a:pt x="8953" y="1611845"/>
                  </a:lnTo>
                  <a:lnTo>
                    <a:pt x="0" y="1611845"/>
                  </a:lnTo>
                  <a:lnTo>
                    <a:pt x="0" y="1620735"/>
                  </a:lnTo>
                  <a:lnTo>
                    <a:pt x="0" y="1925510"/>
                  </a:lnTo>
                  <a:lnTo>
                    <a:pt x="0" y="3223374"/>
                  </a:lnTo>
                  <a:lnTo>
                    <a:pt x="17907" y="3223374"/>
                  </a:lnTo>
                  <a:lnTo>
                    <a:pt x="17907" y="2910979"/>
                  </a:lnTo>
                  <a:lnTo>
                    <a:pt x="322414" y="2910979"/>
                  </a:lnTo>
                  <a:lnTo>
                    <a:pt x="322414" y="3223831"/>
                  </a:lnTo>
                  <a:lnTo>
                    <a:pt x="340334" y="3223831"/>
                  </a:lnTo>
                  <a:lnTo>
                    <a:pt x="340334" y="2910979"/>
                  </a:lnTo>
                  <a:lnTo>
                    <a:pt x="644842" y="2910979"/>
                  </a:lnTo>
                  <a:lnTo>
                    <a:pt x="644842" y="3223831"/>
                  </a:lnTo>
                  <a:lnTo>
                    <a:pt x="662762" y="3223831"/>
                  </a:lnTo>
                  <a:lnTo>
                    <a:pt x="662762" y="2910979"/>
                  </a:lnTo>
                  <a:lnTo>
                    <a:pt x="967270" y="2910979"/>
                  </a:lnTo>
                  <a:lnTo>
                    <a:pt x="967270" y="3223831"/>
                  </a:lnTo>
                  <a:lnTo>
                    <a:pt x="985177" y="3223831"/>
                  </a:lnTo>
                  <a:lnTo>
                    <a:pt x="985177" y="2910979"/>
                  </a:lnTo>
                  <a:lnTo>
                    <a:pt x="1289697" y="2910979"/>
                  </a:lnTo>
                  <a:lnTo>
                    <a:pt x="1289697" y="3223831"/>
                  </a:lnTo>
                  <a:lnTo>
                    <a:pt x="1307604" y="3223831"/>
                  </a:lnTo>
                  <a:lnTo>
                    <a:pt x="1307604" y="2910979"/>
                  </a:lnTo>
                  <a:lnTo>
                    <a:pt x="1621078" y="2910979"/>
                  </a:lnTo>
                  <a:lnTo>
                    <a:pt x="1621078" y="2891929"/>
                  </a:lnTo>
                  <a:lnTo>
                    <a:pt x="1307604" y="2891929"/>
                  </a:lnTo>
                  <a:lnTo>
                    <a:pt x="1307604" y="2588412"/>
                  </a:lnTo>
                  <a:lnTo>
                    <a:pt x="1621078" y="2588412"/>
                  </a:lnTo>
                  <a:lnTo>
                    <a:pt x="1621078" y="2570632"/>
                  </a:lnTo>
                  <a:lnTo>
                    <a:pt x="1289697" y="2570632"/>
                  </a:lnTo>
                  <a:lnTo>
                    <a:pt x="1289697" y="2588412"/>
                  </a:lnTo>
                  <a:lnTo>
                    <a:pt x="1289697" y="2891929"/>
                  </a:lnTo>
                  <a:lnTo>
                    <a:pt x="985177" y="2891929"/>
                  </a:lnTo>
                  <a:lnTo>
                    <a:pt x="985177" y="2588412"/>
                  </a:lnTo>
                  <a:lnTo>
                    <a:pt x="1289697" y="2588412"/>
                  </a:lnTo>
                  <a:lnTo>
                    <a:pt x="1289697" y="2570632"/>
                  </a:lnTo>
                  <a:lnTo>
                    <a:pt x="967270" y="2570632"/>
                  </a:lnTo>
                  <a:lnTo>
                    <a:pt x="967270" y="2588412"/>
                  </a:lnTo>
                  <a:lnTo>
                    <a:pt x="967270" y="2891929"/>
                  </a:lnTo>
                  <a:lnTo>
                    <a:pt x="662762" y="2891929"/>
                  </a:lnTo>
                  <a:lnTo>
                    <a:pt x="662762" y="2588412"/>
                  </a:lnTo>
                  <a:lnTo>
                    <a:pt x="967270" y="2588412"/>
                  </a:lnTo>
                  <a:lnTo>
                    <a:pt x="967270" y="2570632"/>
                  </a:lnTo>
                  <a:lnTo>
                    <a:pt x="644842" y="2570632"/>
                  </a:lnTo>
                  <a:lnTo>
                    <a:pt x="644842" y="2588412"/>
                  </a:lnTo>
                  <a:lnTo>
                    <a:pt x="644842" y="2891929"/>
                  </a:lnTo>
                  <a:lnTo>
                    <a:pt x="340334" y="2891929"/>
                  </a:lnTo>
                  <a:lnTo>
                    <a:pt x="340334" y="2588412"/>
                  </a:lnTo>
                  <a:lnTo>
                    <a:pt x="644842" y="2588412"/>
                  </a:lnTo>
                  <a:lnTo>
                    <a:pt x="644842" y="2570632"/>
                  </a:lnTo>
                  <a:lnTo>
                    <a:pt x="322414" y="2570632"/>
                  </a:lnTo>
                  <a:lnTo>
                    <a:pt x="322414" y="2588412"/>
                  </a:lnTo>
                  <a:lnTo>
                    <a:pt x="322414" y="2891929"/>
                  </a:lnTo>
                  <a:lnTo>
                    <a:pt x="17907" y="2891929"/>
                  </a:lnTo>
                  <a:lnTo>
                    <a:pt x="17907" y="2588412"/>
                  </a:lnTo>
                  <a:lnTo>
                    <a:pt x="322414" y="2588412"/>
                  </a:lnTo>
                  <a:lnTo>
                    <a:pt x="322414" y="2570632"/>
                  </a:lnTo>
                  <a:lnTo>
                    <a:pt x="17907" y="2570632"/>
                  </a:lnTo>
                  <a:lnTo>
                    <a:pt x="17907" y="2265857"/>
                  </a:lnTo>
                  <a:lnTo>
                    <a:pt x="322414" y="2265857"/>
                  </a:lnTo>
                  <a:lnTo>
                    <a:pt x="322414" y="2570111"/>
                  </a:lnTo>
                  <a:lnTo>
                    <a:pt x="340334" y="2570111"/>
                  </a:lnTo>
                  <a:lnTo>
                    <a:pt x="340334" y="2265857"/>
                  </a:lnTo>
                  <a:lnTo>
                    <a:pt x="644842" y="2265857"/>
                  </a:lnTo>
                  <a:lnTo>
                    <a:pt x="644842" y="2570111"/>
                  </a:lnTo>
                  <a:lnTo>
                    <a:pt x="662762" y="2570111"/>
                  </a:lnTo>
                  <a:lnTo>
                    <a:pt x="662762" y="2265857"/>
                  </a:lnTo>
                  <a:lnTo>
                    <a:pt x="967270" y="2265857"/>
                  </a:lnTo>
                  <a:lnTo>
                    <a:pt x="967270" y="2570111"/>
                  </a:lnTo>
                  <a:lnTo>
                    <a:pt x="985177" y="2570111"/>
                  </a:lnTo>
                  <a:lnTo>
                    <a:pt x="985177" y="2265857"/>
                  </a:lnTo>
                  <a:lnTo>
                    <a:pt x="1289697" y="2265857"/>
                  </a:lnTo>
                  <a:lnTo>
                    <a:pt x="1289697" y="2570111"/>
                  </a:lnTo>
                  <a:lnTo>
                    <a:pt x="1307604" y="2570111"/>
                  </a:lnTo>
                  <a:lnTo>
                    <a:pt x="1307604" y="2265857"/>
                  </a:lnTo>
                  <a:lnTo>
                    <a:pt x="1621078" y="2265857"/>
                  </a:lnTo>
                  <a:lnTo>
                    <a:pt x="1621078" y="2248077"/>
                  </a:lnTo>
                  <a:lnTo>
                    <a:pt x="17907" y="2248077"/>
                  </a:lnTo>
                  <a:lnTo>
                    <a:pt x="17907" y="1943290"/>
                  </a:lnTo>
                  <a:lnTo>
                    <a:pt x="322414" y="1943290"/>
                  </a:lnTo>
                  <a:lnTo>
                    <a:pt x="322414" y="2247722"/>
                  </a:lnTo>
                  <a:lnTo>
                    <a:pt x="340334" y="2247722"/>
                  </a:lnTo>
                  <a:lnTo>
                    <a:pt x="340334" y="1943290"/>
                  </a:lnTo>
                  <a:lnTo>
                    <a:pt x="644842" y="1943290"/>
                  </a:lnTo>
                  <a:lnTo>
                    <a:pt x="644842" y="2247722"/>
                  </a:lnTo>
                  <a:lnTo>
                    <a:pt x="662762" y="2247722"/>
                  </a:lnTo>
                  <a:lnTo>
                    <a:pt x="662762" y="1943290"/>
                  </a:lnTo>
                  <a:lnTo>
                    <a:pt x="967270" y="1943290"/>
                  </a:lnTo>
                  <a:lnTo>
                    <a:pt x="967270" y="2247722"/>
                  </a:lnTo>
                  <a:lnTo>
                    <a:pt x="985177" y="2247722"/>
                  </a:lnTo>
                  <a:lnTo>
                    <a:pt x="985177" y="1943290"/>
                  </a:lnTo>
                  <a:lnTo>
                    <a:pt x="1289697" y="1943290"/>
                  </a:lnTo>
                  <a:lnTo>
                    <a:pt x="1289697" y="2247722"/>
                  </a:lnTo>
                  <a:lnTo>
                    <a:pt x="1307604" y="2247722"/>
                  </a:lnTo>
                  <a:lnTo>
                    <a:pt x="1307604" y="1943290"/>
                  </a:lnTo>
                  <a:lnTo>
                    <a:pt x="1621078" y="1943290"/>
                  </a:lnTo>
                  <a:lnTo>
                    <a:pt x="1621078" y="1925510"/>
                  </a:lnTo>
                  <a:lnTo>
                    <a:pt x="17907" y="1925510"/>
                  </a:lnTo>
                  <a:lnTo>
                    <a:pt x="17907" y="1620735"/>
                  </a:lnTo>
                  <a:lnTo>
                    <a:pt x="1621078" y="1620735"/>
                  </a:lnTo>
                  <a:lnTo>
                    <a:pt x="1621078" y="1611845"/>
                  </a:lnTo>
                  <a:lnTo>
                    <a:pt x="1621078" y="1602955"/>
                  </a:lnTo>
                  <a:lnTo>
                    <a:pt x="1307604" y="1602955"/>
                  </a:lnTo>
                  <a:lnTo>
                    <a:pt x="1307604" y="1290116"/>
                  </a:lnTo>
                  <a:lnTo>
                    <a:pt x="1621078" y="1290116"/>
                  </a:lnTo>
                  <a:lnTo>
                    <a:pt x="1621078" y="1271066"/>
                  </a:lnTo>
                  <a:lnTo>
                    <a:pt x="1307604" y="1271066"/>
                  </a:lnTo>
                  <a:lnTo>
                    <a:pt x="1307604" y="967549"/>
                  </a:lnTo>
                  <a:lnTo>
                    <a:pt x="1621078" y="967549"/>
                  </a:lnTo>
                  <a:lnTo>
                    <a:pt x="1621078" y="949769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47901" y="5154459"/>
              <a:ext cx="1621155" cy="4522470"/>
            </a:xfrm>
            <a:custGeom>
              <a:avLst/>
              <a:gdLst/>
              <a:ahLst/>
              <a:cxnLst/>
              <a:rect l="l" t="t" r="r" b="b"/>
              <a:pathLst>
                <a:path w="1621154" h="4522470">
                  <a:moveTo>
                    <a:pt x="340334" y="2919349"/>
                  </a:moveTo>
                  <a:lnTo>
                    <a:pt x="322414" y="2919349"/>
                  </a:lnTo>
                  <a:lnTo>
                    <a:pt x="322414" y="3223818"/>
                  </a:lnTo>
                  <a:lnTo>
                    <a:pt x="340334" y="3223818"/>
                  </a:lnTo>
                  <a:lnTo>
                    <a:pt x="340334" y="2919349"/>
                  </a:lnTo>
                  <a:close/>
                </a:path>
                <a:path w="1621154" h="4522470">
                  <a:moveTo>
                    <a:pt x="340334" y="1298486"/>
                  </a:moveTo>
                  <a:lnTo>
                    <a:pt x="322414" y="1298486"/>
                  </a:lnTo>
                  <a:lnTo>
                    <a:pt x="322414" y="1602955"/>
                  </a:lnTo>
                  <a:lnTo>
                    <a:pt x="340334" y="1602955"/>
                  </a:lnTo>
                  <a:lnTo>
                    <a:pt x="340334" y="1298486"/>
                  </a:lnTo>
                  <a:close/>
                </a:path>
                <a:path w="1621154" h="4522470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48"/>
                  </a:lnTo>
                  <a:lnTo>
                    <a:pt x="340334" y="949248"/>
                  </a:lnTo>
                  <a:lnTo>
                    <a:pt x="340334" y="644766"/>
                  </a:lnTo>
                  <a:close/>
                </a:path>
                <a:path w="1621154" h="4522470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522470">
                  <a:moveTo>
                    <a:pt x="340334" y="0"/>
                  </a:moveTo>
                  <a:lnTo>
                    <a:pt x="322414" y="0"/>
                  </a:lnTo>
                  <a:lnTo>
                    <a:pt x="322414" y="304482"/>
                  </a:lnTo>
                  <a:lnTo>
                    <a:pt x="340334" y="304482"/>
                  </a:lnTo>
                  <a:lnTo>
                    <a:pt x="340334" y="0"/>
                  </a:lnTo>
                  <a:close/>
                </a:path>
                <a:path w="1621154" h="4522470">
                  <a:moveTo>
                    <a:pt x="662762" y="2919349"/>
                  </a:moveTo>
                  <a:lnTo>
                    <a:pt x="644842" y="2919349"/>
                  </a:lnTo>
                  <a:lnTo>
                    <a:pt x="644842" y="3223818"/>
                  </a:lnTo>
                  <a:lnTo>
                    <a:pt x="662762" y="3223818"/>
                  </a:lnTo>
                  <a:lnTo>
                    <a:pt x="662762" y="2919349"/>
                  </a:lnTo>
                  <a:close/>
                </a:path>
                <a:path w="1621154" h="4522470">
                  <a:moveTo>
                    <a:pt x="662762" y="1298486"/>
                  </a:moveTo>
                  <a:lnTo>
                    <a:pt x="644842" y="1298486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486"/>
                  </a:lnTo>
                  <a:close/>
                </a:path>
                <a:path w="1621154" h="4522470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48"/>
                  </a:lnTo>
                  <a:lnTo>
                    <a:pt x="662762" y="949248"/>
                  </a:lnTo>
                  <a:lnTo>
                    <a:pt x="662762" y="644766"/>
                  </a:lnTo>
                  <a:close/>
                </a:path>
                <a:path w="1621154" h="4522470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522470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522470">
                  <a:moveTo>
                    <a:pt x="985177" y="2919349"/>
                  </a:moveTo>
                  <a:lnTo>
                    <a:pt x="967270" y="2919349"/>
                  </a:lnTo>
                  <a:lnTo>
                    <a:pt x="967270" y="3223818"/>
                  </a:lnTo>
                  <a:lnTo>
                    <a:pt x="985177" y="3223818"/>
                  </a:lnTo>
                  <a:lnTo>
                    <a:pt x="985177" y="2919349"/>
                  </a:lnTo>
                  <a:close/>
                </a:path>
                <a:path w="1621154" h="4522470">
                  <a:moveTo>
                    <a:pt x="985177" y="1298486"/>
                  </a:moveTo>
                  <a:lnTo>
                    <a:pt x="967270" y="1298486"/>
                  </a:lnTo>
                  <a:lnTo>
                    <a:pt x="967270" y="1602955"/>
                  </a:lnTo>
                  <a:lnTo>
                    <a:pt x="985177" y="1602955"/>
                  </a:lnTo>
                  <a:lnTo>
                    <a:pt x="985177" y="1298486"/>
                  </a:lnTo>
                  <a:close/>
                </a:path>
                <a:path w="1621154" h="4522470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48"/>
                  </a:lnTo>
                  <a:lnTo>
                    <a:pt x="985177" y="949248"/>
                  </a:lnTo>
                  <a:lnTo>
                    <a:pt x="985177" y="644766"/>
                  </a:lnTo>
                  <a:close/>
                </a:path>
                <a:path w="1621154" h="4522470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522470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522470">
                  <a:moveTo>
                    <a:pt x="1307604" y="2919349"/>
                  </a:moveTo>
                  <a:lnTo>
                    <a:pt x="1289697" y="2919349"/>
                  </a:lnTo>
                  <a:lnTo>
                    <a:pt x="1289697" y="3223818"/>
                  </a:lnTo>
                  <a:lnTo>
                    <a:pt x="1307604" y="3223818"/>
                  </a:lnTo>
                  <a:lnTo>
                    <a:pt x="1307604" y="2919349"/>
                  </a:lnTo>
                  <a:close/>
                </a:path>
                <a:path w="1621154" h="4522470">
                  <a:moveTo>
                    <a:pt x="1307604" y="1298486"/>
                  </a:moveTo>
                  <a:lnTo>
                    <a:pt x="1289697" y="1298486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486"/>
                  </a:lnTo>
                  <a:close/>
                </a:path>
                <a:path w="1621154" h="4522470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48"/>
                  </a:lnTo>
                  <a:lnTo>
                    <a:pt x="1307604" y="949248"/>
                  </a:lnTo>
                  <a:lnTo>
                    <a:pt x="1307604" y="644766"/>
                  </a:lnTo>
                  <a:close/>
                </a:path>
                <a:path w="1621154" h="4522470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522470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522470">
                  <a:moveTo>
                    <a:pt x="1621078" y="1280579"/>
                  </a:moveTo>
                  <a:lnTo>
                    <a:pt x="1307604" y="1280579"/>
                  </a:lnTo>
                  <a:lnTo>
                    <a:pt x="1307604" y="967155"/>
                  </a:lnTo>
                  <a:lnTo>
                    <a:pt x="1289697" y="967155"/>
                  </a:lnTo>
                  <a:lnTo>
                    <a:pt x="1289697" y="1280579"/>
                  </a:lnTo>
                  <a:lnTo>
                    <a:pt x="985177" y="1280579"/>
                  </a:lnTo>
                  <a:lnTo>
                    <a:pt x="985177" y="967155"/>
                  </a:lnTo>
                  <a:lnTo>
                    <a:pt x="967270" y="967155"/>
                  </a:lnTo>
                  <a:lnTo>
                    <a:pt x="967270" y="1280579"/>
                  </a:lnTo>
                  <a:lnTo>
                    <a:pt x="662762" y="1280579"/>
                  </a:lnTo>
                  <a:lnTo>
                    <a:pt x="662762" y="967155"/>
                  </a:lnTo>
                  <a:lnTo>
                    <a:pt x="644842" y="967155"/>
                  </a:lnTo>
                  <a:lnTo>
                    <a:pt x="644842" y="1280579"/>
                  </a:lnTo>
                  <a:lnTo>
                    <a:pt x="340334" y="1280579"/>
                  </a:lnTo>
                  <a:lnTo>
                    <a:pt x="340334" y="967155"/>
                  </a:lnTo>
                  <a:lnTo>
                    <a:pt x="322414" y="967155"/>
                  </a:lnTo>
                  <a:lnTo>
                    <a:pt x="322414" y="1280579"/>
                  </a:lnTo>
                  <a:lnTo>
                    <a:pt x="8953" y="1280579"/>
                  </a:lnTo>
                  <a:lnTo>
                    <a:pt x="8953" y="1289469"/>
                  </a:lnTo>
                  <a:lnTo>
                    <a:pt x="0" y="1289469"/>
                  </a:lnTo>
                  <a:lnTo>
                    <a:pt x="0" y="1298359"/>
                  </a:lnTo>
                  <a:lnTo>
                    <a:pt x="0" y="1603133"/>
                  </a:lnTo>
                  <a:lnTo>
                    <a:pt x="0" y="2900997"/>
                  </a:lnTo>
                  <a:lnTo>
                    <a:pt x="17907" y="2900997"/>
                  </a:lnTo>
                  <a:lnTo>
                    <a:pt x="17907" y="2588590"/>
                  </a:lnTo>
                  <a:lnTo>
                    <a:pt x="322414" y="2588590"/>
                  </a:lnTo>
                  <a:lnTo>
                    <a:pt x="322414" y="2901442"/>
                  </a:lnTo>
                  <a:lnTo>
                    <a:pt x="8953" y="2901442"/>
                  </a:lnTo>
                  <a:lnTo>
                    <a:pt x="8953" y="2910332"/>
                  </a:lnTo>
                  <a:lnTo>
                    <a:pt x="0" y="2910332"/>
                  </a:lnTo>
                  <a:lnTo>
                    <a:pt x="0" y="2919222"/>
                  </a:lnTo>
                  <a:lnTo>
                    <a:pt x="0" y="3223996"/>
                  </a:lnTo>
                  <a:lnTo>
                    <a:pt x="0" y="4521860"/>
                  </a:lnTo>
                  <a:lnTo>
                    <a:pt x="17907" y="4521860"/>
                  </a:lnTo>
                  <a:lnTo>
                    <a:pt x="17907" y="4209465"/>
                  </a:lnTo>
                  <a:lnTo>
                    <a:pt x="1621078" y="4209465"/>
                  </a:lnTo>
                  <a:lnTo>
                    <a:pt x="1621078" y="4190415"/>
                  </a:lnTo>
                  <a:lnTo>
                    <a:pt x="340334" y="4190415"/>
                  </a:lnTo>
                  <a:lnTo>
                    <a:pt x="340334" y="3886898"/>
                  </a:lnTo>
                  <a:lnTo>
                    <a:pt x="1621078" y="3886898"/>
                  </a:lnTo>
                  <a:lnTo>
                    <a:pt x="1621078" y="3869118"/>
                  </a:lnTo>
                  <a:lnTo>
                    <a:pt x="322414" y="3869118"/>
                  </a:lnTo>
                  <a:lnTo>
                    <a:pt x="322414" y="3886898"/>
                  </a:lnTo>
                  <a:lnTo>
                    <a:pt x="322414" y="4190415"/>
                  </a:lnTo>
                  <a:lnTo>
                    <a:pt x="17907" y="4190415"/>
                  </a:lnTo>
                  <a:lnTo>
                    <a:pt x="17907" y="3886898"/>
                  </a:lnTo>
                  <a:lnTo>
                    <a:pt x="322414" y="3886898"/>
                  </a:lnTo>
                  <a:lnTo>
                    <a:pt x="322414" y="3869118"/>
                  </a:lnTo>
                  <a:lnTo>
                    <a:pt x="17907" y="3869118"/>
                  </a:lnTo>
                  <a:lnTo>
                    <a:pt x="17907" y="3564344"/>
                  </a:lnTo>
                  <a:lnTo>
                    <a:pt x="322414" y="3564344"/>
                  </a:lnTo>
                  <a:lnTo>
                    <a:pt x="322414" y="3868597"/>
                  </a:lnTo>
                  <a:lnTo>
                    <a:pt x="340334" y="3868597"/>
                  </a:lnTo>
                  <a:lnTo>
                    <a:pt x="340334" y="3564344"/>
                  </a:lnTo>
                  <a:lnTo>
                    <a:pt x="644842" y="3564344"/>
                  </a:lnTo>
                  <a:lnTo>
                    <a:pt x="644842" y="3868597"/>
                  </a:lnTo>
                  <a:lnTo>
                    <a:pt x="662762" y="3868597"/>
                  </a:lnTo>
                  <a:lnTo>
                    <a:pt x="662762" y="3564344"/>
                  </a:lnTo>
                  <a:lnTo>
                    <a:pt x="967270" y="3564344"/>
                  </a:lnTo>
                  <a:lnTo>
                    <a:pt x="967270" y="3868597"/>
                  </a:lnTo>
                  <a:lnTo>
                    <a:pt x="985177" y="3868597"/>
                  </a:lnTo>
                  <a:lnTo>
                    <a:pt x="985177" y="3564344"/>
                  </a:lnTo>
                  <a:lnTo>
                    <a:pt x="1289697" y="3564344"/>
                  </a:lnTo>
                  <a:lnTo>
                    <a:pt x="1289697" y="3868597"/>
                  </a:lnTo>
                  <a:lnTo>
                    <a:pt x="1307604" y="3868597"/>
                  </a:lnTo>
                  <a:lnTo>
                    <a:pt x="1307604" y="3564344"/>
                  </a:lnTo>
                  <a:lnTo>
                    <a:pt x="1621078" y="3564344"/>
                  </a:lnTo>
                  <a:lnTo>
                    <a:pt x="1621078" y="3546564"/>
                  </a:lnTo>
                  <a:lnTo>
                    <a:pt x="17907" y="3546564"/>
                  </a:lnTo>
                  <a:lnTo>
                    <a:pt x="17907" y="3241776"/>
                  </a:lnTo>
                  <a:lnTo>
                    <a:pt x="322414" y="3241776"/>
                  </a:lnTo>
                  <a:lnTo>
                    <a:pt x="322414" y="3546208"/>
                  </a:lnTo>
                  <a:lnTo>
                    <a:pt x="340334" y="3546208"/>
                  </a:lnTo>
                  <a:lnTo>
                    <a:pt x="340334" y="3241776"/>
                  </a:lnTo>
                  <a:lnTo>
                    <a:pt x="644842" y="3241776"/>
                  </a:lnTo>
                  <a:lnTo>
                    <a:pt x="644842" y="3546208"/>
                  </a:lnTo>
                  <a:lnTo>
                    <a:pt x="662762" y="3546208"/>
                  </a:lnTo>
                  <a:lnTo>
                    <a:pt x="662762" y="3241776"/>
                  </a:lnTo>
                  <a:lnTo>
                    <a:pt x="967270" y="3241776"/>
                  </a:lnTo>
                  <a:lnTo>
                    <a:pt x="967270" y="3546208"/>
                  </a:lnTo>
                  <a:lnTo>
                    <a:pt x="985177" y="3546208"/>
                  </a:lnTo>
                  <a:lnTo>
                    <a:pt x="985177" y="3241776"/>
                  </a:lnTo>
                  <a:lnTo>
                    <a:pt x="1289697" y="3241776"/>
                  </a:lnTo>
                  <a:lnTo>
                    <a:pt x="1289697" y="3546208"/>
                  </a:lnTo>
                  <a:lnTo>
                    <a:pt x="1307604" y="3546208"/>
                  </a:lnTo>
                  <a:lnTo>
                    <a:pt x="1307604" y="3241776"/>
                  </a:lnTo>
                  <a:lnTo>
                    <a:pt x="1621078" y="3241776"/>
                  </a:lnTo>
                  <a:lnTo>
                    <a:pt x="1621078" y="3223996"/>
                  </a:lnTo>
                  <a:lnTo>
                    <a:pt x="17907" y="3223996"/>
                  </a:lnTo>
                  <a:lnTo>
                    <a:pt x="17907" y="2919222"/>
                  </a:lnTo>
                  <a:lnTo>
                    <a:pt x="1621078" y="2919222"/>
                  </a:lnTo>
                  <a:lnTo>
                    <a:pt x="1621078" y="2910332"/>
                  </a:lnTo>
                  <a:lnTo>
                    <a:pt x="1621078" y="2901442"/>
                  </a:lnTo>
                  <a:lnTo>
                    <a:pt x="1307604" y="2901442"/>
                  </a:lnTo>
                  <a:lnTo>
                    <a:pt x="1307604" y="2588590"/>
                  </a:lnTo>
                  <a:lnTo>
                    <a:pt x="1621078" y="2588590"/>
                  </a:lnTo>
                  <a:lnTo>
                    <a:pt x="1621078" y="2569540"/>
                  </a:lnTo>
                  <a:lnTo>
                    <a:pt x="1307604" y="2569540"/>
                  </a:lnTo>
                  <a:lnTo>
                    <a:pt x="1307604" y="2266035"/>
                  </a:lnTo>
                  <a:lnTo>
                    <a:pt x="1621078" y="2266035"/>
                  </a:lnTo>
                  <a:lnTo>
                    <a:pt x="1621078" y="2248255"/>
                  </a:lnTo>
                  <a:lnTo>
                    <a:pt x="1289697" y="2248255"/>
                  </a:lnTo>
                  <a:lnTo>
                    <a:pt x="1289697" y="2266035"/>
                  </a:lnTo>
                  <a:lnTo>
                    <a:pt x="1289697" y="2569540"/>
                  </a:lnTo>
                  <a:lnTo>
                    <a:pt x="1289697" y="2588590"/>
                  </a:lnTo>
                  <a:lnTo>
                    <a:pt x="1289697" y="2901442"/>
                  </a:lnTo>
                  <a:lnTo>
                    <a:pt x="985177" y="2901442"/>
                  </a:lnTo>
                  <a:lnTo>
                    <a:pt x="985177" y="2588590"/>
                  </a:lnTo>
                  <a:lnTo>
                    <a:pt x="1289697" y="2588590"/>
                  </a:lnTo>
                  <a:lnTo>
                    <a:pt x="1289697" y="2569540"/>
                  </a:lnTo>
                  <a:lnTo>
                    <a:pt x="985177" y="2569540"/>
                  </a:lnTo>
                  <a:lnTo>
                    <a:pt x="985177" y="2266035"/>
                  </a:lnTo>
                  <a:lnTo>
                    <a:pt x="1289697" y="2266035"/>
                  </a:lnTo>
                  <a:lnTo>
                    <a:pt x="1289697" y="2248255"/>
                  </a:lnTo>
                  <a:lnTo>
                    <a:pt x="967270" y="2248255"/>
                  </a:lnTo>
                  <a:lnTo>
                    <a:pt x="967270" y="2266035"/>
                  </a:lnTo>
                  <a:lnTo>
                    <a:pt x="967270" y="2569540"/>
                  </a:lnTo>
                  <a:lnTo>
                    <a:pt x="967270" y="2588590"/>
                  </a:lnTo>
                  <a:lnTo>
                    <a:pt x="967270" y="2901442"/>
                  </a:lnTo>
                  <a:lnTo>
                    <a:pt x="662762" y="2901442"/>
                  </a:lnTo>
                  <a:lnTo>
                    <a:pt x="662762" y="2588590"/>
                  </a:lnTo>
                  <a:lnTo>
                    <a:pt x="967270" y="2588590"/>
                  </a:lnTo>
                  <a:lnTo>
                    <a:pt x="967270" y="2569540"/>
                  </a:lnTo>
                  <a:lnTo>
                    <a:pt x="662762" y="2569540"/>
                  </a:lnTo>
                  <a:lnTo>
                    <a:pt x="662762" y="2266035"/>
                  </a:lnTo>
                  <a:lnTo>
                    <a:pt x="967270" y="2266035"/>
                  </a:lnTo>
                  <a:lnTo>
                    <a:pt x="967270" y="2248255"/>
                  </a:lnTo>
                  <a:lnTo>
                    <a:pt x="644842" y="2248255"/>
                  </a:lnTo>
                  <a:lnTo>
                    <a:pt x="644842" y="2266035"/>
                  </a:lnTo>
                  <a:lnTo>
                    <a:pt x="644842" y="2569540"/>
                  </a:lnTo>
                  <a:lnTo>
                    <a:pt x="644842" y="2588590"/>
                  </a:lnTo>
                  <a:lnTo>
                    <a:pt x="644842" y="2901442"/>
                  </a:lnTo>
                  <a:lnTo>
                    <a:pt x="340334" y="2901442"/>
                  </a:lnTo>
                  <a:lnTo>
                    <a:pt x="340334" y="2588590"/>
                  </a:lnTo>
                  <a:lnTo>
                    <a:pt x="644842" y="2588590"/>
                  </a:lnTo>
                  <a:lnTo>
                    <a:pt x="644842" y="2569540"/>
                  </a:lnTo>
                  <a:lnTo>
                    <a:pt x="340334" y="2569540"/>
                  </a:lnTo>
                  <a:lnTo>
                    <a:pt x="340334" y="2266035"/>
                  </a:lnTo>
                  <a:lnTo>
                    <a:pt x="644842" y="2266035"/>
                  </a:lnTo>
                  <a:lnTo>
                    <a:pt x="644842" y="2248255"/>
                  </a:lnTo>
                  <a:lnTo>
                    <a:pt x="322414" y="2248255"/>
                  </a:lnTo>
                  <a:lnTo>
                    <a:pt x="322414" y="2266035"/>
                  </a:lnTo>
                  <a:lnTo>
                    <a:pt x="322414" y="2569540"/>
                  </a:lnTo>
                  <a:lnTo>
                    <a:pt x="17907" y="2569540"/>
                  </a:lnTo>
                  <a:lnTo>
                    <a:pt x="17907" y="2266035"/>
                  </a:lnTo>
                  <a:lnTo>
                    <a:pt x="322414" y="2266035"/>
                  </a:lnTo>
                  <a:lnTo>
                    <a:pt x="322414" y="2248255"/>
                  </a:lnTo>
                  <a:lnTo>
                    <a:pt x="17907" y="2248255"/>
                  </a:lnTo>
                  <a:lnTo>
                    <a:pt x="17907" y="1943468"/>
                  </a:lnTo>
                  <a:lnTo>
                    <a:pt x="322414" y="1943468"/>
                  </a:lnTo>
                  <a:lnTo>
                    <a:pt x="322414" y="2247722"/>
                  </a:lnTo>
                  <a:lnTo>
                    <a:pt x="340334" y="2247722"/>
                  </a:lnTo>
                  <a:lnTo>
                    <a:pt x="340334" y="1943468"/>
                  </a:lnTo>
                  <a:lnTo>
                    <a:pt x="644842" y="1943468"/>
                  </a:lnTo>
                  <a:lnTo>
                    <a:pt x="644842" y="2247722"/>
                  </a:lnTo>
                  <a:lnTo>
                    <a:pt x="662762" y="2247722"/>
                  </a:lnTo>
                  <a:lnTo>
                    <a:pt x="662762" y="1943468"/>
                  </a:lnTo>
                  <a:lnTo>
                    <a:pt x="967270" y="1943468"/>
                  </a:lnTo>
                  <a:lnTo>
                    <a:pt x="967270" y="2247722"/>
                  </a:lnTo>
                  <a:lnTo>
                    <a:pt x="985177" y="2247722"/>
                  </a:lnTo>
                  <a:lnTo>
                    <a:pt x="985177" y="1943468"/>
                  </a:lnTo>
                  <a:lnTo>
                    <a:pt x="1289697" y="1943468"/>
                  </a:lnTo>
                  <a:lnTo>
                    <a:pt x="1289697" y="2247722"/>
                  </a:lnTo>
                  <a:lnTo>
                    <a:pt x="1307604" y="2247722"/>
                  </a:lnTo>
                  <a:lnTo>
                    <a:pt x="1307604" y="1943468"/>
                  </a:lnTo>
                  <a:lnTo>
                    <a:pt x="1621078" y="1943468"/>
                  </a:lnTo>
                  <a:lnTo>
                    <a:pt x="1621078" y="1925701"/>
                  </a:lnTo>
                  <a:lnTo>
                    <a:pt x="17907" y="1925701"/>
                  </a:lnTo>
                  <a:lnTo>
                    <a:pt x="17907" y="1620913"/>
                  </a:lnTo>
                  <a:lnTo>
                    <a:pt x="322414" y="1620913"/>
                  </a:lnTo>
                  <a:lnTo>
                    <a:pt x="322414" y="1925345"/>
                  </a:lnTo>
                  <a:lnTo>
                    <a:pt x="340334" y="1925345"/>
                  </a:lnTo>
                  <a:lnTo>
                    <a:pt x="340334" y="1620913"/>
                  </a:lnTo>
                  <a:lnTo>
                    <a:pt x="644842" y="1620913"/>
                  </a:lnTo>
                  <a:lnTo>
                    <a:pt x="644842" y="1925345"/>
                  </a:lnTo>
                  <a:lnTo>
                    <a:pt x="662762" y="1925345"/>
                  </a:lnTo>
                  <a:lnTo>
                    <a:pt x="662762" y="1620913"/>
                  </a:lnTo>
                  <a:lnTo>
                    <a:pt x="967270" y="1620913"/>
                  </a:lnTo>
                  <a:lnTo>
                    <a:pt x="967270" y="1925345"/>
                  </a:lnTo>
                  <a:lnTo>
                    <a:pt x="985177" y="1925345"/>
                  </a:lnTo>
                  <a:lnTo>
                    <a:pt x="985177" y="1620913"/>
                  </a:lnTo>
                  <a:lnTo>
                    <a:pt x="1289697" y="1620913"/>
                  </a:lnTo>
                  <a:lnTo>
                    <a:pt x="1289697" y="1925345"/>
                  </a:lnTo>
                  <a:lnTo>
                    <a:pt x="1307604" y="1925345"/>
                  </a:lnTo>
                  <a:lnTo>
                    <a:pt x="1307604" y="1620913"/>
                  </a:lnTo>
                  <a:lnTo>
                    <a:pt x="1621078" y="1620913"/>
                  </a:lnTo>
                  <a:lnTo>
                    <a:pt x="1621078" y="1603133"/>
                  </a:lnTo>
                  <a:lnTo>
                    <a:pt x="17907" y="1603133"/>
                  </a:lnTo>
                  <a:lnTo>
                    <a:pt x="17907" y="1298359"/>
                  </a:lnTo>
                  <a:lnTo>
                    <a:pt x="1621078" y="1298359"/>
                  </a:lnTo>
                  <a:lnTo>
                    <a:pt x="1621078" y="1289469"/>
                  </a:lnTo>
                  <a:lnTo>
                    <a:pt x="1621078" y="1280579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47901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9363545"/>
                  </a:moveTo>
                  <a:lnTo>
                    <a:pt x="322414" y="9363545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3545"/>
                  </a:lnTo>
                  <a:close/>
                </a:path>
                <a:path w="3242309" h="10288270">
                  <a:moveTo>
                    <a:pt x="340334" y="9041168"/>
                  </a:moveTo>
                  <a:lnTo>
                    <a:pt x="322414" y="9041168"/>
                  </a:lnTo>
                  <a:lnTo>
                    <a:pt x="322414" y="9345638"/>
                  </a:lnTo>
                  <a:lnTo>
                    <a:pt x="340334" y="9345638"/>
                  </a:lnTo>
                  <a:lnTo>
                    <a:pt x="340334" y="9041168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9363545"/>
                  </a:moveTo>
                  <a:lnTo>
                    <a:pt x="644842" y="9363545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3545"/>
                  </a:lnTo>
                  <a:close/>
                </a:path>
                <a:path w="3242309" h="10288270">
                  <a:moveTo>
                    <a:pt x="662762" y="9041168"/>
                  </a:moveTo>
                  <a:lnTo>
                    <a:pt x="644842" y="9041168"/>
                  </a:lnTo>
                  <a:lnTo>
                    <a:pt x="644842" y="9345638"/>
                  </a:lnTo>
                  <a:lnTo>
                    <a:pt x="662762" y="9345638"/>
                  </a:lnTo>
                  <a:lnTo>
                    <a:pt x="662762" y="9041168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9363545"/>
                  </a:moveTo>
                  <a:lnTo>
                    <a:pt x="967270" y="9363545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3545"/>
                  </a:lnTo>
                  <a:close/>
                </a:path>
                <a:path w="3242309" h="10288270">
                  <a:moveTo>
                    <a:pt x="985177" y="9041168"/>
                  </a:moveTo>
                  <a:lnTo>
                    <a:pt x="967270" y="9041168"/>
                  </a:lnTo>
                  <a:lnTo>
                    <a:pt x="967270" y="9345638"/>
                  </a:lnTo>
                  <a:lnTo>
                    <a:pt x="985177" y="9345638"/>
                  </a:lnTo>
                  <a:lnTo>
                    <a:pt x="985177" y="9041168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9363545"/>
                  </a:moveTo>
                  <a:lnTo>
                    <a:pt x="1289697" y="9363545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3545"/>
                  </a:lnTo>
                  <a:close/>
                </a:path>
                <a:path w="3242309" h="10288270">
                  <a:moveTo>
                    <a:pt x="1307604" y="9041168"/>
                  </a:moveTo>
                  <a:lnTo>
                    <a:pt x="1289697" y="9041168"/>
                  </a:lnTo>
                  <a:lnTo>
                    <a:pt x="1289697" y="9345638"/>
                  </a:lnTo>
                  <a:lnTo>
                    <a:pt x="1307604" y="9345638"/>
                  </a:lnTo>
                  <a:lnTo>
                    <a:pt x="1307604" y="9041168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961413" y="1590522"/>
                  </a:moveTo>
                  <a:lnTo>
                    <a:pt x="1943493" y="1590522"/>
                  </a:lnTo>
                  <a:lnTo>
                    <a:pt x="1943493" y="1895005"/>
                  </a:lnTo>
                  <a:lnTo>
                    <a:pt x="1961413" y="1895005"/>
                  </a:lnTo>
                  <a:lnTo>
                    <a:pt x="1961413" y="1590522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1590522"/>
                  </a:moveTo>
                  <a:lnTo>
                    <a:pt x="2265921" y="1590522"/>
                  </a:lnTo>
                  <a:lnTo>
                    <a:pt x="2265921" y="1895005"/>
                  </a:lnTo>
                  <a:lnTo>
                    <a:pt x="2283841" y="1895005"/>
                  </a:lnTo>
                  <a:lnTo>
                    <a:pt x="2283841" y="1590522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1590522"/>
                  </a:moveTo>
                  <a:lnTo>
                    <a:pt x="2588349" y="1590522"/>
                  </a:lnTo>
                  <a:lnTo>
                    <a:pt x="2588349" y="1895005"/>
                  </a:lnTo>
                  <a:lnTo>
                    <a:pt x="2606256" y="1895005"/>
                  </a:lnTo>
                  <a:lnTo>
                    <a:pt x="2606256" y="1590522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1590522"/>
                  </a:moveTo>
                  <a:lnTo>
                    <a:pt x="2910776" y="1590522"/>
                  </a:lnTo>
                  <a:lnTo>
                    <a:pt x="2910776" y="1895005"/>
                  </a:lnTo>
                  <a:lnTo>
                    <a:pt x="2928683" y="1895005"/>
                  </a:lnTo>
                  <a:lnTo>
                    <a:pt x="2928683" y="1590522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21078" y="3193034"/>
                  </a:lnTo>
                  <a:lnTo>
                    <a:pt x="1638985" y="3193034"/>
                  </a:lnTo>
                  <a:lnTo>
                    <a:pt x="1638985" y="2880639"/>
                  </a:lnTo>
                  <a:lnTo>
                    <a:pt x="3242157" y="2880639"/>
                  </a:lnTo>
                  <a:lnTo>
                    <a:pt x="3242157" y="2861589"/>
                  </a:lnTo>
                  <a:lnTo>
                    <a:pt x="1638985" y="2861589"/>
                  </a:lnTo>
                  <a:lnTo>
                    <a:pt x="1638985" y="2558072"/>
                  </a:lnTo>
                  <a:lnTo>
                    <a:pt x="3242157" y="2558072"/>
                  </a:lnTo>
                  <a:lnTo>
                    <a:pt x="3242157" y="2540292"/>
                  </a:lnTo>
                  <a:lnTo>
                    <a:pt x="1638985" y="2540292"/>
                  </a:lnTo>
                  <a:lnTo>
                    <a:pt x="1638985" y="2235517"/>
                  </a:lnTo>
                  <a:lnTo>
                    <a:pt x="1943493" y="2235517"/>
                  </a:lnTo>
                  <a:lnTo>
                    <a:pt x="1943493" y="2539771"/>
                  </a:lnTo>
                  <a:lnTo>
                    <a:pt x="1961413" y="2539771"/>
                  </a:lnTo>
                  <a:lnTo>
                    <a:pt x="1961413" y="2235517"/>
                  </a:lnTo>
                  <a:lnTo>
                    <a:pt x="2265921" y="2235517"/>
                  </a:lnTo>
                  <a:lnTo>
                    <a:pt x="2265921" y="2539771"/>
                  </a:lnTo>
                  <a:lnTo>
                    <a:pt x="2283841" y="2539771"/>
                  </a:lnTo>
                  <a:lnTo>
                    <a:pt x="2283841" y="2235517"/>
                  </a:lnTo>
                  <a:lnTo>
                    <a:pt x="3242157" y="2235517"/>
                  </a:lnTo>
                  <a:lnTo>
                    <a:pt x="3242157" y="2217737"/>
                  </a:lnTo>
                  <a:lnTo>
                    <a:pt x="1638985" y="2217737"/>
                  </a:lnTo>
                  <a:lnTo>
                    <a:pt x="1638985" y="1912950"/>
                  </a:lnTo>
                  <a:lnTo>
                    <a:pt x="1943493" y="1912950"/>
                  </a:lnTo>
                  <a:lnTo>
                    <a:pt x="1943493" y="2217382"/>
                  </a:lnTo>
                  <a:lnTo>
                    <a:pt x="1961413" y="2217382"/>
                  </a:lnTo>
                  <a:lnTo>
                    <a:pt x="1961413" y="1912950"/>
                  </a:lnTo>
                  <a:lnTo>
                    <a:pt x="2265921" y="1912950"/>
                  </a:lnTo>
                  <a:lnTo>
                    <a:pt x="2265921" y="2217382"/>
                  </a:lnTo>
                  <a:lnTo>
                    <a:pt x="2283841" y="2217382"/>
                  </a:lnTo>
                  <a:lnTo>
                    <a:pt x="2283841" y="1912950"/>
                  </a:lnTo>
                  <a:lnTo>
                    <a:pt x="2588349" y="1912950"/>
                  </a:lnTo>
                  <a:lnTo>
                    <a:pt x="2588349" y="2217382"/>
                  </a:lnTo>
                  <a:lnTo>
                    <a:pt x="2606256" y="2217382"/>
                  </a:lnTo>
                  <a:lnTo>
                    <a:pt x="2606256" y="1912950"/>
                  </a:lnTo>
                  <a:lnTo>
                    <a:pt x="2910776" y="1912950"/>
                  </a:lnTo>
                  <a:lnTo>
                    <a:pt x="2910776" y="2217382"/>
                  </a:lnTo>
                  <a:lnTo>
                    <a:pt x="2928683" y="2217382"/>
                  </a:lnTo>
                  <a:lnTo>
                    <a:pt x="2928683" y="1912950"/>
                  </a:lnTo>
                  <a:lnTo>
                    <a:pt x="3242157" y="1912950"/>
                  </a:lnTo>
                  <a:lnTo>
                    <a:pt x="3242157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3242157" y="1590395"/>
                  </a:lnTo>
                  <a:lnTo>
                    <a:pt x="3242157" y="1581505"/>
                  </a:lnTo>
                  <a:lnTo>
                    <a:pt x="3242157" y="1572615"/>
                  </a:lnTo>
                  <a:lnTo>
                    <a:pt x="2928683" y="1572615"/>
                  </a:lnTo>
                  <a:lnTo>
                    <a:pt x="2928683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928683" y="1240713"/>
                  </a:lnTo>
                  <a:lnTo>
                    <a:pt x="2928683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910776" y="919416"/>
                  </a:lnTo>
                  <a:lnTo>
                    <a:pt x="2910776" y="937196"/>
                  </a:lnTo>
                  <a:lnTo>
                    <a:pt x="2910776" y="1240713"/>
                  </a:lnTo>
                  <a:lnTo>
                    <a:pt x="2910776" y="1259763"/>
                  </a:lnTo>
                  <a:lnTo>
                    <a:pt x="2910776" y="1572615"/>
                  </a:lnTo>
                  <a:lnTo>
                    <a:pt x="2606256" y="1572615"/>
                  </a:lnTo>
                  <a:lnTo>
                    <a:pt x="2606256" y="1259763"/>
                  </a:lnTo>
                  <a:lnTo>
                    <a:pt x="2910776" y="1259763"/>
                  </a:lnTo>
                  <a:lnTo>
                    <a:pt x="2910776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2910776" y="937196"/>
                  </a:lnTo>
                  <a:lnTo>
                    <a:pt x="2910776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588349" y="1259763"/>
                  </a:lnTo>
                  <a:lnTo>
                    <a:pt x="2588349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49" y="1259763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2265921" y="1259763"/>
                  </a:lnTo>
                  <a:lnTo>
                    <a:pt x="2265921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21" y="1259763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68980" y="2235085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4" h="4200525">
                  <a:moveTo>
                    <a:pt x="340334" y="2596997"/>
                  </a:moveTo>
                  <a:lnTo>
                    <a:pt x="322414" y="2596997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6997"/>
                  </a:lnTo>
                  <a:close/>
                </a:path>
                <a:path w="1621154" h="4200525">
                  <a:moveTo>
                    <a:pt x="340334" y="976096"/>
                  </a:moveTo>
                  <a:lnTo>
                    <a:pt x="322414" y="976096"/>
                  </a:lnTo>
                  <a:lnTo>
                    <a:pt x="322414" y="1280566"/>
                  </a:lnTo>
                  <a:lnTo>
                    <a:pt x="340334" y="1280566"/>
                  </a:lnTo>
                  <a:lnTo>
                    <a:pt x="340334" y="976096"/>
                  </a:lnTo>
                  <a:close/>
                </a:path>
                <a:path w="1621154" h="420052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4" h="4200525">
                  <a:moveTo>
                    <a:pt x="662762" y="2596997"/>
                  </a:moveTo>
                  <a:lnTo>
                    <a:pt x="644842" y="2596997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6997"/>
                  </a:lnTo>
                  <a:close/>
                </a:path>
                <a:path w="1621154" h="4200525">
                  <a:moveTo>
                    <a:pt x="662762" y="976096"/>
                  </a:moveTo>
                  <a:lnTo>
                    <a:pt x="644842" y="976096"/>
                  </a:lnTo>
                  <a:lnTo>
                    <a:pt x="644842" y="1280566"/>
                  </a:lnTo>
                  <a:lnTo>
                    <a:pt x="662762" y="1280566"/>
                  </a:lnTo>
                  <a:lnTo>
                    <a:pt x="662762" y="976096"/>
                  </a:lnTo>
                  <a:close/>
                </a:path>
                <a:path w="1621154" h="420052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4" h="420052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4" h="4200525">
                  <a:moveTo>
                    <a:pt x="985177" y="2596997"/>
                  </a:moveTo>
                  <a:lnTo>
                    <a:pt x="967270" y="2596997"/>
                  </a:lnTo>
                  <a:lnTo>
                    <a:pt x="967270" y="2901467"/>
                  </a:lnTo>
                  <a:lnTo>
                    <a:pt x="985177" y="2901467"/>
                  </a:lnTo>
                  <a:lnTo>
                    <a:pt x="985177" y="2596997"/>
                  </a:lnTo>
                  <a:close/>
                </a:path>
                <a:path w="1621154" h="4200525">
                  <a:moveTo>
                    <a:pt x="985177" y="976096"/>
                  </a:moveTo>
                  <a:lnTo>
                    <a:pt x="967270" y="976096"/>
                  </a:lnTo>
                  <a:lnTo>
                    <a:pt x="967270" y="1280566"/>
                  </a:lnTo>
                  <a:lnTo>
                    <a:pt x="985177" y="1280566"/>
                  </a:lnTo>
                  <a:lnTo>
                    <a:pt x="985177" y="976096"/>
                  </a:lnTo>
                  <a:close/>
                </a:path>
                <a:path w="1621154" h="420052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4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4" h="4200525">
                  <a:moveTo>
                    <a:pt x="1307604" y="2596997"/>
                  </a:moveTo>
                  <a:lnTo>
                    <a:pt x="1289697" y="2596997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6997"/>
                  </a:lnTo>
                  <a:close/>
                </a:path>
                <a:path w="1621154" h="4200525">
                  <a:moveTo>
                    <a:pt x="1307604" y="976096"/>
                  </a:moveTo>
                  <a:lnTo>
                    <a:pt x="1289697" y="976096"/>
                  </a:lnTo>
                  <a:lnTo>
                    <a:pt x="1289697" y="1280566"/>
                  </a:lnTo>
                  <a:lnTo>
                    <a:pt x="1307604" y="1280566"/>
                  </a:lnTo>
                  <a:lnTo>
                    <a:pt x="1307604" y="976096"/>
                  </a:lnTo>
                  <a:close/>
                </a:path>
                <a:path w="1621154" h="420052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4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4" h="4200525">
                  <a:moveTo>
                    <a:pt x="1621078" y="2579078"/>
                  </a:moveTo>
                  <a:lnTo>
                    <a:pt x="8953" y="2579078"/>
                  </a:lnTo>
                  <a:lnTo>
                    <a:pt x="8953" y="2587968"/>
                  </a:lnTo>
                  <a:lnTo>
                    <a:pt x="0" y="2587968"/>
                  </a:lnTo>
                  <a:lnTo>
                    <a:pt x="0" y="4199509"/>
                  </a:lnTo>
                  <a:lnTo>
                    <a:pt x="17907" y="4199509"/>
                  </a:lnTo>
                  <a:lnTo>
                    <a:pt x="17907" y="3887101"/>
                  </a:lnTo>
                  <a:lnTo>
                    <a:pt x="322414" y="3887101"/>
                  </a:lnTo>
                  <a:lnTo>
                    <a:pt x="322414" y="4199966"/>
                  </a:lnTo>
                  <a:lnTo>
                    <a:pt x="340334" y="4199966"/>
                  </a:lnTo>
                  <a:lnTo>
                    <a:pt x="340334" y="3887101"/>
                  </a:lnTo>
                  <a:lnTo>
                    <a:pt x="644842" y="3887101"/>
                  </a:lnTo>
                  <a:lnTo>
                    <a:pt x="644842" y="4199966"/>
                  </a:lnTo>
                  <a:lnTo>
                    <a:pt x="662762" y="4199966"/>
                  </a:lnTo>
                  <a:lnTo>
                    <a:pt x="662762" y="3887101"/>
                  </a:lnTo>
                  <a:lnTo>
                    <a:pt x="1621078" y="3887101"/>
                  </a:lnTo>
                  <a:lnTo>
                    <a:pt x="1621078" y="3868051"/>
                  </a:lnTo>
                  <a:lnTo>
                    <a:pt x="1307604" y="3868051"/>
                  </a:lnTo>
                  <a:lnTo>
                    <a:pt x="1307604" y="3564547"/>
                  </a:lnTo>
                  <a:lnTo>
                    <a:pt x="1621078" y="3564547"/>
                  </a:lnTo>
                  <a:lnTo>
                    <a:pt x="1621078" y="3546767"/>
                  </a:lnTo>
                  <a:lnTo>
                    <a:pt x="1289697" y="3546767"/>
                  </a:lnTo>
                  <a:lnTo>
                    <a:pt x="1289697" y="3564547"/>
                  </a:lnTo>
                  <a:lnTo>
                    <a:pt x="1289697" y="3868051"/>
                  </a:lnTo>
                  <a:lnTo>
                    <a:pt x="985177" y="3868051"/>
                  </a:lnTo>
                  <a:lnTo>
                    <a:pt x="985177" y="3564547"/>
                  </a:lnTo>
                  <a:lnTo>
                    <a:pt x="1289697" y="3564547"/>
                  </a:lnTo>
                  <a:lnTo>
                    <a:pt x="1289697" y="3546767"/>
                  </a:lnTo>
                  <a:lnTo>
                    <a:pt x="967270" y="3546767"/>
                  </a:lnTo>
                  <a:lnTo>
                    <a:pt x="967270" y="3564547"/>
                  </a:lnTo>
                  <a:lnTo>
                    <a:pt x="967270" y="3868051"/>
                  </a:lnTo>
                  <a:lnTo>
                    <a:pt x="662762" y="3868051"/>
                  </a:lnTo>
                  <a:lnTo>
                    <a:pt x="662762" y="3564547"/>
                  </a:lnTo>
                  <a:lnTo>
                    <a:pt x="967270" y="3564547"/>
                  </a:lnTo>
                  <a:lnTo>
                    <a:pt x="967270" y="3546767"/>
                  </a:lnTo>
                  <a:lnTo>
                    <a:pt x="644842" y="3546767"/>
                  </a:lnTo>
                  <a:lnTo>
                    <a:pt x="644842" y="3564547"/>
                  </a:lnTo>
                  <a:lnTo>
                    <a:pt x="644842" y="3868051"/>
                  </a:lnTo>
                  <a:lnTo>
                    <a:pt x="340334" y="3868051"/>
                  </a:lnTo>
                  <a:lnTo>
                    <a:pt x="340334" y="3564547"/>
                  </a:lnTo>
                  <a:lnTo>
                    <a:pt x="644842" y="3564547"/>
                  </a:lnTo>
                  <a:lnTo>
                    <a:pt x="644842" y="3546767"/>
                  </a:lnTo>
                  <a:lnTo>
                    <a:pt x="322414" y="3546767"/>
                  </a:lnTo>
                  <a:lnTo>
                    <a:pt x="322414" y="3564547"/>
                  </a:lnTo>
                  <a:lnTo>
                    <a:pt x="322414" y="3868051"/>
                  </a:lnTo>
                  <a:lnTo>
                    <a:pt x="17907" y="3868051"/>
                  </a:lnTo>
                  <a:lnTo>
                    <a:pt x="17907" y="3564547"/>
                  </a:lnTo>
                  <a:lnTo>
                    <a:pt x="322414" y="3564547"/>
                  </a:lnTo>
                  <a:lnTo>
                    <a:pt x="322414" y="3546767"/>
                  </a:lnTo>
                  <a:lnTo>
                    <a:pt x="17907" y="3546767"/>
                  </a:lnTo>
                  <a:lnTo>
                    <a:pt x="17907" y="3241979"/>
                  </a:lnTo>
                  <a:lnTo>
                    <a:pt x="322414" y="3241979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979"/>
                  </a:lnTo>
                  <a:lnTo>
                    <a:pt x="644842" y="3241979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979"/>
                  </a:lnTo>
                  <a:lnTo>
                    <a:pt x="967270" y="3241979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979"/>
                  </a:lnTo>
                  <a:lnTo>
                    <a:pt x="1289697" y="3241979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979"/>
                  </a:lnTo>
                  <a:lnTo>
                    <a:pt x="1621078" y="3241979"/>
                  </a:lnTo>
                  <a:lnTo>
                    <a:pt x="1621078" y="3224199"/>
                  </a:lnTo>
                  <a:lnTo>
                    <a:pt x="17907" y="3224199"/>
                  </a:lnTo>
                  <a:lnTo>
                    <a:pt x="17907" y="2919425"/>
                  </a:lnTo>
                  <a:lnTo>
                    <a:pt x="322414" y="2919425"/>
                  </a:lnTo>
                  <a:lnTo>
                    <a:pt x="322414" y="3223857"/>
                  </a:lnTo>
                  <a:lnTo>
                    <a:pt x="340334" y="3223857"/>
                  </a:lnTo>
                  <a:lnTo>
                    <a:pt x="340334" y="2919425"/>
                  </a:lnTo>
                  <a:lnTo>
                    <a:pt x="644842" y="2919425"/>
                  </a:lnTo>
                  <a:lnTo>
                    <a:pt x="644842" y="3223857"/>
                  </a:lnTo>
                  <a:lnTo>
                    <a:pt x="662762" y="3223857"/>
                  </a:lnTo>
                  <a:lnTo>
                    <a:pt x="662762" y="2919425"/>
                  </a:lnTo>
                  <a:lnTo>
                    <a:pt x="967270" y="2919425"/>
                  </a:lnTo>
                  <a:lnTo>
                    <a:pt x="967270" y="3223857"/>
                  </a:lnTo>
                  <a:lnTo>
                    <a:pt x="985177" y="3223857"/>
                  </a:lnTo>
                  <a:lnTo>
                    <a:pt x="985177" y="2919425"/>
                  </a:lnTo>
                  <a:lnTo>
                    <a:pt x="1289697" y="2919425"/>
                  </a:lnTo>
                  <a:lnTo>
                    <a:pt x="1289697" y="3223857"/>
                  </a:lnTo>
                  <a:lnTo>
                    <a:pt x="1307604" y="3223857"/>
                  </a:lnTo>
                  <a:lnTo>
                    <a:pt x="1307604" y="2919425"/>
                  </a:lnTo>
                  <a:lnTo>
                    <a:pt x="1621078" y="2919425"/>
                  </a:lnTo>
                  <a:lnTo>
                    <a:pt x="1621078" y="2901645"/>
                  </a:lnTo>
                  <a:lnTo>
                    <a:pt x="17907" y="2901645"/>
                  </a:lnTo>
                  <a:lnTo>
                    <a:pt x="17907" y="2596858"/>
                  </a:lnTo>
                  <a:lnTo>
                    <a:pt x="1621078" y="2596858"/>
                  </a:lnTo>
                  <a:lnTo>
                    <a:pt x="1621078" y="2587968"/>
                  </a:lnTo>
                  <a:lnTo>
                    <a:pt x="1621078" y="2579078"/>
                  </a:lnTo>
                  <a:close/>
                </a:path>
                <a:path w="1621154" h="4200525">
                  <a:moveTo>
                    <a:pt x="1621078" y="958189"/>
                  </a:moveTo>
                  <a:lnTo>
                    <a:pt x="1307604" y="958189"/>
                  </a:lnTo>
                  <a:lnTo>
                    <a:pt x="1307604" y="644779"/>
                  </a:lnTo>
                  <a:lnTo>
                    <a:pt x="1289697" y="644779"/>
                  </a:lnTo>
                  <a:lnTo>
                    <a:pt x="1289697" y="958189"/>
                  </a:lnTo>
                  <a:lnTo>
                    <a:pt x="985177" y="958189"/>
                  </a:lnTo>
                  <a:lnTo>
                    <a:pt x="985177" y="644779"/>
                  </a:lnTo>
                  <a:lnTo>
                    <a:pt x="967270" y="644779"/>
                  </a:lnTo>
                  <a:lnTo>
                    <a:pt x="967270" y="958189"/>
                  </a:lnTo>
                  <a:lnTo>
                    <a:pt x="662762" y="958189"/>
                  </a:lnTo>
                  <a:lnTo>
                    <a:pt x="662762" y="644779"/>
                  </a:lnTo>
                  <a:lnTo>
                    <a:pt x="644842" y="644779"/>
                  </a:lnTo>
                  <a:lnTo>
                    <a:pt x="644842" y="958189"/>
                  </a:lnTo>
                  <a:lnTo>
                    <a:pt x="340334" y="958189"/>
                  </a:lnTo>
                  <a:lnTo>
                    <a:pt x="340334" y="644779"/>
                  </a:lnTo>
                  <a:lnTo>
                    <a:pt x="322414" y="644779"/>
                  </a:lnTo>
                  <a:lnTo>
                    <a:pt x="322414" y="958189"/>
                  </a:lnTo>
                  <a:lnTo>
                    <a:pt x="8953" y="958189"/>
                  </a:lnTo>
                  <a:lnTo>
                    <a:pt x="8953" y="967079"/>
                  </a:lnTo>
                  <a:lnTo>
                    <a:pt x="0" y="967079"/>
                  </a:lnTo>
                  <a:lnTo>
                    <a:pt x="0" y="975969"/>
                  </a:lnTo>
                  <a:lnTo>
                    <a:pt x="0" y="1280744"/>
                  </a:lnTo>
                  <a:lnTo>
                    <a:pt x="0" y="2578608"/>
                  </a:lnTo>
                  <a:lnTo>
                    <a:pt x="17907" y="2578608"/>
                  </a:lnTo>
                  <a:lnTo>
                    <a:pt x="17907" y="2266213"/>
                  </a:lnTo>
                  <a:lnTo>
                    <a:pt x="322414" y="2266213"/>
                  </a:lnTo>
                  <a:lnTo>
                    <a:pt x="322414" y="2579065"/>
                  </a:lnTo>
                  <a:lnTo>
                    <a:pt x="340334" y="2579065"/>
                  </a:lnTo>
                  <a:lnTo>
                    <a:pt x="340334" y="2266213"/>
                  </a:lnTo>
                  <a:lnTo>
                    <a:pt x="644842" y="2266213"/>
                  </a:lnTo>
                  <a:lnTo>
                    <a:pt x="644842" y="2579065"/>
                  </a:lnTo>
                  <a:lnTo>
                    <a:pt x="662762" y="2579065"/>
                  </a:lnTo>
                  <a:lnTo>
                    <a:pt x="662762" y="2266213"/>
                  </a:lnTo>
                  <a:lnTo>
                    <a:pt x="967270" y="2266213"/>
                  </a:lnTo>
                  <a:lnTo>
                    <a:pt x="967270" y="2579065"/>
                  </a:lnTo>
                  <a:lnTo>
                    <a:pt x="985177" y="2579065"/>
                  </a:lnTo>
                  <a:lnTo>
                    <a:pt x="985177" y="2266213"/>
                  </a:lnTo>
                  <a:lnTo>
                    <a:pt x="1289697" y="2266213"/>
                  </a:lnTo>
                  <a:lnTo>
                    <a:pt x="1289697" y="2579065"/>
                  </a:lnTo>
                  <a:lnTo>
                    <a:pt x="1307604" y="2579065"/>
                  </a:lnTo>
                  <a:lnTo>
                    <a:pt x="1307604" y="2266213"/>
                  </a:lnTo>
                  <a:lnTo>
                    <a:pt x="1621078" y="2266213"/>
                  </a:lnTo>
                  <a:lnTo>
                    <a:pt x="1621078" y="2247163"/>
                  </a:lnTo>
                  <a:lnTo>
                    <a:pt x="1307604" y="2247163"/>
                  </a:lnTo>
                  <a:lnTo>
                    <a:pt x="1307604" y="1943646"/>
                  </a:lnTo>
                  <a:lnTo>
                    <a:pt x="1621078" y="1943646"/>
                  </a:lnTo>
                  <a:lnTo>
                    <a:pt x="1621078" y="1925866"/>
                  </a:lnTo>
                  <a:lnTo>
                    <a:pt x="1289697" y="1925866"/>
                  </a:lnTo>
                  <a:lnTo>
                    <a:pt x="1289697" y="1943646"/>
                  </a:lnTo>
                  <a:lnTo>
                    <a:pt x="1289697" y="2247163"/>
                  </a:lnTo>
                  <a:lnTo>
                    <a:pt x="985177" y="2247163"/>
                  </a:lnTo>
                  <a:lnTo>
                    <a:pt x="985177" y="1943646"/>
                  </a:lnTo>
                  <a:lnTo>
                    <a:pt x="1289697" y="1943646"/>
                  </a:lnTo>
                  <a:lnTo>
                    <a:pt x="1289697" y="1925866"/>
                  </a:lnTo>
                  <a:lnTo>
                    <a:pt x="967270" y="1925866"/>
                  </a:lnTo>
                  <a:lnTo>
                    <a:pt x="967270" y="1943646"/>
                  </a:lnTo>
                  <a:lnTo>
                    <a:pt x="967270" y="2247163"/>
                  </a:lnTo>
                  <a:lnTo>
                    <a:pt x="662762" y="2247163"/>
                  </a:lnTo>
                  <a:lnTo>
                    <a:pt x="662762" y="1943646"/>
                  </a:lnTo>
                  <a:lnTo>
                    <a:pt x="967270" y="1943646"/>
                  </a:lnTo>
                  <a:lnTo>
                    <a:pt x="967270" y="1925866"/>
                  </a:lnTo>
                  <a:lnTo>
                    <a:pt x="644842" y="1925866"/>
                  </a:lnTo>
                  <a:lnTo>
                    <a:pt x="644842" y="1943646"/>
                  </a:lnTo>
                  <a:lnTo>
                    <a:pt x="644842" y="2247163"/>
                  </a:lnTo>
                  <a:lnTo>
                    <a:pt x="340334" y="2247163"/>
                  </a:lnTo>
                  <a:lnTo>
                    <a:pt x="340334" y="1943646"/>
                  </a:lnTo>
                  <a:lnTo>
                    <a:pt x="644842" y="1943646"/>
                  </a:lnTo>
                  <a:lnTo>
                    <a:pt x="644842" y="1925866"/>
                  </a:lnTo>
                  <a:lnTo>
                    <a:pt x="322414" y="1925866"/>
                  </a:lnTo>
                  <a:lnTo>
                    <a:pt x="322414" y="1943646"/>
                  </a:lnTo>
                  <a:lnTo>
                    <a:pt x="322414" y="2247163"/>
                  </a:lnTo>
                  <a:lnTo>
                    <a:pt x="17907" y="2247163"/>
                  </a:lnTo>
                  <a:lnTo>
                    <a:pt x="17907" y="1943646"/>
                  </a:lnTo>
                  <a:lnTo>
                    <a:pt x="322414" y="1943646"/>
                  </a:lnTo>
                  <a:lnTo>
                    <a:pt x="322414" y="1925866"/>
                  </a:lnTo>
                  <a:lnTo>
                    <a:pt x="17907" y="1925866"/>
                  </a:lnTo>
                  <a:lnTo>
                    <a:pt x="17907" y="1621091"/>
                  </a:lnTo>
                  <a:lnTo>
                    <a:pt x="322414" y="1621091"/>
                  </a:lnTo>
                  <a:lnTo>
                    <a:pt x="322414" y="1925345"/>
                  </a:lnTo>
                  <a:lnTo>
                    <a:pt x="340334" y="1925345"/>
                  </a:lnTo>
                  <a:lnTo>
                    <a:pt x="340334" y="1621091"/>
                  </a:lnTo>
                  <a:lnTo>
                    <a:pt x="644842" y="1621091"/>
                  </a:lnTo>
                  <a:lnTo>
                    <a:pt x="644842" y="1925345"/>
                  </a:lnTo>
                  <a:lnTo>
                    <a:pt x="662762" y="1925345"/>
                  </a:lnTo>
                  <a:lnTo>
                    <a:pt x="662762" y="1621091"/>
                  </a:lnTo>
                  <a:lnTo>
                    <a:pt x="967270" y="1621091"/>
                  </a:lnTo>
                  <a:lnTo>
                    <a:pt x="967270" y="1925345"/>
                  </a:lnTo>
                  <a:lnTo>
                    <a:pt x="985177" y="1925345"/>
                  </a:lnTo>
                  <a:lnTo>
                    <a:pt x="985177" y="1621091"/>
                  </a:lnTo>
                  <a:lnTo>
                    <a:pt x="1289697" y="1621091"/>
                  </a:lnTo>
                  <a:lnTo>
                    <a:pt x="1289697" y="1925345"/>
                  </a:lnTo>
                  <a:lnTo>
                    <a:pt x="1307604" y="1925345"/>
                  </a:lnTo>
                  <a:lnTo>
                    <a:pt x="1307604" y="1621091"/>
                  </a:lnTo>
                  <a:lnTo>
                    <a:pt x="1621078" y="1621091"/>
                  </a:lnTo>
                  <a:lnTo>
                    <a:pt x="1621078" y="1603311"/>
                  </a:lnTo>
                  <a:lnTo>
                    <a:pt x="17907" y="1603311"/>
                  </a:lnTo>
                  <a:lnTo>
                    <a:pt x="17907" y="1298524"/>
                  </a:lnTo>
                  <a:lnTo>
                    <a:pt x="322414" y="1298524"/>
                  </a:lnTo>
                  <a:lnTo>
                    <a:pt x="322414" y="1602955"/>
                  </a:lnTo>
                  <a:lnTo>
                    <a:pt x="340334" y="1602955"/>
                  </a:lnTo>
                  <a:lnTo>
                    <a:pt x="340334" y="1298524"/>
                  </a:lnTo>
                  <a:lnTo>
                    <a:pt x="644842" y="1298524"/>
                  </a:lnTo>
                  <a:lnTo>
                    <a:pt x="644842" y="1602955"/>
                  </a:lnTo>
                  <a:lnTo>
                    <a:pt x="662762" y="1602955"/>
                  </a:lnTo>
                  <a:lnTo>
                    <a:pt x="662762" y="1298524"/>
                  </a:lnTo>
                  <a:lnTo>
                    <a:pt x="967270" y="1298524"/>
                  </a:lnTo>
                  <a:lnTo>
                    <a:pt x="967270" y="1602955"/>
                  </a:lnTo>
                  <a:lnTo>
                    <a:pt x="985177" y="1602955"/>
                  </a:lnTo>
                  <a:lnTo>
                    <a:pt x="985177" y="1298524"/>
                  </a:lnTo>
                  <a:lnTo>
                    <a:pt x="1289697" y="1298524"/>
                  </a:lnTo>
                  <a:lnTo>
                    <a:pt x="1289697" y="1602955"/>
                  </a:lnTo>
                  <a:lnTo>
                    <a:pt x="1307604" y="1602955"/>
                  </a:lnTo>
                  <a:lnTo>
                    <a:pt x="1307604" y="1298524"/>
                  </a:lnTo>
                  <a:lnTo>
                    <a:pt x="1621078" y="1298524"/>
                  </a:lnTo>
                  <a:lnTo>
                    <a:pt x="1621078" y="1280744"/>
                  </a:lnTo>
                  <a:lnTo>
                    <a:pt x="17907" y="1280744"/>
                  </a:lnTo>
                  <a:lnTo>
                    <a:pt x="17907" y="975969"/>
                  </a:lnTo>
                  <a:lnTo>
                    <a:pt x="1621078" y="975969"/>
                  </a:lnTo>
                  <a:lnTo>
                    <a:pt x="1621078" y="967079"/>
                  </a:lnTo>
                  <a:lnTo>
                    <a:pt x="1621078" y="958189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68980" y="6121615"/>
              <a:ext cx="1621155" cy="4166235"/>
            </a:xfrm>
            <a:custGeom>
              <a:avLst/>
              <a:gdLst/>
              <a:ahLst/>
              <a:cxnLst/>
              <a:rect l="l" t="t" r="r" b="b"/>
              <a:pathLst>
                <a:path w="1621154" h="4166234">
                  <a:moveTo>
                    <a:pt x="340334" y="3573094"/>
                  </a:moveTo>
                  <a:lnTo>
                    <a:pt x="322414" y="3573094"/>
                  </a:lnTo>
                  <a:lnTo>
                    <a:pt x="322414" y="3877564"/>
                  </a:lnTo>
                  <a:lnTo>
                    <a:pt x="340334" y="3877564"/>
                  </a:lnTo>
                  <a:lnTo>
                    <a:pt x="340334" y="3573094"/>
                  </a:lnTo>
                  <a:close/>
                </a:path>
                <a:path w="1621154" h="4166234">
                  <a:moveTo>
                    <a:pt x="340334" y="1952193"/>
                  </a:moveTo>
                  <a:lnTo>
                    <a:pt x="322414" y="1952193"/>
                  </a:lnTo>
                  <a:lnTo>
                    <a:pt x="322414" y="2256663"/>
                  </a:lnTo>
                  <a:lnTo>
                    <a:pt x="340334" y="2256663"/>
                  </a:lnTo>
                  <a:lnTo>
                    <a:pt x="340334" y="1952193"/>
                  </a:lnTo>
                  <a:close/>
                </a:path>
                <a:path w="1621154" h="4166234">
                  <a:moveTo>
                    <a:pt x="340334" y="331330"/>
                  </a:moveTo>
                  <a:lnTo>
                    <a:pt x="322414" y="331330"/>
                  </a:lnTo>
                  <a:lnTo>
                    <a:pt x="322414" y="635800"/>
                  </a:lnTo>
                  <a:lnTo>
                    <a:pt x="340334" y="635800"/>
                  </a:lnTo>
                  <a:lnTo>
                    <a:pt x="340334" y="331330"/>
                  </a:lnTo>
                  <a:close/>
                </a:path>
                <a:path w="1621154" h="4166234">
                  <a:moveTo>
                    <a:pt x="662762" y="1952193"/>
                  </a:moveTo>
                  <a:lnTo>
                    <a:pt x="644842" y="1952193"/>
                  </a:lnTo>
                  <a:lnTo>
                    <a:pt x="644842" y="2256663"/>
                  </a:lnTo>
                  <a:lnTo>
                    <a:pt x="662762" y="2256663"/>
                  </a:lnTo>
                  <a:lnTo>
                    <a:pt x="662762" y="1952193"/>
                  </a:lnTo>
                  <a:close/>
                </a:path>
                <a:path w="1621154" h="4166234">
                  <a:moveTo>
                    <a:pt x="662762" y="331330"/>
                  </a:moveTo>
                  <a:lnTo>
                    <a:pt x="644842" y="331330"/>
                  </a:lnTo>
                  <a:lnTo>
                    <a:pt x="644842" y="635800"/>
                  </a:lnTo>
                  <a:lnTo>
                    <a:pt x="662762" y="635800"/>
                  </a:lnTo>
                  <a:lnTo>
                    <a:pt x="662762" y="331330"/>
                  </a:lnTo>
                  <a:close/>
                </a:path>
                <a:path w="1621154" h="4166234">
                  <a:moveTo>
                    <a:pt x="985177" y="1952193"/>
                  </a:moveTo>
                  <a:lnTo>
                    <a:pt x="967270" y="1952193"/>
                  </a:lnTo>
                  <a:lnTo>
                    <a:pt x="967270" y="2256663"/>
                  </a:lnTo>
                  <a:lnTo>
                    <a:pt x="985177" y="2256663"/>
                  </a:lnTo>
                  <a:lnTo>
                    <a:pt x="985177" y="1952193"/>
                  </a:lnTo>
                  <a:close/>
                </a:path>
                <a:path w="1621154" h="4166234">
                  <a:moveTo>
                    <a:pt x="985177" y="331330"/>
                  </a:moveTo>
                  <a:lnTo>
                    <a:pt x="967270" y="331330"/>
                  </a:lnTo>
                  <a:lnTo>
                    <a:pt x="967270" y="635800"/>
                  </a:lnTo>
                  <a:lnTo>
                    <a:pt x="985177" y="635800"/>
                  </a:lnTo>
                  <a:lnTo>
                    <a:pt x="985177" y="331330"/>
                  </a:lnTo>
                  <a:close/>
                </a:path>
                <a:path w="1621154" h="4166234">
                  <a:moveTo>
                    <a:pt x="1307604" y="1952193"/>
                  </a:moveTo>
                  <a:lnTo>
                    <a:pt x="1289697" y="1952193"/>
                  </a:lnTo>
                  <a:lnTo>
                    <a:pt x="1289697" y="2256663"/>
                  </a:lnTo>
                  <a:lnTo>
                    <a:pt x="1307604" y="2256663"/>
                  </a:lnTo>
                  <a:lnTo>
                    <a:pt x="1307604" y="1952193"/>
                  </a:lnTo>
                  <a:close/>
                </a:path>
                <a:path w="1621154" h="4166234">
                  <a:moveTo>
                    <a:pt x="1307604" y="331330"/>
                  </a:moveTo>
                  <a:lnTo>
                    <a:pt x="1289697" y="331330"/>
                  </a:lnTo>
                  <a:lnTo>
                    <a:pt x="1289697" y="635800"/>
                  </a:lnTo>
                  <a:lnTo>
                    <a:pt x="1307604" y="635800"/>
                  </a:lnTo>
                  <a:lnTo>
                    <a:pt x="1307604" y="331330"/>
                  </a:lnTo>
                  <a:close/>
                </a:path>
                <a:path w="1621154" h="4166234">
                  <a:moveTo>
                    <a:pt x="1621078" y="3555187"/>
                  </a:moveTo>
                  <a:lnTo>
                    <a:pt x="8953" y="3555187"/>
                  </a:lnTo>
                  <a:lnTo>
                    <a:pt x="8953" y="3564064"/>
                  </a:lnTo>
                  <a:lnTo>
                    <a:pt x="0" y="3564064"/>
                  </a:lnTo>
                  <a:lnTo>
                    <a:pt x="0" y="3572954"/>
                  </a:lnTo>
                  <a:lnTo>
                    <a:pt x="0" y="3877741"/>
                  </a:lnTo>
                  <a:lnTo>
                    <a:pt x="0" y="3895521"/>
                  </a:lnTo>
                  <a:lnTo>
                    <a:pt x="0" y="4166019"/>
                  </a:lnTo>
                  <a:lnTo>
                    <a:pt x="17907" y="4166019"/>
                  </a:lnTo>
                  <a:lnTo>
                    <a:pt x="17907" y="3895521"/>
                  </a:lnTo>
                  <a:lnTo>
                    <a:pt x="1621078" y="3895521"/>
                  </a:lnTo>
                  <a:lnTo>
                    <a:pt x="1621078" y="3877741"/>
                  </a:lnTo>
                  <a:lnTo>
                    <a:pt x="17907" y="3877741"/>
                  </a:lnTo>
                  <a:lnTo>
                    <a:pt x="17907" y="3572954"/>
                  </a:lnTo>
                  <a:lnTo>
                    <a:pt x="1621078" y="3572954"/>
                  </a:lnTo>
                  <a:lnTo>
                    <a:pt x="1621078" y="3564064"/>
                  </a:lnTo>
                  <a:lnTo>
                    <a:pt x="1621078" y="3555187"/>
                  </a:lnTo>
                  <a:close/>
                </a:path>
                <a:path w="1621154" h="4166234">
                  <a:moveTo>
                    <a:pt x="1621078" y="313423"/>
                  </a:moveTo>
                  <a:lnTo>
                    <a:pt x="1307604" y="313423"/>
                  </a:lnTo>
                  <a:lnTo>
                    <a:pt x="1307604" y="0"/>
                  </a:lnTo>
                  <a:lnTo>
                    <a:pt x="1289697" y="0"/>
                  </a:lnTo>
                  <a:lnTo>
                    <a:pt x="1289697" y="313423"/>
                  </a:lnTo>
                  <a:lnTo>
                    <a:pt x="985177" y="313423"/>
                  </a:lnTo>
                  <a:lnTo>
                    <a:pt x="985177" y="0"/>
                  </a:lnTo>
                  <a:lnTo>
                    <a:pt x="967270" y="0"/>
                  </a:lnTo>
                  <a:lnTo>
                    <a:pt x="967270" y="313423"/>
                  </a:lnTo>
                  <a:lnTo>
                    <a:pt x="662762" y="313423"/>
                  </a:lnTo>
                  <a:lnTo>
                    <a:pt x="662762" y="0"/>
                  </a:lnTo>
                  <a:lnTo>
                    <a:pt x="644842" y="0"/>
                  </a:lnTo>
                  <a:lnTo>
                    <a:pt x="644842" y="313423"/>
                  </a:lnTo>
                  <a:lnTo>
                    <a:pt x="8953" y="313423"/>
                  </a:lnTo>
                  <a:lnTo>
                    <a:pt x="8953" y="322313"/>
                  </a:lnTo>
                  <a:lnTo>
                    <a:pt x="0" y="322313"/>
                  </a:lnTo>
                  <a:lnTo>
                    <a:pt x="0" y="331203"/>
                  </a:lnTo>
                  <a:lnTo>
                    <a:pt x="0" y="635977"/>
                  </a:lnTo>
                  <a:lnTo>
                    <a:pt x="0" y="1933841"/>
                  </a:lnTo>
                  <a:lnTo>
                    <a:pt x="17907" y="1933841"/>
                  </a:lnTo>
                  <a:lnTo>
                    <a:pt x="17907" y="1621434"/>
                  </a:lnTo>
                  <a:lnTo>
                    <a:pt x="322414" y="1621434"/>
                  </a:lnTo>
                  <a:lnTo>
                    <a:pt x="322414" y="1934286"/>
                  </a:lnTo>
                  <a:lnTo>
                    <a:pt x="8953" y="1934286"/>
                  </a:lnTo>
                  <a:lnTo>
                    <a:pt x="8953" y="1943176"/>
                  </a:lnTo>
                  <a:lnTo>
                    <a:pt x="0" y="1943176"/>
                  </a:lnTo>
                  <a:lnTo>
                    <a:pt x="0" y="1952066"/>
                  </a:lnTo>
                  <a:lnTo>
                    <a:pt x="0" y="2256840"/>
                  </a:lnTo>
                  <a:lnTo>
                    <a:pt x="0" y="3554704"/>
                  </a:lnTo>
                  <a:lnTo>
                    <a:pt x="17907" y="3554704"/>
                  </a:lnTo>
                  <a:lnTo>
                    <a:pt x="17907" y="3242310"/>
                  </a:lnTo>
                  <a:lnTo>
                    <a:pt x="322414" y="3242310"/>
                  </a:lnTo>
                  <a:lnTo>
                    <a:pt x="322414" y="3555161"/>
                  </a:lnTo>
                  <a:lnTo>
                    <a:pt x="340334" y="3555161"/>
                  </a:lnTo>
                  <a:lnTo>
                    <a:pt x="340334" y="3242310"/>
                  </a:lnTo>
                  <a:lnTo>
                    <a:pt x="644842" y="3242310"/>
                  </a:lnTo>
                  <a:lnTo>
                    <a:pt x="644842" y="3555161"/>
                  </a:lnTo>
                  <a:lnTo>
                    <a:pt x="662762" y="3555161"/>
                  </a:lnTo>
                  <a:lnTo>
                    <a:pt x="662762" y="3242310"/>
                  </a:lnTo>
                  <a:lnTo>
                    <a:pt x="967270" y="3242310"/>
                  </a:lnTo>
                  <a:lnTo>
                    <a:pt x="967270" y="3555161"/>
                  </a:lnTo>
                  <a:lnTo>
                    <a:pt x="985177" y="3555161"/>
                  </a:lnTo>
                  <a:lnTo>
                    <a:pt x="985177" y="3242310"/>
                  </a:lnTo>
                  <a:lnTo>
                    <a:pt x="1289697" y="3242310"/>
                  </a:lnTo>
                  <a:lnTo>
                    <a:pt x="1289697" y="3555161"/>
                  </a:lnTo>
                  <a:lnTo>
                    <a:pt x="1307604" y="3555161"/>
                  </a:lnTo>
                  <a:lnTo>
                    <a:pt x="1307604" y="3242310"/>
                  </a:lnTo>
                  <a:lnTo>
                    <a:pt x="1621078" y="3242310"/>
                  </a:lnTo>
                  <a:lnTo>
                    <a:pt x="1621078" y="3223260"/>
                  </a:lnTo>
                  <a:lnTo>
                    <a:pt x="1307604" y="3223260"/>
                  </a:lnTo>
                  <a:lnTo>
                    <a:pt x="1307604" y="2919742"/>
                  </a:lnTo>
                  <a:lnTo>
                    <a:pt x="1621078" y="2919742"/>
                  </a:lnTo>
                  <a:lnTo>
                    <a:pt x="1621078" y="2901962"/>
                  </a:lnTo>
                  <a:lnTo>
                    <a:pt x="1289697" y="2901962"/>
                  </a:lnTo>
                  <a:lnTo>
                    <a:pt x="1289697" y="2919742"/>
                  </a:lnTo>
                  <a:lnTo>
                    <a:pt x="1289697" y="3223260"/>
                  </a:lnTo>
                  <a:lnTo>
                    <a:pt x="985177" y="3223260"/>
                  </a:lnTo>
                  <a:lnTo>
                    <a:pt x="985177" y="2919742"/>
                  </a:lnTo>
                  <a:lnTo>
                    <a:pt x="1289697" y="2919742"/>
                  </a:lnTo>
                  <a:lnTo>
                    <a:pt x="1289697" y="2901962"/>
                  </a:lnTo>
                  <a:lnTo>
                    <a:pt x="967270" y="2901962"/>
                  </a:lnTo>
                  <a:lnTo>
                    <a:pt x="967270" y="2919742"/>
                  </a:lnTo>
                  <a:lnTo>
                    <a:pt x="967270" y="3223260"/>
                  </a:lnTo>
                  <a:lnTo>
                    <a:pt x="662762" y="3223260"/>
                  </a:lnTo>
                  <a:lnTo>
                    <a:pt x="662762" y="2919742"/>
                  </a:lnTo>
                  <a:lnTo>
                    <a:pt x="967270" y="2919742"/>
                  </a:lnTo>
                  <a:lnTo>
                    <a:pt x="967270" y="2901962"/>
                  </a:lnTo>
                  <a:lnTo>
                    <a:pt x="644842" y="2901962"/>
                  </a:lnTo>
                  <a:lnTo>
                    <a:pt x="644842" y="2919742"/>
                  </a:lnTo>
                  <a:lnTo>
                    <a:pt x="644842" y="3223260"/>
                  </a:lnTo>
                  <a:lnTo>
                    <a:pt x="340334" y="3223260"/>
                  </a:lnTo>
                  <a:lnTo>
                    <a:pt x="340334" y="2919742"/>
                  </a:lnTo>
                  <a:lnTo>
                    <a:pt x="644842" y="2919742"/>
                  </a:lnTo>
                  <a:lnTo>
                    <a:pt x="644842" y="2901962"/>
                  </a:lnTo>
                  <a:lnTo>
                    <a:pt x="322414" y="2901962"/>
                  </a:lnTo>
                  <a:lnTo>
                    <a:pt x="322414" y="2919742"/>
                  </a:lnTo>
                  <a:lnTo>
                    <a:pt x="322414" y="3223260"/>
                  </a:lnTo>
                  <a:lnTo>
                    <a:pt x="17907" y="3223260"/>
                  </a:lnTo>
                  <a:lnTo>
                    <a:pt x="17907" y="2919742"/>
                  </a:lnTo>
                  <a:lnTo>
                    <a:pt x="322414" y="2919742"/>
                  </a:lnTo>
                  <a:lnTo>
                    <a:pt x="322414" y="2901962"/>
                  </a:lnTo>
                  <a:lnTo>
                    <a:pt x="17907" y="2901962"/>
                  </a:lnTo>
                  <a:lnTo>
                    <a:pt x="17907" y="2597188"/>
                  </a:lnTo>
                  <a:lnTo>
                    <a:pt x="322414" y="2597188"/>
                  </a:lnTo>
                  <a:lnTo>
                    <a:pt x="322414" y="2901442"/>
                  </a:lnTo>
                  <a:lnTo>
                    <a:pt x="340334" y="2901442"/>
                  </a:lnTo>
                  <a:lnTo>
                    <a:pt x="340334" y="2597188"/>
                  </a:lnTo>
                  <a:lnTo>
                    <a:pt x="644842" y="2597188"/>
                  </a:lnTo>
                  <a:lnTo>
                    <a:pt x="644842" y="2901442"/>
                  </a:lnTo>
                  <a:lnTo>
                    <a:pt x="662762" y="2901442"/>
                  </a:lnTo>
                  <a:lnTo>
                    <a:pt x="662762" y="2597188"/>
                  </a:lnTo>
                  <a:lnTo>
                    <a:pt x="967270" y="2597188"/>
                  </a:lnTo>
                  <a:lnTo>
                    <a:pt x="967270" y="2901442"/>
                  </a:lnTo>
                  <a:lnTo>
                    <a:pt x="985177" y="2901442"/>
                  </a:lnTo>
                  <a:lnTo>
                    <a:pt x="985177" y="2597188"/>
                  </a:lnTo>
                  <a:lnTo>
                    <a:pt x="1289697" y="2597188"/>
                  </a:lnTo>
                  <a:lnTo>
                    <a:pt x="1289697" y="2901442"/>
                  </a:lnTo>
                  <a:lnTo>
                    <a:pt x="1307604" y="2901442"/>
                  </a:lnTo>
                  <a:lnTo>
                    <a:pt x="1307604" y="2597188"/>
                  </a:lnTo>
                  <a:lnTo>
                    <a:pt x="1621078" y="2597188"/>
                  </a:lnTo>
                  <a:lnTo>
                    <a:pt x="1621078" y="2579408"/>
                  </a:lnTo>
                  <a:lnTo>
                    <a:pt x="17907" y="2579408"/>
                  </a:lnTo>
                  <a:lnTo>
                    <a:pt x="17907" y="2274620"/>
                  </a:lnTo>
                  <a:lnTo>
                    <a:pt x="322414" y="2274620"/>
                  </a:lnTo>
                  <a:lnTo>
                    <a:pt x="322414" y="2579052"/>
                  </a:lnTo>
                  <a:lnTo>
                    <a:pt x="340334" y="2579052"/>
                  </a:lnTo>
                  <a:lnTo>
                    <a:pt x="340334" y="2274620"/>
                  </a:lnTo>
                  <a:lnTo>
                    <a:pt x="644842" y="2274620"/>
                  </a:lnTo>
                  <a:lnTo>
                    <a:pt x="644842" y="2579052"/>
                  </a:lnTo>
                  <a:lnTo>
                    <a:pt x="662762" y="2579052"/>
                  </a:lnTo>
                  <a:lnTo>
                    <a:pt x="662762" y="2274620"/>
                  </a:lnTo>
                  <a:lnTo>
                    <a:pt x="967270" y="2274620"/>
                  </a:lnTo>
                  <a:lnTo>
                    <a:pt x="967270" y="2579052"/>
                  </a:lnTo>
                  <a:lnTo>
                    <a:pt x="985177" y="2579052"/>
                  </a:lnTo>
                  <a:lnTo>
                    <a:pt x="985177" y="2274620"/>
                  </a:lnTo>
                  <a:lnTo>
                    <a:pt x="1289697" y="2274620"/>
                  </a:lnTo>
                  <a:lnTo>
                    <a:pt x="1289697" y="2579052"/>
                  </a:lnTo>
                  <a:lnTo>
                    <a:pt x="1307604" y="2579052"/>
                  </a:lnTo>
                  <a:lnTo>
                    <a:pt x="1307604" y="2274620"/>
                  </a:lnTo>
                  <a:lnTo>
                    <a:pt x="1621078" y="2274620"/>
                  </a:lnTo>
                  <a:lnTo>
                    <a:pt x="1621078" y="2256840"/>
                  </a:lnTo>
                  <a:lnTo>
                    <a:pt x="17907" y="2256840"/>
                  </a:lnTo>
                  <a:lnTo>
                    <a:pt x="17907" y="1952066"/>
                  </a:lnTo>
                  <a:lnTo>
                    <a:pt x="1621078" y="1952066"/>
                  </a:lnTo>
                  <a:lnTo>
                    <a:pt x="1621078" y="1943176"/>
                  </a:lnTo>
                  <a:lnTo>
                    <a:pt x="1621078" y="1934286"/>
                  </a:lnTo>
                  <a:lnTo>
                    <a:pt x="1307604" y="1934286"/>
                  </a:lnTo>
                  <a:lnTo>
                    <a:pt x="1307604" y="1621434"/>
                  </a:lnTo>
                  <a:lnTo>
                    <a:pt x="1621078" y="1621434"/>
                  </a:lnTo>
                  <a:lnTo>
                    <a:pt x="1621078" y="1602384"/>
                  </a:lnTo>
                  <a:lnTo>
                    <a:pt x="1307604" y="1602384"/>
                  </a:lnTo>
                  <a:lnTo>
                    <a:pt x="1307604" y="1298879"/>
                  </a:lnTo>
                  <a:lnTo>
                    <a:pt x="1621078" y="1298879"/>
                  </a:lnTo>
                  <a:lnTo>
                    <a:pt x="1621078" y="1281099"/>
                  </a:lnTo>
                  <a:lnTo>
                    <a:pt x="1289697" y="1281099"/>
                  </a:lnTo>
                  <a:lnTo>
                    <a:pt x="1289697" y="1298879"/>
                  </a:lnTo>
                  <a:lnTo>
                    <a:pt x="1289697" y="1602384"/>
                  </a:lnTo>
                  <a:lnTo>
                    <a:pt x="1289697" y="1621434"/>
                  </a:lnTo>
                  <a:lnTo>
                    <a:pt x="1289697" y="1934286"/>
                  </a:lnTo>
                  <a:lnTo>
                    <a:pt x="985177" y="1934286"/>
                  </a:lnTo>
                  <a:lnTo>
                    <a:pt x="985177" y="1621434"/>
                  </a:lnTo>
                  <a:lnTo>
                    <a:pt x="1289697" y="1621434"/>
                  </a:lnTo>
                  <a:lnTo>
                    <a:pt x="1289697" y="1602384"/>
                  </a:lnTo>
                  <a:lnTo>
                    <a:pt x="985177" y="1602384"/>
                  </a:lnTo>
                  <a:lnTo>
                    <a:pt x="985177" y="1298879"/>
                  </a:lnTo>
                  <a:lnTo>
                    <a:pt x="1289697" y="1298879"/>
                  </a:lnTo>
                  <a:lnTo>
                    <a:pt x="1289697" y="1281099"/>
                  </a:lnTo>
                  <a:lnTo>
                    <a:pt x="967270" y="1281099"/>
                  </a:lnTo>
                  <a:lnTo>
                    <a:pt x="967270" y="1298879"/>
                  </a:lnTo>
                  <a:lnTo>
                    <a:pt x="967270" y="1602384"/>
                  </a:lnTo>
                  <a:lnTo>
                    <a:pt x="967270" y="1621434"/>
                  </a:lnTo>
                  <a:lnTo>
                    <a:pt x="967270" y="1934286"/>
                  </a:lnTo>
                  <a:lnTo>
                    <a:pt x="662762" y="1934286"/>
                  </a:lnTo>
                  <a:lnTo>
                    <a:pt x="662762" y="1621434"/>
                  </a:lnTo>
                  <a:lnTo>
                    <a:pt x="967270" y="1621434"/>
                  </a:lnTo>
                  <a:lnTo>
                    <a:pt x="967270" y="1602384"/>
                  </a:lnTo>
                  <a:lnTo>
                    <a:pt x="662762" y="1602384"/>
                  </a:lnTo>
                  <a:lnTo>
                    <a:pt x="662762" y="1298879"/>
                  </a:lnTo>
                  <a:lnTo>
                    <a:pt x="967270" y="1298879"/>
                  </a:lnTo>
                  <a:lnTo>
                    <a:pt x="967270" y="1281099"/>
                  </a:lnTo>
                  <a:lnTo>
                    <a:pt x="644842" y="1281099"/>
                  </a:lnTo>
                  <a:lnTo>
                    <a:pt x="644842" y="1298879"/>
                  </a:lnTo>
                  <a:lnTo>
                    <a:pt x="644842" y="1602384"/>
                  </a:lnTo>
                  <a:lnTo>
                    <a:pt x="644842" y="1621434"/>
                  </a:lnTo>
                  <a:lnTo>
                    <a:pt x="644842" y="1934286"/>
                  </a:lnTo>
                  <a:lnTo>
                    <a:pt x="340334" y="1934286"/>
                  </a:lnTo>
                  <a:lnTo>
                    <a:pt x="340334" y="1621434"/>
                  </a:lnTo>
                  <a:lnTo>
                    <a:pt x="644842" y="1621434"/>
                  </a:lnTo>
                  <a:lnTo>
                    <a:pt x="644842" y="1602384"/>
                  </a:lnTo>
                  <a:lnTo>
                    <a:pt x="340334" y="1602384"/>
                  </a:lnTo>
                  <a:lnTo>
                    <a:pt x="340334" y="1298879"/>
                  </a:lnTo>
                  <a:lnTo>
                    <a:pt x="644842" y="1298879"/>
                  </a:lnTo>
                  <a:lnTo>
                    <a:pt x="644842" y="1281099"/>
                  </a:lnTo>
                  <a:lnTo>
                    <a:pt x="322414" y="1281099"/>
                  </a:lnTo>
                  <a:lnTo>
                    <a:pt x="322414" y="1298879"/>
                  </a:lnTo>
                  <a:lnTo>
                    <a:pt x="322414" y="1602384"/>
                  </a:lnTo>
                  <a:lnTo>
                    <a:pt x="17907" y="1602384"/>
                  </a:lnTo>
                  <a:lnTo>
                    <a:pt x="17907" y="1298879"/>
                  </a:lnTo>
                  <a:lnTo>
                    <a:pt x="322414" y="1298879"/>
                  </a:lnTo>
                  <a:lnTo>
                    <a:pt x="322414" y="1281099"/>
                  </a:lnTo>
                  <a:lnTo>
                    <a:pt x="17907" y="1281099"/>
                  </a:lnTo>
                  <a:lnTo>
                    <a:pt x="17907" y="976312"/>
                  </a:lnTo>
                  <a:lnTo>
                    <a:pt x="322414" y="976312"/>
                  </a:lnTo>
                  <a:lnTo>
                    <a:pt x="322414" y="1280566"/>
                  </a:lnTo>
                  <a:lnTo>
                    <a:pt x="340334" y="1280566"/>
                  </a:lnTo>
                  <a:lnTo>
                    <a:pt x="340334" y="976312"/>
                  </a:lnTo>
                  <a:lnTo>
                    <a:pt x="644842" y="976312"/>
                  </a:lnTo>
                  <a:lnTo>
                    <a:pt x="644842" y="1280566"/>
                  </a:lnTo>
                  <a:lnTo>
                    <a:pt x="662762" y="1280566"/>
                  </a:lnTo>
                  <a:lnTo>
                    <a:pt x="662762" y="976312"/>
                  </a:lnTo>
                  <a:lnTo>
                    <a:pt x="967270" y="976312"/>
                  </a:lnTo>
                  <a:lnTo>
                    <a:pt x="967270" y="1280566"/>
                  </a:lnTo>
                  <a:lnTo>
                    <a:pt x="985177" y="1280566"/>
                  </a:lnTo>
                  <a:lnTo>
                    <a:pt x="985177" y="976312"/>
                  </a:lnTo>
                  <a:lnTo>
                    <a:pt x="1289697" y="976312"/>
                  </a:lnTo>
                  <a:lnTo>
                    <a:pt x="1289697" y="1280566"/>
                  </a:lnTo>
                  <a:lnTo>
                    <a:pt x="1307604" y="1280566"/>
                  </a:lnTo>
                  <a:lnTo>
                    <a:pt x="1307604" y="976312"/>
                  </a:lnTo>
                  <a:lnTo>
                    <a:pt x="1621078" y="976312"/>
                  </a:lnTo>
                  <a:lnTo>
                    <a:pt x="1621078" y="958545"/>
                  </a:lnTo>
                  <a:lnTo>
                    <a:pt x="17907" y="958545"/>
                  </a:lnTo>
                  <a:lnTo>
                    <a:pt x="17907" y="653757"/>
                  </a:lnTo>
                  <a:lnTo>
                    <a:pt x="322414" y="653757"/>
                  </a:lnTo>
                  <a:lnTo>
                    <a:pt x="322414" y="958189"/>
                  </a:lnTo>
                  <a:lnTo>
                    <a:pt x="340334" y="958189"/>
                  </a:lnTo>
                  <a:lnTo>
                    <a:pt x="340334" y="653757"/>
                  </a:lnTo>
                  <a:lnTo>
                    <a:pt x="644842" y="653757"/>
                  </a:lnTo>
                  <a:lnTo>
                    <a:pt x="644842" y="958189"/>
                  </a:lnTo>
                  <a:lnTo>
                    <a:pt x="662762" y="958189"/>
                  </a:lnTo>
                  <a:lnTo>
                    <a:pt x="662762" y="653757"/>
                  </a:lnTo>
                  <a:lnTo>
                    <a:pt x="967270" y="653757"/>
                  </a:lnTo>
                  <a:lnTo>
                    <a:pt x="967270" y="958189"/>
                  </a:lnTo>
                  <a:lnTo>
                    <a:pt x="985177" y="958189"/>
                  </a:lnTo>
                  <a:lnTo>
                    <a:pt x="985177" y="653757"/>
                  </a:lnTo>
                  <a:lnTo>
                    <a:pt x="1289697" y="653757"/>
                  </a:lnTo>
                  <a:lnTo>
                    <a:pt x="1289697" y="958189"/>
                  </a:lnTo>
                  <a:lnTo>
                    <a:pt x="1307604" y="958189"/>
                  </a:lnTo>
                  <a:lnTo>
                    <a:pt x="1307604" y="653757"/>
                  </a:lnTo>
                  <a:lnTo>
                    <a:pt x="1621078" y="653757"/>
                  </a:lnTo>
                  <a:lnTo>
                    <a:pt x="1621078" y="635977"/>
                  </a:lnTo>
                  <a:lnTo>
                    <a:pt x="17907" y="635977"/>
                  </a:lnTo>
                  <a:lnTo>
                    <a:pt x="17907" y="331203"/>
                  </a:lnTo>
                  <a:lnTo>
                    <a:pt x="1621078" y="331203"/>
                  </a:lnTo>
                  <a:lnTo>
                    <a:pt x="1621078" y="322313"/>
                  </a:lnTo>
                  <a:lnTo>
                    <a:pt x="1621078" y="313423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91395" y="0"/>
              <a:ext cx="2920365" cy="10287635"/>
            </a:xfrm>
            <a:custGeom>
              <a:avLst/>
              <a:gdLst/>
              <a:ahLst/>
              <a:cxnLst/>
              <a:rect l="l" t="t" r="r" b="b"/>
              <a:pathLst>
                <a:path w="2920365" h="10287635">
                  <a:moveTo>
                    <a:pt x="17919" y="10017290"/>
                  </a:moveTo>
                  <a:lnTo>
                    <a:pt x="0" y="10017290"/>
                  </a:lnTo>
                  <a:lnTo>
                    <a:pt x="0" y="10287203"/>
                  </a:lnTo>
                  <a:lnTo>
                    <a:pt x="17919" y="10287203"/>
                  </a:lnTo>
                  <a:lnTo>
                    <a:pt x="17919" y="10017290"/>
                  </a:lnTo>
                  <a:close/>
                </a:path>
                <a:path w="2920365" h="10287635">
                  <a:moveTo>
                    <a:pt x="17919" y="9694913"/>
                  </a:moveTo>
                  <a:lnTo>
                    <a:pt x="0" y="9694913"/>
                  </a:lnTo>
                  <a:lnTo>
                    <a:pt x="0" y="9999383"/>
                  </a:lnTo>
                  <a:lnTo>
                    <a:pt x="17919" y="9999383"/>
                  </a:lnTo>
                  <a:lnTo>
                    <a:pt x="17919" y="9694913"/>
                  </a:lnTo>
                  <a:close/>
                </a:path>
                <a:path w="2920365" h="10287635">
                  <a:moveTo>
                    <a:pt x="340347" y="10017290"/>
                  </a:moveTo>
                  <a:lnTo>
                    <a:pt x="322427" y="10017290"/>
                  </a:lnTo>
                  <a:lnTo>
                    <a:pt x="322427" y="10287203"/>
                  </a:lnTo>
                  <a:lnTo>
                    <a:pt x="340347" y="10287203"/>
                  </a:lnTo>
                  <a:lnTo>
                    <a:pt x="340347" y="10017290"/>
                  </a:lnTo>
                  <a:close/>
                </a:path>
                <a:path w="2920365" h="10287635">
                  <a:moveTo>
                    <a:pt x="340347" y="9694913"/>
                  </a:moveTo>
                  <a:lnTo>
                    <a:pt x="322427" y="9694913"/>
                  </a:lnTo>
                  <a:lnTo>
                    <a:pt x="322427" y="9999383"/>
                  </a:lnTo>
                  <a:lnTo>
                    <a:pt x="340347" y="9999383"/>
                  </a:lnTo>
                  <a:lnTo>
                    <a:pt x="340347" y="9694913"/>
                  </a:lnTo>
                  <a:close/>
                </a:path>
                <a:path w="2920365" h="10287635">
                  <a:moveTo>
                    <a:pt x="662762" y="10017290"/>
                  </a:moveTo>
                  <a:lnTo>
                    <a:pt x="644855" y="10017290"/>
                  </a:lnTo>
                  <a:lnTo>
                    <a:pt x="644855" y="10287203"/>
                  </a:lnTo>
                  <a:lnTo>
                    <a:pt x="662762" y="10287203"/>
                  </a:lnTo>
                  <a:lnTo>
                    <a:pt x="662762" y="10017290"/>
                  </a:lnTo>
                  <a:close/>
                </a:path>
                <a:path w="2920365" h="10287635">
                  <a:moveTo>
                    <a:pt x="662762" y="9694913"/>
                  </a:moveTo>
                  <a:lnTo>
                    <a:pt x="644855" y="9694913"/>
                  </a:lnTo>
                  <a:lnTo>
                    <a:pt x="644855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2920365" h="10287635">
                  <a:moveTo>
                    <a:pt x="985189" y="10017290"/>
                  </a:moveTo>
                  <a:lnTo>
                    <a:pt x="967282" y="10017290"/>
                  </a:lnTo>
                  <a:lnTo>
                    <a:pt x="967282" y="10287203"/>
                  </a:lnTo>
                  <a:lnTo>
                    <a:pt x="985189" y="10287203"/>
                  </a:lnTo>
                  <a:lnTo>
                    <a:pt x="985189" y="10017290"/>
                  </a:lnTo>
                  <a:close/>
                </a:path>
                <a:path w="2920365" h="10287635">
                  <a:moveTo>
                    <a:pt x="985189" y="9694913"/>
                  </a:moveTo>
                  <a:lnTo>
                    <a:pt x="967282" y="9694913"/>
                  </a:lnTo>
                  <a:lnTo>
                    <a:pt x="967282" y="9999383"/>
                  </a:lnTo>
                  <a:lnTo>
                    <a:pt x="985189" y="9999383"/>
                  </a:lnTo>
                  <a:lnTo>
                    <a:pt x="985189" y="9694913"/>
                  </a:lnTo>
                  <a:close/>
                </a:path>
                <a:path w="2920365" h="10287635">
                  <a:moveTo>
                    <a:pt x="1638998" y="1590522"/>
                  </a:moveTo>
                  <a:lnTo>
                    <a:pt x="1621078" y="1590522"/>
                  </a:lnTo>
                  <a:lnTo>
                    <a:pt x="1621078" y="1895005"/>
                  </a:lnTo>
                  <a:lnTo>
                    <a:pt x="1638998" y="1895005"/>
                  </a:lnTo>
                  <a:lnTo>
                    <a:pt x="1638998" y="1590522"/>
                  </a:lnTo>
                  <a:close/>
                </a:path>
                <a:path w="2920365" h="10287635">
                  <a:moveTo>
                    <a:pt x="1638998" y="215"/>
                  </a:moveTo>
                  <a:lnTo>
                    <a:pt x="1621078" y="215"/>
                  </a:lnTo>
                  <a:lnTo>
                    <a:pt x="1621078" y="274129"/>
                  </a:lnTo>
                  <a:lnTo>
                    <a:pt x="1638998" y="274129"/>
                  </a:lnTo>
                  <a:lnTo>
                    <a:pt x="1638998" y="215"/>
                  </a:lnTo>
                  <a:close/>
                </a:path>
                <a:path w="2920365" h="10287635">
                  <a:moveTo>
                    <a:pt x="1961426" y="1590522"/>
                  </a:moveTo>
                  <a:lnTo>
                    <a:pt x="1943506" y="1590522"/>
                  </a:lnTo>
                  <a:lnTo>
                    <a:pt x="1943506" y="1895005"/>
                  </a:lnTo>
                  <a:lnTo>
                    <a:pt x="1961426" y="1895005"/>
                  </a:lnTo>
                  <a:lnTo>
                    <a:pt x="1961426" y="1590522"/>
                  </a:lnTo>
                  <a:close/>
                </a:path>
                <a:path w="2920365" h="10287635">
                  <a:moveTo>
                    <a:pt x="1961426" y="215"/>
                  </a:moveTo>
                  <a:lnTo>
                    <a:pt x="1943506" y="215"/>
                  </a:lnTo>
                  <a:lnTo>
                    <a:pt x="1943506" y="274129"/>
                  </a:lnTo>
                  <a:lnTo>
                    <a:pt x="1961426" y="274129"/>
                  </a:lnTo>
                  <a:lnTo>
                    <a:pt x="1961426" y="215"/>
                  </a:lnTo>
                  <a:close/>
                </a:path>
                <a:path w="2920365" h="10287635">
                  <a:moveTo>
                    <a:pt x="2283841" y="1590522"/>
                  </a:moveTo>
                  <a:lnTo>
                    <a:pt x="2265934" y="1590522"/>
                  </a:lnTo>
                  <a:lnTo>
                    <a:pt x="2265934" y="1895005"/>
                  </a:lnTo>
                  <a:lnTo>
                    <a:pt x="2283841" y="1895005"/>
                  </a:lnTo>
                  <a:lnTo>
                    <a:pt x="2283841" y="1590522"/>
                  </a:lnTo>
                  <a:close/>
                </a:path>
                <a:path w="2920365" h="10287635">
                  <a:moveTo>
                    <a:pt x="2283841" y="215"/>
                  </a:moveTo>
                  <a:lnTo>
                    <a:pt x="2265934" y="215"/>
                  </a:lnTo>
                  <a:lnTo>
                    <a:pt x="2265934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2920365" h="10287635">
                  <a:moveTo>
                    <a:pt x="2606268" y="1590522"/>
                  </a:moveTo>
                  <a:lnTo>
                    <a:pt x="2588361" y="1590522"/>
                  </a:lnTo>
                  <a:lnTo>
                    <a:pt x="2588361" y="1895005"/>
                  </a:lnTo>
                  <a:lnTo>
                    <a:pt x="2606268" y="1895005"/>
                  </a:lnTo>
                  <a:lnTo>
                    <a:pt x="2606268" y="1590522"/>
                  </a:lnTo>
                  <a:close/>
                </a:path>
                <a:path w="2920365" h="10287635">
                  <a:moveTo>
                    <a:pt x="2606268" y="215"/>
                  </a:moveTo>
                  <a:lnTo>
                    <a:pt x="2588361" y="215"/>
                  </a:lnTo>
                  <a:lnTo>
                    <a:pt x="2588361" y="274129"/>
                  </a:lnTo>
                  <a:lnTo>
                    <a:pt x="2606268" y="274129"/>
                  </a:lnTo>
                  <a:lnTo>
                    <a:pt x="2606268" y="215"/>
                  </a:lnTo>
                  <a:close/>
                </a:path>
                <a:path w="2920365" h="10287635">
                  <a:moveTo>
                    <a:pt x="2919742" y="274294"/>
                  </a:moveTo>
                  <a:lnTo>
                    <a:pt x="1316570" y="274294"/>
                  </a:lnTo>
                  <a:lnTo>
                    <a:pt x="1316570" y="0"/>
                  </a:lnTo>
                  <a:lnTo>
                    <a:pt x="1298663" y="0"/>
                  </a:lnTo>
                  <a:lnTo>
                    <a:pt x="1298663" y="1572158"/>
                  </a:lnTo>
                  <a:lnTo>
                    <a:pt x="1316570" y="1572158"/>
                  </a:lnTo>
                  <a:lnTo>
                    <a:pt x="1316570" y="1259763"/>
                  </a:lnTo>
                  <a:lnTo>
                    <a:pt x="1621078" y="1259763"/>
                  </a:lnTo>
                  <a:lnTo>
                    <a:pt x="1621078" y="1572615"/>
                  </a:lnTo>
                  <a:lnTo>
                    <a:pt x="1307617" y="1572615"/>
                  </a:lnTo>
                  <a:lnTo>
                    <a:pt x="1307617" y="1581505"/>
                  </a:lnTo>
                  <a:lnTo>
                    <a:pt x="1298663" y="1581505"/>
                  </a:lnTo>
                  <a:lnTo>
                    <a:pt x="1298663" y="1590395"/>
                  </a:lnTo>
                  <a:lnTo>
                    <a:pt x="1298663" y="1895170"/>
                  </a:lnTo>
                  <a:lnTo>
                    <a:pt x="1298663" y="3193034"/>
                  </a:lnTo>
                  <a:lnTo>
                    <a:pt x="1316570" y="3193034"/>
                  </a:lnTo>
                  <a:lnTo>
                    <a:pt x="1316570" y="2880639"/>
                  </a:lnTo>
                  <a:lnTo>
                    <a:pt x="1621078" y="2880639"/>
                  </a:lnTo>
                  <a:lnTo>
                    <a:pt x="1621078" y="3193478"/>
                  </a:lnTo>
                  <a:lnTo>
                    <a:pt x="1307617" y="3193478"/>
                  </a:lnTo>
                  <a:lnTo>
                    <a:pt x="1307617" y="3202368"/>
                  </a:lnTo>
                  <a:lnTo>
                    <a:pt x="1298663" y="3202368"/>
                  </a:lnTo>
                  <a:lnTo>
                    <a:pt x="1298663" y="3211258"/>
                  </a:lnTo>
                  <a:lnTo>
                    <a:pt x="1298663" y="3516033"/>
                  </a:lnTo>
                  <a:lnTo>
                    <a:pt x="1316570" y="3516033"/>
                  </a:lnTo>
                  <a:lnTo>
                    <a:pt x="1316570" y="3211258"/>
                  </a:lnTo>
                  <a:lnTo>
                    <a:pt x="2919742" y="3211258"/>
                  </a:lnTo>
                  <a:lnTo>
                    <a:pt x="2919742" y="3202368"/>
                  </a:lnTo>
                  <a:lnTo>
                    <a:pt x="2919742" y="3193478"/>
                  </a:lnTo>
                  <a:lnTo>
                    <a:pt x="2606268" y="3193478"/>
                  </a:lnTo>
                  <a:lnTo>
                    <a:pt x="2606268" y="2880639"/>
                  </a:lnTo>
                  <a:lnTo>
                    <a:pt x="2919742" y="2880639"/>
                  </a:lnTo>
                  <a:lnTo>
                    <a:pt x="2919742" y="2861589"/>
                  </a:lnTo>
                  <a:lnTo>
                    <a:pt x="2606268" y="2861589"/>
                  </a:lnTo>
                  <a:lnTo>
                    <a:pt x="2606268" y="2558072"/>
                  </a:lnTo>
                  <a:lnTo>
                    <a:pt x="2919742" y="2558072"/>
                  </a:lnTo>
                  <a:lnTo>
                    <a:pt x="2919742" y="2540292"/>
                  </a:lnTo>
                  <a:lnTo>
                    <a:pt x="2588361" y="2540292"/>
                  </a:lnTo>
                  <a:lnTo>
                    <a:pt x="2588361" y="2558072"/>
                  </a:lnTo>
                  <a:lnTo>
                    <a:pt x="2588361" y="2861589"/>
                  </a:lnTo>
                  <a:lnTo>
                    <a:pt x="2588361" y="2880639"/>
                  </a:lnTo>
                  <a:lnTo>
                    <a:pt x="2588361" y="3193478"/>
                  </a:lnTo>
                  <a:lnTo>
                    <a:pt x="2283841" y="3193478"/>
                  </a:lnTo>
                  <a:lnTo>
                    <a:pt x="2283841" y="2880639"/>
                  </a:lnTo>
                  <a:lnTo>
                    <a:pt x="2588361" y="2880639"/>
                  </a:lnTo>
                  <a:lnTo>
                    <a:pt x="2588361" y="2861589"/>
                  </a:lnTo>
                  <a:lnTo>
                    <a:pt x="2283841" y="2861589"/>
                  </a:lnTo>
                  <a:lnTo>
                    <a:pt x="2283841" y="2558072"/>
                  </a:lnTo>
                  <a:lnTo>
                    <a:pt x="2588361" y="2558072"/>
                  </a:lnTo>
                  <a:lnTo>
                    <a:pt x="2588361" y="2540292"/>
                  </a:lnTo>
                  <a:lnTo>
                    <a:pt x="2265934" y="2540292"/>
                  </a:lnTo>
                  <a:lnTo>
                    <a:pt x="2265934" y="2558072"/>
                  </a:lnTo>
                  <a:lnTo>
                    <a:pt x="2265934" y="2861589"/>
                  </a:lnTo>
                  <a:lnTo>
                    <a:pt x="2265934" y="2880639"/>
                  </a:lnTo>
                  <a:lnTo>
                    <a:pt x="2265934" y="3193478"/>
                  </a:lnTo>
                  <a:lnTo>
                    <a:pt x="1961426" y="3193478"/>
                  </a:lnTo>
                  <a:lnTo>
                    <a:pt x="1961426" y="2880639"/>
                  </a:lnTo>
                  <a:lnTo>
                    <a:pt x="2265934" y="2880639"/>
                  </a:lnTo>
                  <a:lnTo>
                    <a:pt x="2265934" y="2861589"/>
                  </a:lnTo>
                  <a:lnTo>
                    <a:pt x="1961426" y="2861589"/>
                  </a:lnTo>
                  <a:lnTo>
                    <a:pt x="1961426" y="2558072"/>
                  </a:lnTo>
                  <a:lnTo>
                    <a:pt x="2265934" y="2558072"/>
                  </a:lnTo>
                  <a:lnTo>
                    <a:pt x="2265934" y="2540292"/>
                  </a:lnTo>
                  <a:lnTo>
                    <a:pt x="1943506" y="2540292"/>
                  </a:lnTo>
                  <a:lnTo>
                    <a:pt x="1943506" y="2558072"/>
                  </a:lnTo>
                  <a:lnTo>
                    <a:pt x="1943506" y="2861589"/>
                  </a:lnTo>
                  <a:lnTo>
                    <a:pt x="1943506" y="2880639"/>
                  </a:lnTo>
                  <a:lnTo>
                    <a:pt x="1943506" y="3193478"/>
                  </a:lnTo>
                  <a:lnTo>
                    <a:pt x="1638998" y="3193478"/>
                  </a:lnTo>
                  <a:lnTo>
                    <a:pt x="1638998" y="2880639"/>
                  </a:lnTo>
                  <a:lnTo>
                    <a:pt x="1943506" y="2880639"/>
                  </a:lnTo>
                  <a:lnTo>
                    <a:pt x="1943506" y="2861589"/>
                  </a:lnTo>
                  <a:lnTo>
                    <a:pt x="1638998" y="2861589"/>
                  </a:lnTo>
                  <a:lnTo>
                    <a:pt x="1638998" y="2558072"/>
                  </a:lnTo>
                  <a:lnTo>
                    <a:pt x="1943506" y="2558072"/>
                  </a:lnTo>
                  <a:lnTo>
                    <a:pt x="1943506" y="2540292"/>
                  </a:lnTo>
                  <a:lnTo>
                    <a:pt x="1621078" y="2540292"/>
                  </a:lnTo>
                  <a:lnTo>
                    <a:pt x="1621078" y="2558072"/>
                  </a:lnTo>
                  <a:lnTo>
                    <a:pt x="1621078" y="2861589"/>
                  </a:lnTo>
                  <a:lnTo>
                    <a:pt x="1316570" y="2861589"/>
                  </a:lnTo>
                  <a:lnTo>
                    <a:pt x="1316570" y="2558072"/>
                  </a:lnTo>
                  <a:lnTo>
                    <a:pt x="1621078" y="2558072"/>
                  </a:lnTo>
                  <a:lnTo>
                    <a:pt x="1621078" y="2540292"/>
                  </a:lnTo>
                  <a:lnTo>
                    <a:pt x="1316570" y="2540292"/>
                  </a:lnTo>
                  <a:lnTo>
                    <a:pt x="1316570" y="2235517"/>
                  </a:lnTo>
                  <a:lnTo>
                    <a:pt x="1621078" y="2235517"/>
                  </a:lnTo>
                  <a:lnTo>
                    <a:pt x="1621078" y="2539771"/>
                  </a:lnTo>
                  <a:lnTo>
                    <a:pt x="1638998" y="2539771"/>
                  </a:lnTo>
                  <a:lnTo>
                    <a:pt x="1638998" y="2235517"/>
                  </a:lnTo>
                  <a:lnTo>
                    <a:pt x="1943506" y="2235517"/>
                  </a:lnTo>
                  <a:lnTo>
                    <a:pt x="1943506" y="2539771"/>
                  </a:lnTo>
                  <a:lnTo>
                    <a:pt x="1961426" y="2539771"/>
                  </a:lnTo>
                  <a:lnTo>
                    <a:pt x="1961426" y="2235517"/>
                  </a:lnTo>
                  <a:lnTo>
                    <a:pt x="2265934" y="2235517"/>
                  </a:lnTo>
                  <a:lnTo>
                    <a:pt x="2265934" y="2539771"/>
                  </a:lnTo>
                  <a:lnTo>
                    <a:pt x="2283841" y="2539771"/>
                  </a:lnTo>
                  <a:lnTo>
                    <a:pt x="2283841" y="2235517"/>
                  </a:lnTo>
                  <a:lnTo>
                    <a:pt x="2588361" y="2235517"/>
                  </a:lnTo>
                  <a:lnTo>
                    <a:pt x="2588361" y="2539771"/>
                  </a:lnTo>
                  <a:lnTo>
                    <a:pt x="2606268" y="2539771"/>
                  </a:lnTo>
                  <a:lnTo>
                    <a:pt x="2606268" y="2235517"/>
                  </a:lnTo>
                  <a:lnTo>
                    <a:pt x="2919742" y="2235517"/>
                  </a:lnTo>
                  <a:lnTo>
                    <a:pt x="2919742" y="2217737"/>
                  </a:lnTo>
                  <a:lnTo>
                    <a:pt x="1316570" y="2217737"/>
                  </a:lnTo>
                  <a:lnTo>
                    <a:pt x="1316570" y="1912950"/>
                  </a:lnTo>
                  <a:lnTo>
                    <a:pt x="1621078" y="1912950"/>
                  </a:lnTo>
                  <a:lnTo>
                    <a:pt x="1621078" y="2217382"/>
                  </a:lnTo>
                  <a:lnTo>
                    <a:pt x="1638998" y="2217382"/>
                  </a:lnTo>
                  <a:lnTo>
                    <a:pt x="1638998" y="1912950"/>
                  </a:lnTo>
                  <a:lnTo>
                    <a:pt x="1943506" y="1912950"/>
                  </a:lnTo>
                  <a:lnTo>
                    <a:pt x="1943506" y="2217382"/>
                  </a:lnTo>
                  <a:lnTo>
                    <a:pt x="1961426" y="2217382"/>
                  </a:lnTo>
                  <a:lnTo>
                    <a:pt x="1961426" y="1912950"/>
                  </a:lnTo>
                  <a:lnTo>
                    <a:pt x="2265934" y="1912950"/>
                  </a:lnTo>
                  <a:lnTo>
                    <a:pt x="2265934" y="2217382"/>
                  </a:lnTo>
                  <a:lnTo>
                    <a:pt x="2283841" y="2217382"/>
                  </a:lnTo>
                  <a:lnTo>
                    <a:pt x="2283841" y="1912950"/>
                  </a:lnTo>
                  <a:lnTo>
                    <a:pt x="2588361" y="1912950"/>
                  </a:lnTo>
                  <a:lnTo>
                    <a:pt x="2588361" y="2217382"/>
                  </a:lnTo>
                  <a:lnTo>
                    <a:pt x="2606268" y="2217382"/>
                  </a:lnTo>
                  <a:lnTo>
                    <a:pt x="2606268" y="1912950"/>
                  </a:lnTo>
                  <a:lnTo>
                    <a:pt x="2919742" y="1912950"/>
                  </a:lnTo>
                  <a:lnTo>
                    <a:pt x="2919742" y="1895170"/>
                  </a:lnTo>
                  <a:lnTo>
                    <a:pt x="1316570" y="1895170"/>
                  </a:lnTo>
                  <a:lnTo>
                    <a:pt x="1316570" y="1590395"/>
                  </a:lnTo>
                  <a:lnTo>
                    <a:pt x="2919742" y="1590395"/>
                  </a:lnTo>
                  <a:lnTo>
                    <a:pt x="2919742" y="1581505"/>
                  </a:lnTo>
                  <a:lnTo>
                    <a:pt x="2919742" y="1572615"/>
                  </a:lnTo>
                  <a:lnTo>
                    <a:pt x="2606268" y="1572615"/>
                  </a:lnTo>
                  <a:lnTo>
                    <a:pt x="2606268" y="1259763"/>
                  </a:lnTo>
                  <a:lnTo>
                    <a:pt x="2919742" y="1259763"/>
                  </a:lnTo>
                  <a:lnTo>
                    <a:pt x="2919742" y="1240713"/>
                  </a:lnTo>
                  <a:lnTo>
                    <a:pt x="2606268" y="1240713"/>
                  </a:lnTo>
                  <a:lnTo>
                    <a:pt x="2606268" y="937196"/>
                  </a:lnTo>
                  <a:lnTo>
                    <a:pt x="2919742" y="937196"/>
                  </a:lnTo>
                  <a:lnTo>
                    <a:pt x="2919742" y="919416"/>
                  </a:lnTo>
                  <a:lnTo>
                    <a:pt x="2588361" y="919416"/>
                  </a:lnTo>
                  <a:lnTo>
                    <a:pt x="2588361" y="937196"/>
                  </a:lnTo>
                  <a:lnTo>
                    <a:pt x="2588361" y="1240713"/>
                  </a:lnTo>
                  <a:lnTo>
                    <a:pt x="2588361" y="1259763"/>
                  </a:lnTo>
                  <a:lnTo>
                    <a:pt x="2588361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61" y="1259763"/>
                  </a:lnTo>
                  <a:lnTo>
                    <a:pt x="2588361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61" y="937196"/>
                  </a:lnTo>
                  <a:lnTo>
                    <a:pt x="2588361" y="919416"/>
                  </a:lnTo>
                  <a:lnTo>
                    <a:pt x="2265934" y="919416"/>
                  </a:lnTo>
                  <a:lnTo>
                    <a:pt x="2265934" y="937196"/>
                  </a:lnTo>
                  <a:lnTo>
                    <a:pt x="2265934" y="1240713"/>
                  </a:lnTo>
                  <a:lnTo>
                    <a:pt x="2265934" y="1259763"/>
                  </a:lnTo>
                  <a:lnTo>
                    <a:pt x="2265934" y="1572615"/>
                  </a:lnTo>
                  <a:lnTo>
                    <a:pt x="1961426" y="1572615"/>
                  </a:lnTo>
                  <a:lnTo>
                    <a:pt x="1961426" y="1259763"/>
                  </a:lnTo>
                  <a:lnTo>
                    <a:pt x="2265934" y="1259763"/>
                  </a:lnTo>
                  <a:lnTo>
                    <a:pt x="2265934" y="1240713"/>
                  </a:lnTo>
                  <a:lnTo>
                    <a:pt x="1961426" y="1240713"/>
                  </a:lnTo>
                  <a:lnTo>
                    <a:pt x="1961426" y="937196"/>
                  </a:lnTo>
                  <a:lnTo>
                    <a:pt x="2265934" y="937196"/>
                  </a:lnTo>
                  <a:lnTo>
                    <a:pt x="2265934" y="919416"/>
                  </a:lnTo>
                  <a:lnTo>
                    <a:pt x="1943506" y="919416"/>
                  </a:lnTo>
                  <a:lnTo>
                    <a:pt x="1943506" y="937196"/>
                  </a:lnTo>
                  <a:lnTo>
                    <a:pt x="1943506" y="1240713"/>
                  </a:lnTo>
                  <a:lnTo>
                    <a:pt x="1943506" y="1259763"/>
                  </a:lnTo>
                  <a:lnTo>
                    <a:pt x="1943506" y="1572615"/>
                  </a:lnTo>
                  <a:lnTo>
                    <a:pt x="1638998" y="1572615"/>
                  </a:lnTo>
                  <a:lnTo>
                    <a:pt x="1638998" y="1259763"/>
                  </a:lnTo>
                  <a:lnTo>
                    <a:pt x="1943506" y="1259763"/>
                  </a:lnTo>
                  <a:lnTo>
                    <a:pt x="1943506" y="1240713"/>
                  </a:lnTo>
                  <a:lnTo>
                    <a:pt x="1638998" y="1240713"/>
                  </a:lnTo>
                  <a:lnTo>
                    <a:pt x="1638998" y="937196"/>
                  </a:lnTo>
                  <a:lnTo>
                    <a:pt x="1943506" y="937196"/>
                  </a:lnTo>
                  <a:lnTo>
                    <a:pt x="1943506" y="919416"/>
                  </a:lnTo>
                  <a:lnTo>
                    <a:pt x="1621078" y="919416"/>
                  </a:lnTo>
                  <a:lnTo>
                    <a:pt x="1621078" y="937196"/>
                  </a:lnTo>
                  <a:lnTo>
                    <a:pt x="1621078" y="1240713"/>
                  </a:lnTo>
                  <a:lnTo>
                    <a:pt x="1316570" y="1240713"/>
                  </a:lnTo>
                  <a:lnTo>
                    <a:pt x="1316570" y="937196"/>
                  </a:lnTo>
                  <a:lnTo>
                    <a:pt x="1621078" y="937196"/>
                  </a:lnTo>
                  <a:lnTo>
                    <a:pt x="1621078" y="919416"/>
                  </a:lnTo>
                  <a:lnTo>
                    <a:pt x="1316570" y="919416"/>
                  </a:lnTo>
                  <a:lnTo>
                    <a:pt x="1316570" y="614641"/>
                  </a:lnTo>
                  <a:lnTo>
                    <a:pt x="1621078" y="614641"/>
                  </a:lnTo>
                  <a:lnTo>
                    <a:pt x="1621078" y="918895"/>
                  </a:lnTo>
                  <a:lnTo>
                    <a:pt x="1638998" y="918895"/>
                  </a:lnTo>
                  <a:lnTo>
                    <a:pt x="1638998" y="614641"/>
                  </a:lnTo>
                  <a:lnTo>
                    <a:pt x="1943506" y="614641"/>
                  </a:lnTo>
                  <a:lnTo>
                    <a:pt x="1943506" y="918895"/>
                  </a:lnTo>
                  <a:lnTo>
                    <a:pt x="1961426" y="918895"/>
                  </a:lnTo>
                  <a:lnTo>
                    <a:pt x="1961426" y="614641"/>
                  </a:lnTo>
                  <a:lnTo>
                    <a:pt x="2265934" y="614641"/>
                  </a:lnTo>
                  <a:lnTo>
                    <a:pt x="2265934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61" y="614641"/>
                  </a:lnTo>
                  <a:lnTo>
                    <a:pt x="2588361" y="918895"/>
                  </a:lnTo>
                  <a:lnTo>
                    <a:pt x="2606268" y="918895"/>
                  </a:lnTo>
                  <a:lnTo>
                    <a:pt x="2606268" y="614641"/>
                  </a:lnTo>
                  <a:lnTo>
                    <a:pt x="2919742" y="614641"/>
                  </a:lnTo>
                  <a:lnTo>
                    <a:pt x="2919742" y="596861"/>
                  </a:lnTo>
                  <a:lnTo>
                    <a:pt x="1316570" y="596861"/>
                  </a:lnTo>
                  <a:lnTo>
                    <a:pt x="1316570" y="292074"/>
                  </a:lnTo>
                  <a:lnTo>
                    <a:pt x="1621078" y="292074"/>
                  </a:lnTo>
                  <a:lnTo>
                    <a:pt x="1621078" y="596506"/>
                  </a:lnTo>
                  <a:lnTo>
                    <a:pt x="1638998" y="596506"/>
                  </a:lnTo>
                  <a:lnTo>
                    <a:pt x="1638998" y="292074"/>
                  </a:lnTo>
                  <a:lnTo>
                    <a:pt x="1943506" y="292074"/>
                  </a:lnTo>
                  <a:lnTo>
                    <a:pt x="1943506" y="596506"/>
                  </a:lnTo>
                  <a:lnTo>
                    <a:pt x="1961426" y="596506"/>
                  </a:lnTo>
                  <a:lnTo>
                    <a:pt x="1961426" y="292074"/>
                  </a:lnTo>
                  <a:lnTo>
                    <a:pt x="2265934" y="292074"/>
                  </a:lnTo>
                  <a:lnTo>
                    <a:pt x="2265934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61" y="292074"/>
                  </a:lnTo>
                  <a:lnTo>
                    <a:pt x="2588361" y="596506"/>
                  </a:lnTo>
                  <a:lnTo>
                    <a:pt x="2606268" y="596506"/>
                  </a:lnTo>
                  <a:lnTo>
                    <a:pt x="2606268" y="292074"/>
                  </a:lnTo>
                  <a:lnTo>
                    <a:pt x="2919742" y="292074"/>
                  </a:lnTo>
                  <a:lnTo>
                    <a:pt x="2919742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90059" y="3211054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4" h="4844415">
                  <a:moveTo>
                    <a:pt x="340334" y="1621028"/>
                  </a:moveTo>
                  <a:lnTo>
                    <a:pt x="322414" y="1621028"/>
                  </a:lnTo>
                  <a:lnTo>
                    <a:pt x="322414" y="1925497"/>
                  </a:lnTo>
                  <a:lnTo>
                    <a:pt x="340334" y="1925497"/>
                  </a:lnTo>
                  <a:lnTo>
                    <a:pt x="340334" y="1621028"/>
                  </a:lnTo>
                  <a:close/>
                </a:path>
                <a:path w="1621154" h="4844415">
                  <a:moveTo>
                    <a:pt x="340334" y="127"/>
                  </a:moveTo>
                  <a:lnTo>
                    <a:pt x="322414" y="127"/>
                  </a:lnTo>
                  <a:lnTo>
                    <a:pt x="322414" y="304596"/>
                  </a:lnTo>
                  <a:lnTo>
                    <a:pt x="340334" y="304596"/>
                  </a:lnTo>
                  <a:lnTo>
                    <a:pt x="340334" y="127"/>
                  </a:lnTo>
                  <a:close/>
                </a:path>
                <a:path w="1621154" h="4844415">
                  <a:moveTo>
                    <a:pt x="662762" y="1621028"/>
                  </a:moveTo>
                  <a:lnTo>
                    <a:pt x="644842" y="1621028"/>
                  </a:lnTo>
                  <a:lnTo>
                    <a:pt x="644842" y="1925497"/>
                  </a:lnTo>
                  <a:lnTo>
                    <a:pt x="662762" y="1925497"/>
                  </a:lnTo>
                  <a:lnTo>
                    <a:pt x="662762" y="1621028"/>
                  </a:lnTo>
                  <a:close/>
                </a:path>
                <a:path w="1621154" h="4844415">
                  <a:moveTo>
                    <a:pt x="662762" y="127"/>
                  </a:moveTo>
                  <a:lnTo>
                    <a:pt x="644842" y="127"/>
                  </a:lnTo>
                  <a:lnTo>
                    <a:pt x="644842" y="304596"/>
                  </a:lnTo>
                  <a:lnTo>
                    <a:pt x="662762" y="304596"/>
                  </a:lnTo>
                  <a:lnTo>
                    <a:pt x="662762" y="127"/>
                  </a:lnTo>
                  <a:close/>
                </a:path>
                <a:path w="1621154" h="4844415">
                  <a:moveTo>
                    <a:pt x="985177" y="1621028"/>
                  </a:moveTo>
                  <a:lnTo>
                    <a:pt x="967270" y="1621028"/>
                  </a:lnTo>
                  <a:lnTo>
                    <a:pt x="967270" y="1925497"/>
                  </a:lnTo>
                  <a:lnTo>
                    <a:pt x="985177" y="1925497"/>
                  </a:lnTo>
                  <a:lnTo>
                    <a:pt x="985177" y="1621028"/>
                  </a:lnTo>
                  <a:close/>
                </a:path>
                <a:path w="1621154" h="4844415">
                  <a:moveTo>
                    <a:pt x="985177" y="127"/>
                  </a:moveTo>
                  <a:lnTo>
                    <a:pt x="967270" y="127"/>
                  </a:lnTo>
                  <a:lnTo>
                    <a:pt x="967270" y="304596"/>
                  </a:lnTo>
                  <a:lnTo>
                    <a:pt x="985177" y="304596"/>
                  </a:lnTo>
                  <a:lnTo>
                    <a:pt x="985177" y="127"/>
                  </a:lnTo>
                  <a:close/>
                </a:path>
                <a:path w="1621154" h="4844415">
                  <a:moveTo>
                    <a:pt x="1307604" y="1621028"/>
                  </a:moveTo>
                  <a:lnTo>
                    <a:pt x="1289697" y="1621028"/>
                  </a:lnTo>
                  <a:lnTo>
                    <a:pt x="1289697" y="1925497"/>
                  </a:lnTo>
                  <a:lnTo>
                    <a:pt x="1307604" y="1925497"/>
                  </a:lnTo>
                  <a:lnTo>
                    <a:pt x="1307604" y="1621028"/>
                  </a:lnTo>
                  <a:close/>
                </a:path>
                <a:path w="1621154" h="4844415">
                  <a:moveTo>
                    <a:pt x="1307604" y="127"/>
                  </a:moveTo>
                  <a:lnTo>
                    <a:pt x="1289697" y="127"/>
                  </a:lnTo>
                  <a:lnTo>
                    <a:pt x="1289697" y="304596"/>
                  </a:lnTo>
                  <a:lnTo>
                    <a:pt x="1307604" y="304596"/>
                  </a:lnTo>
                  <a:lnTo>
                    <a:pt x="1307604" y="127"/>
                  </a:lnTo>
                  <a:close/>
                </a:path>
                <a:path w="1621154" h="4844415">
                  <a:moveTo>
                    <a:pt x="1621078" y="1603108"/>
                  </a:moveTo>
                  <a:lnTo>
                    <a:pt x="8953" y="1603108"/>
                  </a:lnTo>
                  <a:lnTo>
                    <a:pt x="8953" y="1611998"/>
                  </a:lnTo>
                  <a:lnTo>
                    <a:pt x="0" y="1611998"/>
                  </a:lnTo>
                  <a:lnTo>
                    <a:pt x="0" y="3223539"/>
                  </a:lnTo>
                  <a:lnTo>
                    <a:pt x="17907" y="3223539"/>
                  </a:lnTo>
                  <a:lnTo>
                    <a:pt x="17907" y="2911132"/>
                  </a:lnTo>
                  <a:lnTo>
                    <a:pt x="322414" y="2911132"/>
                  </a:lnTo>
                  <a:lnTo>
                    <a:pt x="322414" y="3223984"/>
                  </a:lnTo>
                  <a:lnTo>
                    <a:pt x="8953" y="3223984"/>
                  </a:lnTo>
                  <a:lnTo>
                    <a:pt x="8953" y="3232874"/>
                  </a:lnTo>
                  <a:lnTo>
                    <a:pt x="0" y="3232874"/>
                  </a:lnTo>
                  <a:lnTo>
                    <a:pt x="0" y="3241764"/>
                  </a:lnTo>
                  <a:lnTo>
                    <a:pt x="0" y="3546538"/>
                  </a:lnTo>
                  <a:lnTo>
                    <a:pt x="0" y="4844402"/>
                  </a:lnTo>
                  <a:lnTo>
                    <a:pt x="17907" y="4844402"/>
                  </a:lnTo>
                  <a:lnTo>
                    <a:pt x="17907" y="4531995"/>
                  </a:lnTo>
                  <a:lnTo>
                    <a:pt x="1621078" y="4531995"/>
                  </a:lnTo>
                  <a:lnTo>
                    <a:pt x="1621078" y="4512945"/>
                  </a:lnTo>
                  <a:lnTo>
                    <a:pt x="17907" y="4512945"/>
                  </a:lnTo>
                  <a:lnTo>
                    <a:pt x="17907" y="4209440"/>
                  </a:lnTo>
                  <a:lnTo>
                    <a:pt x="1621078" y="4209440"/>
                  </a:lnTo>
                  <a:lnTo>
                    <a:pt x="1621078" y="4191660"/>
                  </a:lnTo>
                  <a:lnTo>
                    <a:pt x="17907" y="4191660"/>
                  </a:lnTo>
                  <a:lnTo>
                    <a:pt x="17907" y="3886873"/>
                  </a:lnTo>
                  <a:lnTo>
                    <a:pt x="1621078" y="3886873"/>
                  </a:lnTo>
                  <a:lnTo>
                    <a:pt x="1621078" y="3869105"/>
                  </a:lnTo>
                  <a:lnTo>
                    <a:pt x="17907" y="3869105"/>
                  </a:lnTo>
                  <a:lnTo>
                    <a:pt x="17907" y="3564318"/>
                  </a:lnTo>
                  <a:lnTo>
                    <a:pt x="1621078" y="3564318"/>
                  </a:lnTo>
                  <a:lnTo>
                    <a:pt x="1621078" y="3546538"/>
                  </a:lnTo>
                  <a:lnTo>
                    <a:pt x="17907" y="3546538"/>
                  </a:lnTo>
                  <a:lnTo>
                    <a:pt x="17907" y="3241764"/>
                  </a:lnTo>
                  <a:lnTo>
                    <a:pt x="1621078" y="3241764"/>
                  </a:lnTo>
                  <a:lnTo>
                    <a:pt x="1621078" y="3232874"/>
                  </a:lnTo>
                  <a:lnTo>
                    <a:pt x="1621078" y="3223984"/>
                  </a:lnTo>
                  <a:lnTo>
                    <a:pt x="1307604" y="3223984"/>
                  </a:lnTo>
                  <a:lnTo>
                    <a:pt x="1307604" y="2911132"/>
                  </a:lnTo>
                  <a:lnTo>
                    <a:pt x="1621078" y="2911132"/>
                  </a:lnTo>
                  <a:lnTo>
                    <a:pt x="1621078" y="2892082"/>
                  </a:lnTo>
                  <a:lnTo>
                    <a:pt x="1307604" y="2892082"/>
                  </a:lnTo>
                  <a:lnTo>
                    <a:pt x="1307604" y="2588577"/>
                  </a:lnTo>
                  <a:lnTo>
                    <a:pt x="1621078" y="2588577"/>
                  </a:lnTo>
                  <a:lnTo>
                    <a:pt x="1621078" y="2570797"/>
                  </a:lnTo>
                  <a:lnTo>
                    <a:pt x="1289697" y="2570797"/>
                  </a:lnTo>
                  <a:lnTo>
                    <a:pt x="1289697" y="2588577"/>
                  </a:lnTo>
                  <a:lnTo>
                    <a:pt x="1289697" y="2892082"/>
                  </a:lnTo>
                  <a:lnTo>
                    <a:pt x="1289697" y="2911132"/>
                  </a:lnTo>
                  <a:lnTo>
                    <a:pt x="1289697" y="3223984"/>
                  </a:lnTo>
                  <a:lnTo>
                    <a:pt x="985177" y="3223984"/>
                  </a:lnTo>
                  <a:lnTo>
                    <a:pt x="985177" y="2911132"/>
                  </a:lnTo>
                  <a:lnTo>
                    <a:pt x="1289697" y="2911132"/>
                  </a:lnTo>
                  <a:lnTo>
                    <a:pt x="1289697" y="2892082"/>
                  </a:lnTo>
                  <a:lnTo>
                    <a:pt x="985177" y="2892082"/>
                  </a:lnTo>
                  <a:lnTo>
                    <a:pt x="985177" y="2588577"/>
                  </a:lnTo>
                  <a:lnTo>
                    <a:pt x="1289697" y="2588577"/>
                  </a:lnTo>
                  <a:lnTo>
                    <a:pt x="1289697" y="2570797"/>
                  </a:lnTo>
                  <a:lnTo>
                    <a:pt x="967270" y="2570797"/>
                  </a:lnTo>
                  <a:lnTo>
                    <a:pt x="967270" y="2588577"/>
                  </a:lnTo>
                  <a:lnTo>
                    <a:pt x="967270" y="2892082"/>
                  </a:lnTo>
                  <a:lnTo>
                    <a:pt x="967270" y="2911132"/>
                  </a:lnTo>
                  <a:lnTo>
                    <a:pt x="967270" y="3223984"/>
                  </a:lnTo>
                  <a:lnTo>
                    <a:pt x="662762" y="3223984"/>
                  </a:lnTo>
                  <a:lnTo>
                    <a:pt x="662762" y="2911132"/>
                  </a:lnTo>
                  <a:lnTo>
                    <a:pt x="967270" y="2911132"/>
                  </a:lnTo>
                  <a:lnTo>
                    <a:pt x="967270" y="2892082"/>
                  </a:lnTo>
                  <a:lnTo>
                    <a:pt x="662762" y="2892082"/>
                  </a:lnTo>
                  <a:lnTo>
                    <a:pt x="662762" y="2588577"/>
                  </a:lnTo>
                  <a:lnTo>
                    <a:pt x="967270" y="2588577"/>
                  </a:lnTo>
                  <a:lnTo>
                    <a:pt x="967270" y="2570797"/>
                  </a:lnTo>
                  <a:lnTo>
                    <a:pt x="644842" y="2570797"/>
                  </a:lnTo>
                  <a:lnTo>
                    <a:pt x="644842" y="2588577"/>
                  </a:lnTo>
                  <a:lnTo>
                    <a:pt x="644842" y="2892082"/>
                  </a:lnTo>
                  <a:lnTo>
                    <a:pt x="644842" y="2911132"/>
                  </a:lnTo>
                  <a:lnTo>
                    <a:pt x="644842" y="3223984"/>
                  </a:lnTo>
                  <a:lnTo>
                    <a:pt x="340334" y="3223984"/>
                  </a:lnTo>
                  <a:lnTo>
                    <a:pt x="340334" y="2911132"/>
                  </a:lnTo>
                  <a:lnTo>
                    <a:pt x="644842" y="2911132"/>
                  </a:lnTo>
                  <a:lnTo>
                    <a:pt x="644842" y="2892082"/>
                  </a:lnTo>
                  <a:lnTo>
                    <a:pt x="340334" y="2892082"/>
                  </a:lnTo>
                  <a:lnTo>
                    <a:pt x="340334" y="2588577"/>
                  </a:lnTo>
                  <a:lnTo>
                    <a:pt x="644842" y="2588577"/>
                  </a:lnTo>
                  <a:lnTo>
                    <a:pt x="644842" y="2570797"/>
                  </a:lnTo>
                  <a:lnTo>
                    <a:pt x="322414" y="2570797"/>
                  </a:lnTo>
                  <a:lnTo>
                    <a:pt x="322414" y="2588577"/>
                  </a:lnTo>
                  <a:lnTo>
                    <a:pt x="322414" y="2892082"/>
                  </a:lnTo>
                  <a:lnTo>
                    <a:pt x="17907" y="2892082"/>
                  </a:lnTo>
                  <a:lnTo>
                    <a:pt x="17907" y="2588577"/>
                  </a:lnTo>
                  <a:lnTo>
                    <a:pt x="322414" y="2588577"/>
                  </a:lnTo>
                  <a:lnTo>
                    <a:pt x="322414" y="2570797"/>
                  </a:lnTo>
                  <a:lnTo>
                    <a:pt x="17907" y="2570797"/>
                  </a:lnTo>
                  <a:lnTo>
                    <a:pt x="17907" y="2266010"/>
                  </a:lnTo>
                  <a:lnTo>
                    <a:pt x="322414" y="2266010"/>
                  </a:lnTo>
                  <a:lnTo>
                    <a:pt x="322414" y="2570264"/>
                  </a:lnTo>
                  <a:lnTo>
                    <a:pt x="340334" y="2570264"/>
                  </a:lnTo>
                  <a:lnTo>
                    <a:pt x="340334" y="2266010"/>
                  </a:lnTo>
                  <a:lnTo>
                    <a:pt x="644842" y="2266010"/>
                  </a:lnTo>
                  <a:lnTo>
                    <a:pt x="644842" y="2570264"/>
                  </a:lnTo>
                  <a:lnTo>
                    <a:pt x="662762" y="2570264"/>
                  </a:lnTo>
                  <a:lnTo>
                    <a:pt x="662762" y="2266010"/>
                  </a:lnTo>
                  <a:lnTo>
                    <a:pt x="967270" y="2266010"/>
                  </a:lnTo>
                  <a:lnTo>
                    <a:pt x="967270" y="2570264"/>
                  </a:lnTo>
                  <a:lnTo>
                    <a:pt x="985177" y="2570264"/>
                  </a:lnTo>
                  <a:lnTo>
                    <a:pt x="985177" y="2266010"/>
                  </a:lnTo>
                  <a:lnTo>
                    <a:pt x="1289697" y="2266010"/>
                  </a:lnTo>
                  <a:lnTo>
                    <a:pt x="1289697" y="2570264"/>
                  </a:lnTo>
                  <a:lnTo>
                    <a:pt x="1307604" y="2570264"/>
                  </a:lnTo>
                  <a:lnTo>
                    <a:pt x="1307604" y="2266010"/>
                  </a:lnTo>
                  <a:lnTo>
                    <a:pt x="1621078" y="2266010"/>
                  </a:lnTo>
                  <a:lnTo>
                    <a:pt x="1621078" y="2248230"/>
                  </a:lnTo>
                  <a:lnTo>
                    <a:pt x="17907" y="2248230"/>
                  </a:lnTo>
                  <a:lnTo>
                    <a:pt x="17907" y="1943455"/>
                  </a:lnTo>
                  <a:lnTo>
                    <a:pt x="322414" y="1943455"/>
                  </a:lnTo>
                  <a:lnTo>
                    <a:pt x="322414" y="2247887"/>
                  </a:lnTo>
                  <a:lnTo>
                    <a:pt x="340334" y="2247887"/>
                  </a:lnTo>
                  <a:lnTo>
                    <a:pt x="340334" y="1943455"/>
                  </a:lnTo>
                  <a:lnTo>
                    <a:pt x="644842" y="1943455"/>
                  </a:lnTo>
                  <a:lnTo>
                    <a:pt x="644842" y="2247887"/>
                  </a:lnTo>
                  <a:lnTo>
                    <a:pt x="662762" y="2247887"/>
                  </a:lnTo>
                  <a:lnTo>
                    <a:pt x="662762" y="1943455"/>
                  </a:lnTo>
                  <a:lnTo>
                    <a:pt x="967270" y="1943455"/>
                  </a:lnTo>
                  <a:lnTo>
                    <a:pt x="967270" y="2247887"/>
                  </a:lnTo>
                  <a:lnTo>
                    <a:pt x="985177" y="2247887"/>
                  </a:lnTo>
                  <a:lnTo>
                    <a:pt x="985177" y="1943455"/>
                  </a:lnTo>
                  <a:lnTo>
                    <a:pt x="1289697" y="1943455"/>
                  </a:lnTo>
                  <a:lnTo>
                    <a:pt x="1289697" y="2247887"/>
                  </a:lnTo>
                  <a:lnTo>
                    <a:pt x="1307604" y="2247887"/>
                  </a:lnTo>
                  <a:lnTo>
                    <a:pt x="1307604" y="1943455"/>
                  </a:lnTo>
                  <a:lnTo>
                    <a:pt x="1621078" y="1943455"/>
                  </a:lnTo>
                  <a:lnTo>
                    <a:pt x="1621078" y="1925675"/>
                  </a:lnTo>
                  <a:lnTo>
                    <a:pt x="17907" y="1925675"/>
                  </a:lnTo>
                  <a:lnTo>
                    <a:pt x="17907" y="1620888"/>
                  </a:lnTo>
                  <a:lnTo>
                    <a:pt x="1621078" y="1620888"/>
                  </a:lnTo>
                  <a:lnTo>
                    <a:pt x="1621078" y="1611998"/>
                  </a:lnTo>
                  <a:lnTo>
                    <a:pt x="1621078" y="1603108"/>
                  </a:lnTo>
                  <a:close/>
                </a:path>
                <a:path w="1621154" h="4844415">
                  <a:moveTo>
                    <a:pt x="1621078" y="304774"/>
                  </a:moveTo>
                  <a:lnTo>
                    <a:pt x="17907" y="304774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38"/>
                  </a:lnTo>
                  <a:lnTo>
                    <a:pt x="17907" y="1602638"/>
                  </a:lnTo>
                  <a:lnTo>
                    <a:pt x="17907" y="1290243"/>
                  </a:lnTo>
                  <a:lnTo>
                    <a:pt x="322414" y="1290243"/>
                  </a:lnTo>
                  <a:lnTo>
                    <a:pt x="322414" y="1603095"/>
                  </a:lnTo>
                  <a:lnTo>
                    <a:pt x="340334" y="1603095"/>
                  </a:lnTo>
                  <a:lnTo>
                    <a:pt x="340334" y="1290243"/>
                  </a:lnTo>
                  <a:lnTo>
                    <a:pt x="644842" y="1290243"/>
                  </a:lnTo>
                  <a:lnTo>
                    <a:pt x="644842" y="1603095"/>
                  </a:lnTo>
                  <a:lnTo>
                    <a:pt x="662762" y="1603095"/>
                  </a:lnTo>
                  <a:lnTo>
                    <a:pt x="662762" y="1290243"/>
                  </a:lnTo>
                  <a:lnTo>
                    <a:pt x="967270" y="1290243"/>
                  </a:lnTo>
                  <a:lnTo>
                    <a:pt x="967270" y="1603095"/>
                  </a:lnTo>
                  <a:lnTo>
                    <a:pt x="985177" y="1603095"/>
                  </a:lnTo>
                  <a:lnTo>
                    <a:pt x="985177" y="1290243"/>
                  </a:lnTo>
                  <a:lnTo>
                    <a:pt x="1289697" y="1290243"/>
                  </a:lnTo>
                  <a:lnTo>
                    <a:pt x="1289697" y="1603095"/>
                  </a:lnTo>
                  <a:lnTo>
                    <a:pt x="1307604" y="1603095"/>
                  </a:lnTo>
                  <a:lnTo>
                    <a:pt x="1307604" y="1290243"/>
                  </a:lnTo>
                  <a:lnTo>
                    <a:pt x="1621078" y="1290243"/>
                  </a:lnTo>
                  <a:lnTo>
                    <a:pt x="1621078" y="1271193"/>
                  </a:lnTo>
                  <a:lnTo>
                    <a:pt x="1307604" y="1271193"/>
                  </a:lnTo>
                  <a:lnTo>
                    <a:pt x="1307604" y="967676"/>
                  </a:lnTo>
                  <a:lnTo>
                    <a:pt x="1621078" y="967676"/>
                  </a:lnTo>
                  <a:lnTo>
                    <a:pt x="1621078" y="949896"/>
                  </a:lnTo>
                  <a:lnTo>
                    <a:pt x="1289697" y="949896"/>
                  </a:lnTo>
                  <a:lnTo>
                    <a:pt x="1289697" y="967676"/>
                  </a:lnTo>
                  <a:lnTo>
                    <a:pt x="1289697" y="1271193"/>
                  </a:lnTo>
                  <a:lnTo>
                    <a:pt x="985177" y="1271193"/>
                  </a:lnTo>
                  <a:lnTo>
                    <a:pt x="985177" y="967676"/>
                  </a:lnTo>
                  <a:lnTo>
                    <a:pt x="1289697" y="967676"/>
                  </a:lnTo>
                  <a:lnTo>
                    <a:pt x="1289697" y="949896"/>
                  </a:lnTo>
                  <a:lnTo>
                    <a:pt x="967270" y="949896"/>
                  </a:lnTo>
                  <a:lnTo>
                    <a:pt x="967270" y="967676"/>
                  </a:lnTo>
                  <a:lnTo>
                    <a:pt x="967270" y="1271193"/>
                  </a:lnTo>
                  <a:lnTo>
                    <a:pt x="662762" y="1271193"/>
                  </a:lnTo>
                  <a:lnTo>
                    <a:pt x="662762" y="967676"/>
                  </a:lnTo>
                  <a:lnTo>
                    <a:pt x="967270" y="967676"/>
                  </a:lnTo>
                  <a:lnTo>
                    <a:pt x="967270" y="949896"/>
                  </a:lnTo>
                  <a:lnTo>
                    <a:pt x="644842" y="949896"/>
                  </a:lnTo>
                  <a:lnTo>
                    <a:pt x="644842" y="967676"/>
                  </a:lnTo>
                  <a:lnTo>
                    <a:pt x="644842" y="1271193"/>
                  </a:lnTo>
                  <a:lnTo>
                    <a:pt x="340334" y="1271193"/>
                  </a:lnTo>
                  <a:lnTo>
                    <a:pt x="340334" y="967676"/>
                  </a:lnTo>
                  <a:lnTo>
                    <a:pt x="644842" y="967676"/>
                  </a:lnTo>
                  <a:lnTo>
                    <a:pt x="644842" y="949896"/>
                  </a:lnTo>
                  <a:lnTo>
                    <a:pt x="322414" y="949896"/>
                  </a:lnTo>
                  <a:lnTo>
                    <a:pt x="322414" y="967676"/>
                  </a:lnTo>
                  <a:lnTo>
                    <a:pt x="322414" y="1271193"/>
                  </a:lnTo>
                  <a:lnTo>
                    <a:pt x="17907" y="1271193"/>
                  </a:lnTo>
                  <a:lnTo>
                    <a:pt x="17907" y="967676"/>
                  </a:lnTo>
                  <a:lnTo>
                    <a:pt x="322414" y="967676"/>
                  </a:lnTo>
                  <a:lnTo>
                    <a:pt x="322414" y="949896"/>
                  </a:lnTo>
                  <a:lnTo>
                    <a:pt x="17907" y="949896"/>
                  </a:lnTo>
                  <a:lnTo>
                    <a:pt x="17907" y="645121"/>
                  </a:lnTo>
                  <a:lnTo>
                    <a:pt x="322414" y="645121"/>
                  </a:lnTo>
                  <a:lnTo>
                    <a:pt x="322414" y="949375"/>
                  </a:lnTo>
                  <a:lnTo>
                    <a:pt x="340334" y="949375"/>
                  </a:lnTo>
                  <a:lnTo>
                    <a:pt x="340334" y="645121"/>
                  </a:lnTo>
                  <a:lnTo>
                    <a:pt x="644842" y="645121"/>
                  </a:lnTo>
                  <a:lnTo>
                    <a:pt x="644842" y="949375"/>
                  </a:lnTo>
                  <a:lnTo>
                    <a:pt x="662762" y="949375"/>
                  </a:lnTo>
                  <a:lnTo>
                    <a:pt x="662762" y="645121"/>
                  </a:lnTo>
                  <a:lnTo>
                    <a:pt x="967270" y="645121"/>
                  </a:lnTo>
                  <a:lnTo>
                    <a:pt x="967270" y="949375"/>
                  </a:lnTo>
                  <a:lnTo>
                    <a:pt x="985177" y="949375"/>
                  </a:lnTo>
                  <a:lnTo>
                    <a:pt x="985177" y="645121"/>
                  </a:lnTo>
                  <a:lnTo>
                    <a:pt x="1289697" y="645121"/>
                  </a:lnTo>
                  <a:lnTo>
                    <a:pt x="1289697" y="949375"/>
                  </a:lnTo>
                  <a:lnTo>
                    <a:pt x="1307604" y="949375"/>
                  </a:lnTo>
                  <a:lnTo>
                    <a:pt x="1307604" y="645121"/>
                  </a:lnTo>
                  <a:lnTo>
                    <a:pt x="1621078" y="645121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54"/>
                  </a:lnTo>
                  <a:lnTo>
                    <a:pt x="322414" y="322554"/>
                  </a:lnTo>
                  <a:lnTo>
                    <a:pt x="322414" y="626986"/>
                  </a:lnTo>
                  <a:lnTo>
                    <a:pt x="340334" y="626986"/>
                  </a:lnTo>
                  <a:lnTo>
                    <a:pt x="340334" y="322554"/>
                  </a:lnTo>
                  <a:lnTo>
                    <a:pt x="644842" y="322554"/>
                  </a:lnTo>
                  <a:lnTo>
                    <a:pt x="644842" y="626986"/>
                  </a:lnTo>
                  <a:lnTo>
                    <a:pt x="662762" y="626986"/>
                  </a:lnTo>
                  <a:lnTo>
                    <a:pt x="662762" y="322554"/>
                  </a:lnTo>
                  <a:lnTo>
                    <a:pt x="967270" y="322554"/>
                  </a:lnTo>
                  <a:lnTo>
                    <a:pt x="967270" y="626986"/>
                  </a:lnTo>
                  <a:lnTo>
                    <a:pt x="985177" y="626986"/>
                  </a:lnTo>
                  <a:lnTo>
                    <a:pt x="985177" y="322554"/>
                  </a:lnTo>
                  <a:lnTo>
                    <a:pt x="1289697" y="322554"/>
                  </a:lnTo>
                  <a:lnTo>
                    <a:pt x="1289697" y="626986"/>
                  </a:lnTo>
                  <a:lnTo>
                    <a:pt x="1307604" y="626986"/>
                  </a:lnTo>
                  <a:lnTo>
                    <a:pt x="1307604" y="322554"/>
                  </a:lnTo>
                  <a:lnTo>
                    <a:pt x="1621078" y="322554"/>
                  </a:lnTo>
                  <a:lnTo>
                    <a:pt x="1621078" y="30477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90059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17907" y="7743253"/>
                  </a:moveTo>
                  <a:lnTo>
                    <a:pt x="0" y="7743253"/>
                  </a:lnTo>
                  <a:lnTo>
                    <a:pt x="0" y="8055661"/>
                  </a:lnTo>
                  <a:lnTo>
                    <a:pt x="17907" y="8055661"/>
                  </a:lnTo>
                  <a:lnTo>
                    <a:pt x="17907" y="7743253"/>
                  </a:lnTo>
                  <a:close/>
                </a:path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340334" y="7420305"/>
                  </a:moveTo>
                  <a:lnTo>
                    <a:pt x="322414" y="7420305"/>
                  </a:lnTo>
                  <a:lnTo>
                    <a:pt x="322414" y="7724775"/>
                  </a:lnTo>
                  <a:lnTo>
                    <a:pt x="340334" y="7724775"/>
                  </a:lnTo>
                  <a:lnTo>
                    <a:pt x="340334" y="7420305"/>
                  </a:lnTo>
                  <a:close/>
                </a:path>
                <a:path w="3242309" h="10288270">
                  <a:moveTo>
                    <a:pt x="340334" y="7097916"/>
                  </a:moveTo>
                  <a:lnTo>
                    <a:pt x="322414" y="7097916"/>
                  </a:lnTo>
                  <a:lnTo>
                    <a:pt x="322414" y="7402385"/>
                  </a:lnTo>
                  <a:lnTo>
                    <a:pt x="340334" y="7402385"/>
                  </a:lnTo>
                  <a:lnTo>
                    <a:pt x="340334" y="7097916"/>
                  </a:lnTo>
                  <a:close/>
                </a:path>
                <a:path w="3242309" h="10288270">
                  <a:moveTo>
                    <a:pt x="340334" y="6775539"/>
                  </a:moveTo>
                  <a:lnTo>
                    <a:pt x="322414" y="6775539"/>
                  </a:lnTo>
                  <a:lnTo>
                    <a:pt x="322414" y="7080009"/>
                  </a:lnTo>
                  <a:lnTo>
                    <a:pt x="340334" y="7080009"/>
                  </a:lnTo>
                  <a:lnTo>
                    <a:pt x="340334" y="6775539"/>
                  </a:lnTo>
                  <a:close/>
                </a:path>
                <a:path w="3242309" h="10288270">
                  <a:moveTo>
                    <a:pt x="340334" y="6453149"/>
                  </a:moveTo>
                  <a:lnTo>
                    <a:pt x="322414" y="6453149"/>
                  </a:lnTo>
                  <a:lnTo>
                    <a:pt x="322414" y="6757619"/>
                  </a:lnTo>
                  <a:lnTo>
                    <a:pt x="340334" y="6757619"/>
                  </a:lnTo>
                  <a:lnTo>
                    <a:pt x="340334" y="6453149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662762" y="7420305"/>
                  </a:moveTo>
                  <a:lnTo>
                    <a:pt x="644842" y="7420305"/>
                  </a:lnTo>
                  <a:lnTo>
                    <a:pt x="644842" y="7724775"/>
                  </a:lnTo>
                  <a:lnTo>
                    <a:pt x="662762" y="7724775"/>
                  </a:lnTo>
                  <a:lnTo>
                    <a:pt x="662762" y="7420305"/>
                  </a:lnTo>
                  <a:close/>
                </a:path>
                <a:path w="3242309" h="10288270">
                  <a:moveTo>
                    <a:pt x="662762" y="7097916"/>
                  </a:moveTo>
                  <a:lnTo>
                    <a:pt x="644842" y="7097916"/>
                  </a:lnTo>
                  <a:lnTo>
                    <a:pt x="644842" y="7402385"/>
                  </a:lnTo>
                  <a:lnTo>
                    <a:pt x="662762" y="7402385"/>
                  </a:lnTo>
                  <a:lnTo>
                    <a:pt x="662762" y="7097916"/>
                  </a:lnTo>
                  <a:close/>
                </a:path>
                <a:path w="3242309" h="10288270">
                  <a:moveTo>
                    <a:pt x="662762" y="6775539"/>
                  </a:moveTo>
                  <a:lnTo>
                    <a:pt x="644842" y="6775539"/>
                  </a:lnTo>
                  <a:lnTo>
                    <a:pt x="644842" y="7080009"/>
                  </a:lnTo>
                  <a:lnTo>
                    <a:pt x="662762" y="7080009"/>
                  </a:lnTo>
                  <a:lnTo>
                    <a:pt x="662762" y="6775539"/>
                  </a:lnTo>
                  <a:close/>
                </a:path>
                <a:path w="3242309" h="10288270">
                  <a:moveTo>
                    <a:pt x="662762" y="6453149"/>
                  </a:moveTo>
                  <a:lnTo>
                    <a:pt x="644842" y="6453149"/>
                  </a:lnTo>
                  <a:lnTo>
                    <a:pt x="644842" y="6757619"/>
                  </a:lnTo>
                  <a:lnTo>
                    <a:pt x="662762" y="6757619"/>
                  </a:lnTo>
                  <a:lnTo>
                    <a:pt x="662762" y="6453149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985177" y="7420305"/>
                  </a:moveTo>
                  <a:lnTo>
                    <a:pt x="967270" y="7420305"/>
                  </a:lnTo>
                  <a:lnTo>
                    <a:pt x="967270" y="7724775"/>
                  </a:lnTo>
                  <a:lnTo>
                    <a:pt x="985177" y="7724775"/>
                  </a:lnTo>
                  <a:lnTo>
                    <a:pt x="985177" y="7420305"/>
                  </a:lnTo>
                  <a:close/>
                </a:path>
                <a:path w="3242309" h="10288270">
                  <a:moveTo>
                    <a:pt x="985177" y="7097916"/>
                  </a:moveTo>
                  <a:lnTo>
                    <a:pt x="967270" y="7097916"/>
                  </a:lnTo>
                  <a:lnTo>
                    <a:pt x="967270" y="7402385"/>
                  </a:lnTo>
                  <a:lnTo>
                    <a:pt x="985177" y="7402385"/>
                  </a:lnTo>
                  <a:lnTo>
                    <a:pt x="985177" y="7097916"/>
                  </a:lnTo>
                  <a:close/>
                </a:path>
                <a:path w="3242309" h="10288270">
                  <a:moveTo>
                    <a:pt x="985177" y="6775539"/>
                  </a:moveTo>
                  <a:lnTo>
                    <a:pt x="967270" y="6775539"/>
                  </a:lnTo>
                  <a:lnTo>
                    <a:pt x="967270" y="7080009"/>
                  </a:lnTo>
                  <a:lnTo>
                    <a:pt x="985177" y="7080009"/>
                  </a:lnTo>
                  <a:lnTo>
                    <a:pt x="985177" y="6775539"/>
                  </a:lnTo>
                  <a:close/>
                </a:path>
                <a:path w="3242309" h="10288270">
                  <a:moveTo>
                    <a:pt x="985177" y="6453149"/>
                  </a:moveTo>
                  <a:lnTo>
                    <a:pt x="967270" y="6453149"/>
                  </a:lnTo>
                  <a:lnTo>
                    <a:pt x="967270" y="6757619"/>
                  </a:lnTo>
                  <a:lnTo>
                    <a:pt x="985177" y="6757619"/>
                  </a:lnTo>
                  <a:lnTo>
                    <a:pt x="985177" y="6453149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307604" y="7420305"/>
                  </a:moveTo>
                  <a:lnTo>
                    <a:pt x="1289697" y="7420305"/>
                  </a:lnTo>
                  <a:lnTo>
                    <a:pt x="1289697" y="7724775"/>
                  </a:lnTo>
                  <a:lnTo>
                    <a:pt x="1307604" y="7724775"/>
                  </a:lnTo>
                  <a:lnTo>
                    <a:pt x="1307604" y="7420305"/>
                  </a:lnTo>
                  <a:close/>
                </a:path>
                <a:path w="3242309" h="10288270">
                  <a:moveTo>
                    <a:pt x="1307604" y="7097916"/>
                  </a:moveTo>
                  <a:lnTo>
                    <a:pt x="1289697" y="7097916"/>
                  </a:lnTo>
                  <a:lnTo>
                    <a:pt x="1289697" y="7402385"/>
                  </a:lnTo>
                  <a:lnTo>
                    <a:pt x="1307604" y="7402385"/>
                  </a:lnTo>
                  <a:lnTo>
                    <a:pt x="1307604" y="7097916"/>
                  </a:lnTo>
                  <a:close/>
                </a:path>
                <a:path w="3242309" h="10288270">
                  <a:moveTo>
                    <a:pt x="1307604" y="6775539"/>
                  </a:moveTo>
                  <a:lnTo>
                    <a:pt x="1289697" y="6775539"/>
                  </a:lnTo>
                  <a:lnTo>
                    <a:pt x="1289697" y="7080009"/>
                  </a:lnTo>
                  <a:lnTo>
                    <a:pt x="1307604" y="7080009"/>
                  </a:lnTo>
                  <a:lnTo>
                    <a:pt x="1307604" y="6775539"/>
                  </a:lnTo>
                  <a:close/>
                </a:path>
                <a:path w="3242309" h="10288270">
                  <a:moveTo>
                    <a:pt x="1307604" y="6453149"/>
                  </a:moveTo>
                  <a:lnTo>
                    <a:pt x="1289697" y="6453149"/>
                  </a:lnTo>
                  <a:lnTo>
                    <a:pt x="1289697" y="6757619"/>
                  </a:lnTo>
                  <a:lnTo>
                    <a:pt x="1307604" y="6757619"/>
                  </a:lnTo>
                  <a:lnTo>
                    <a:pt x="1307604" y="6453149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340334" y="8056105"/>
                  </a:lnTo>
                  <a:lnTo>
                    <a:pt x="340334" y="7742682"/>
                  </a:lnTo>
                  <a:lnTo>
                    <a:pt x="322414" y="7742682"/>
                  </a:lnTo>
                  <a:lnTo>
                    <a:pt x="322414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09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811138" y="11"/>
              <a:ext cx="1621155" cy="4813935"/>
            </a:xfrm>
            <a:custGeom>
              <a:avLst/>
              <a:gdLst/>
              <a:ahLst/>
              <a:cxnLst/>
              <a:rect l="l" t="t" r="r" b="b"/>
              <a:pathLst>
                <a:path w="1621155" h="4813935">
                  <a:moveTo>
                    <a:pt x="340334" y="3211169"/>
                  </a:moveTo>
                  <a:lnTo>
                    <a:pt x="322414" y="3211169"/>
                  </a:lnTo>
                  <a:lnTo>
                    <a:pt x="322414" y="3515639"/>
                  </a:lnTo>
                  <a:lnTo>
                    <a:pt x="340334" y="3515639"/>
                  </a:lnTo>
                  <a:lnTo>
                    <a:pt x="340334" y="3211169"/>
                  </a:lnTo>
                  <a:close/>
                </a:path>
                <a:path w="1621155" h="4813935">
                  <a:moveTo>
                    <a:pt x="340334" y="1590306"/>
                  </a:moveTo>
                  <a:lnTo>
                    <a:pt x="322414" y="1590306"/>
                  </a:lnTo>
                  <a:lnTo>
                    <a:pt x="322414" y="1894789"/>
                  </a:lnTo>
                  <a:lnTo>
                    <a:pt x="340334" y="1894789"/>
                  </a:lnTo>
                  <a:lnTo>
                    <a:pt x="340334" y="1590306"/>
                  </a:lnTo>
                  <a:close/>
                </a:path>
                <a:path w="1621155" h="4813935">
                  <a:moveTo>
                    <a:pt x="340334" y="614197"/>
                  </a:moveTo>
                  <a:lnTo>
                    <a:pt x="322414" y="614197"/>
                  </a:lnTo>
                  <a:lnTo>
                    <a:pt x="322414" y="918679"/>
                  </a:lnTo>
                  <a:lnTo>
                    <a:pt x="340334" y="918679"/>
                  </a:lnTo>
                  <a:lnTo>
                    <a:pt x="340334" y="614197"/>
                  </a:lnTo>
                  <a:close/>
                </a:path>
                <a:path w="1621155" h="4813935">
                  <a:moveTo>
                    <a:pt x="340334" y="291820"/>
                  </a:moveTo>
                  <a:lnTo>
                    <a:pt x="322414" y="291820"/>
                  </a:lnTo>
                  <a:lnTo>
                    <a:pt x="322414" y="596290"/>
                  </a:lnTo>
                  <a:lnTo>
                    <a:pt x="340334" y="596290"/>
                  </a:lnTo>
                  <a:lnTo>
                    <a:pt x="340334" y="291820"/>
                  </a:lnTo>
                  <a:close/>
                </a:path>
                <a:path w="1621155" h="4813935">
                  <a:moveTo>
                    <a:pt x="340334" y="0"/>
                  </a:moveTo>
                  <a:lnTo>
                    <a:pt x="322414" y="0"/>
                  </a:lnTo>
                  <a:lnTo>
                    <a:pt x="322414" y="273913"/>
                  </a:lnTo>
                  <a:lnTo>
                    <a:pt x="340334" y="273913"/>
                  </a:lnTo>
                  <a:lnTo>
                    <a:pt x="340334" y="0"/>
                  </a:lnTo>
                  <a:close/>
                </a:path>
                <a:path w="1621155" h="4813935">
                  <a:moveTo>
                    <a:pt x="662762" y="3211169"/>
                  </a:moveTo>
                  <a:lnTo>
                    <a:pt x="644842" y="3211169"/>
                  </a:lnTo>
                  <a:lnTo>
                    <a:pt x="644842" y="3515639"/>
                  </a:lnTo>
                  <a:lnTo>
                    <a:pt x="662762" y="3515639"/>
                  </a:lnTo>
                  <a:lnTo>
                    <a:pt x="662762" y="3211169"/>
                  </a:lnTo>
                  <a:close/>
                </a:path>
                <a:path w="1621155" h="4813935">
                  <a:moveTo>
                    <a:pt x="662762" y="1590306"/>
                  </a:moveTo>
                  <a:lnTo>
                    <a:pt x="644842" y="1590306"/>
                  </a:lnTo>
                  <a:lnTo>
                    <a:pt x="644842" y="1894789"/>
                  </a:lnTo>
                  <a:lnTo>
                    <a:pt x="662762" y="1894789"/>
                  </a:lnTo>
                  <a:lnTo>
                    <a:pt x="662762" y="1590306"/>
                  </a:lnTo>
                  <a:close/>
                </a:path>
                <a:path w="1621155" h="4813935">
                  <a:moveTo>
                    <a:pt x="662762" y="614197"/>
                  </a:moveTo>
                  <a:lnTo>
                    <a:pt x="644842" y="614197"/>
                  </a:lnTo>
                  <a:lnTo>
                    <a:pt x="644842" y="918679"/>
                  </a:lnTo>
                  <a:lnTo>
                    <a:pt x="662762" y="918679"/>
                  </a:lnTo>
                  <a:lnTo>
                    <a:pt x="662762" y="614197"/>
                  </a:lnTo>
                  <a:close/>
                </a:path>
                <a:path w="1621155" h="4813935">
                  <a:moveTo>
                    <a:pt x="662762" y="291820"/>
                  </a:moveTo>
                  <a:lnTo>
                    <a:pt x="644842" y="291820"/>
                  </a:lnTo>
                  <a:lnTo>
                    <a:pt x="644842" y="596290"/>
                  </a:lnTo>
                  <a:lnTo>
                    <a:pt x="662762" y="596290"/>
                  </a:lnTo>
                  <a:lnTo>
                    <a:pt x="662762" y="291820"/>
                  </a:lnTo>
                  <a:close/>
                </a:path>
                <a:path w="1621155" h="4813935">
                  <a:moveTo>
                    <a:pt x="662762" y="0"/>
                  </a:moveTo>
                  <a:lnTo>
                    <a:pt x="644842" y="0"/>
                  </a:lnTo>
                  <a:lnTo>
                    <a:pt x="644842" y="273913"/>
                  </a:lnTo>
                  <a:lnTo>
                    <a:pt x="662762" y="273913"/>
                  </a:lnTo>
                  <a:lnTo>
                    <a:pt x="662762" y="0"/>
                  </a:lnTo>
                  <a:close/>
                </a:path>
                <a:path w="1621155" h="4813935">
                  <a:moveTo>
                    <a:pt x="985177" y="3211169"/>
                  </a:moveTo>
                  <a:lnTo>
                    <a:pt x="967270" y="3211169"/>
                  </a:lnTo>
                  <a:lnTo>
                    <a:pt x="967270" y="3515639"/>
                  </a:lnTo>
                  <a:lnTo>
                    <a:pt x="985177" y="3515639"/>
                  </a:lnTo>
                  <a:lnTo>
                    <a:pt x="985177" y="3211169"/>
                  </a:lnTo>
                  <a:close/>
                </a:path>
                <a:path w="1621155" h="4813935">
                  <a:moveTo>
                    <a:pt x="985177" y="1590306"/>
                  </a:moveTo>
                  <a:lnTo>
                    <a:pt x="967270" y="1590306"/>
                  </a:lnTo>
                  <a:lnTo>
                    <a:pt x="967270" y="1894789"/>
                  </a:lnTo>
                  <a:lnTo>
                    <a:pt x="985177" y="1894789"/>
                  </a:lnTo>
                  <a:lnTo>
                    <a:pt x="985177" y="1590306"/>
                  </a:lnTo>
                  <a:close/>
                </a:path>
                <a:path w="1621155" h="4813935">
                  <a:moveTo>
                    <a:pt x="985177" y="614197"/>
                  </a:moveTo>
                  <a:lnTo>
                    <a:pt x="967270" y="614197"/>
                  </a:lnTo>
                  <a:lnTo>
                    <a:pt x="967270" y="918679"/>
                  </a:lnTo>
                  <a:lnTo>
                    <a:pt x="985177" y="918679"/>
                  </a:lnTo>
                  <a:lnTo>
                    <a:pt x="985177" y="614197"/>
                  </a:lnTo>
                  <a:close/>
                </a:path>
                <a:path w="1621155" h="4813935">
                  <a:moveTo>
                    <a:pt x="985177" y="291820"/>
                  </a:moveTo>
                  <a:lnTo>
                    <a:pt x="967270" y="291820"/>
                  </a:lnTo>
                  <a:lnTo>
                    <a:pt x="967270" y="596290"/>
                  </a:lnTo>
                  <a:lnTo>
                    <a:pt x="985177" y="596290"/>
                  </a:lnTo>
                  <a:lnTo>
                    <a:pt x="985177" y="291820"/>
                  </a:lnTo>
                  <a:close/>
                </a:path>
                <a:path w="1621155" h="4813935">
                  <a:moveTo>
                    <a:pt x="985177" y="0"/>
                  </a:moveTo>
                  <a:lnTo>
                    <a:pt x="967270" y="0"/>
                  </a:lnTo>
                  <a:lnTo>
                    <a:pt x="967270" y="273913"/>
                  </a:lnTo>
                  <a:lnTo>
                    <a:pt x="985177" y="273913"/>
                  </a:lnTo>
                  <a:lnTo>
                    <a:pt x="985177" y="0"/>
                  </a:lnTo>
                  <a:close/>
                </a:path>
                <a:path w="1621155" h="4813935">
                  <a:moveTo>
                    <a:pt x="1307604" y="3211169"/>
                  </a:moveTo>
                  <a:lnTo>
                    <a:pt x="1289697" y="3211169"/>
                  </a:lnTo>
                  <a:lnTo>
                    <a:pt x="1289697" y="3515639"/>
                  </a:lnTo>
                  <a:lnTo>
                    <a:pt x="1307604" y="3515639"/>
                  </a:lnTo>
                  <a:lnTo>
                    <a:pt x="1307604" y="3211169"/>
                  </a:lnTo>
                  <a:close/>
                </a:path>
                <a:path w="1621155" h="4813935">
                  <a:moveTo>
                    <a:pt x="1307604" y="1590306"/>
                  </a:moveTo>
                  <a:lnTo>
                    <a:pt x="1289697" y="1590306"/>
                  </a:lnTo>
                  <a:lnTo>
                    <a:pt x="1289697" y="1894789"/>
                  </a:lnTo>
                  <a:lnTo>
                    <a:pt x="1307604" y="1894789"/>
                  </a:lnTo>
                  <a:lnTo>
                    <a:pt x="1307604" y="1590306"/>
                  </a:lnTo>
                  <a:close/>
                </a:path>
                <a:path w="1621155" h="4813935">
                  <a:moveTo>
                    <a:pt x="1307604" y="614197"/>
                  </a:moveTo>
                  <a:lnTo>
                    <a:pt x="1289697" y="614197"/>
                  </a:lnTo>
                  <a:lnTo>
                    <a:pt x="1289697" y="918679"/>
                  </a:lnTo>
                  <a:lnTo>
                    <a:pt x="1307604" y="918679"/>
                  </a:lnTo>
                  <a:lnTo>
                    <a:pt x="1307604" y="614197"/>
                  </a:lnTo>
                  <a:close/>
                </a:path>
                <a:path w="1621155" h="4813935">
                  <a:moveTo>
                    <a:pt x="1307604" y="291820"/>
                  </a:moveTo>
                  <a:lnTo>
                    <a:pt x="1289697" y="291820"/>
                  </a:lnTo>
                  <a:lnTo>
                    <a:pt x="1289697" y="596290"/>
                  </a:lnTo>
                  <a:lnTo>
                    <a:pt x="1307604" y="596290"/>
                  </a:lnTo>
                  <a:lnTo>
                    <a:pt x="1307604" y="291820"/>
                  </a:lnTo>
                  <a:close/>
                </a:path>
                <a:path w="1621155" h="4813935">
                  <a:moveTo>
                    <a:pt x="1307604" y="0"/>
                  </a:moveTo>
                  <a:lnTo>
                    <a:pt x="1289697" y="0"/>
                  </a:lnTo>
                  <a:lnTo>
                    <a:pt x="1289697" y="273913"/>
                  </a:lnTo>
                  <a:lnTo>
                    <a:pt x="1307604" y="273913"/>
                  </a:lnTo>
                  <a:lnTo>
                    <a:pt x="1307604" y="0"/>
                  </a:lnTo>
                  <a:close/>
                </a:path>
                <a:path w="1621155" h="4813935">
                  <a:moveTo>
                    <a:pt x="1621078" y="919200"/>
                  </a:moveTo>
                  <a:lnTo>
                    <a:pt x="1289697" y="919200"/>
                  </a:lnTo>
                  <a:lnTo>
                    <a:pt x="1289697" y="936980"/>
                  </a:lnTo>
                  <a:lnTo>
                    <a:pt x="1289697" y="1240497"/>
                  </a:lnTo>
                  <a:lnTo>
                    <a:pt x="1289697" y="1259547"/>
                  </a:lnTo>
                  <a:lnTo>
                    <a:pt x="1289697" y="1572399"/>
                  </a:lnTo>
                  <a:lnTo>
                    <a:pt x="985177" y="1572399"/>
                  </a:lnTo>
                  <a:lnTo>
                    <a:pt x="985177" y="1259547"/>
                  </a:lnTo>
                  <a:lnTo>
                    <a:pt x="1289697" y="1259547"/>
                  </a:lnTo>
                  <a:lnTo>
                    <a:pt x="1289697" y="1240497"/>
                  </a:lnTo>
                  <a:lnTo>
                    <a:pt x="985177" y="1240497"/>
                  </a:lnTo>
                  <a:lnTo>
                    <a:pt x="985177" y="936980"/>
                  </a:lnTo>
                  <a:lnTo>
                    <a:pt x="1289697" y="936980"/>
                  </a:lnTo>
                  <a:lnTo>
                    <a:pt x="1289697" y="919200"/>
                  </a:lnTo>
                  <a:lnTo>
                    <a:pt x="967270" y="919200"/>
                  </a:lnTo>
                  <a:lnTo>
                    <a:pt x="967270" y="936980"/>
                  </a:lnTo>
                  <a:lnTo>
                    <a:pt x="967270" y="1240497"/>
                  </a:lnTo>
                  <a:lnTo>
                    <a:pt x="967270" y="1259547"/>
                  </a:lnTo>
                  <a:lnTo>
                    <a:pt x="967270" y="1572399"/>
                  </a:lnTo>
                  <a:lnTo>
                    <a:pt x="662762" y="1572399"/>
                  </a:lnTo>
                  <a:lnTo>
                    <a:pt x="662762" y="1259547"/>
                  </a:lnTo>
                  <a:lnTo>
                    <a:pt x="967270" y="1259547"/>
                  </a:lnTo>
                  <a:lnTo>
                    <a:pt x="967270" y="1240497"/>
                  </a:lnTo>
                  <a:lnTo>
                    <a:pt x="662762" y="1240497"/>
                  </a:lnTo>
                  <a:lnTo>
                    <a:pt x="662762" y="936980"/>
                  </a:lnTo>
                  <a:lnTo>
                    <a:pt x="967270" y="936980"/>
                  </a:lnTo>
                  <a:lnTo>
                    <a:pt x="967270" y="919200"/>
                  </a:lnTo>
                  <a:lnTo>
                    <a:pt x="644842" y="919200"/>
                  </a:lnTo>
                  <a:lnTo>
                    <a:pt x="644842" y="936980"/>
                  </a:lnTo>
                  <a:lnTo>
                    <a:pt x="644842" y="1240497"/>
                  </a:lnTo>
                  <a:lnTo>
                    <a:pt x="644842" y="1259547"/>
                  </a:lnTo>
                  <a:lnTo>
                    <a:pt x="644842" y="1572399"/>
                  </a:lnTo>
                  <a:lnTo>
                    <a:pt x="340334" y="1572399"/>
                  </a:lnTo>
                  <a:lnTo>
                    <a:pt x="340334" y="1259547"/>
                  </a:lnTo>
                  <a:lnTo>
                    <a:pt x="644842" y="1259547"/>
                  </a:lnTo>
                  <a:lnTo>
                    <a:pt x="644842" y="1240497"/>
                  </a:lnTo>
                  <a:lnTo>
                    <a:pt x="340334" y="1240497"/>
                  </a:lnTo>
                  <a:lnTo>
                    <a:pt x="340334" y="936980"/>
                  </a:lnTo>
                  <a:lnTo>
                    <a:pt x="644842" y="936980"/>
                  </a:lnTo>
                  <a:lnTo>
                    <a:pt x="644842" y="919200"/>
                  </a:lnTo>
                  <a:lnTo>
                    <a:pt x="322414" y="919200"/>
                  </a:lnTo>
                  <a:lnTo>
                    <a:pt x="322414" y="936980"/>
                  </a:lnTo>
                  <a:lnTo>
                    <a:pt x="322414" y="1240497"/>
                  </a:lnTo>
                  <a:lnTo>
                    <a:pt x="17907" y="1240497"/>
                  </a:lnTo>
                  <a:lnTo>
                    <a:pt x="17907" y="936980"/>
                  </a:lnTo>
                  <a:lnTo>
                    <a:pt x="322414" y="936980"/>
                  </a:lnTo>
                  <a:lnTo>
                    <a:pt x="322414" y="919200"/>
                  </a:lnTo>
                  <a:lnTo>
                    <a:pt x="0" y="919200"/>
                  </a:lnTo>
                  <a:lnTo>
                    <a:pt x="0" y="936980"/>
                  </a:lnTo>
                  <a:lnTo>
                    <a:pt x="0" y="1240497"/>
                  </a:lnTo>
                  <a:lnTo>
                    <a:pt x="0" y="1259547"/>
                  </a:lnTo>
                  <a:lnTo>
                    <a:pt x="0" y="1571942"/>
                  </a:lnTo>
                  <a:lnTo>
                    <a:pt x="17907" y="1571942"/>
                  </a:lnTo>
                  <a:lnTo>
                    <a:pt x="17907" y="1259547"/>
                  </a:lnTo>
                  <a:lnTo>
                    <a:pt x="322414" y="1259547"/>
                  </a:lnTo>
                  <a:lnTo>
                    <a:pt x="322414" y="1572399"/>
                  </a:lnTo>
                  <a:lnTo>
                    <a:pt x="8953" y="1572399"/>
                  </a:lnTo>
                  <a:lnTo>
                    <a:pt x="8953" y="1581289"/>
                  </a:lnTo>
                  <a:lnTo>
                    <a:pt x="0" y="1581289"/>
                  </a:lnTo>
                  <a:lnTo>
                    <a:pt x="0" y="1590179"/>
                  </a:lnTo>
                  <a:lnTo>
                    <a:pt x="0" y="1894954"/>
                  </a:lnTo>
                  <a:lnTo>
                    <a:pt x="0" y="3192818"/>
                  </a:lnTo>
                  <a:lnTo>
                    <a:pt x="17907" y="3192818"/>
                  </a:lnTo>
                  <a:lnTo>
                    <a:pt x="17907" y="2880423"/>
                  </a:lnTo>
                  <a:lnTo>
                    <a:pt x="322414" y="2880423"/>
                  </a:lnTo>
                  <a:lnTo>
                    <a:pt x="322414" y="3193262"/>
                  </a:lnTo>
                  <a:lnTo>
                    <a:pt x="8953" y="3193262"/>
                  </a:lnTo>
                  <a:lnTo>
                    <a:pt x="8953" y="3202152"/>
                  </a:lnTo>
                  <a:lnTo>
                    <a:pt x="0" y="3202152"/>
                  </a:lnTo>
                  <a:lnTo>
                    <a:pt x="0" y="3211042"/>
                  </a:lnTo>
                  <a:lnTo>
                    <a:pt x="0" y="3515817"/>
                  </a:lnTo>
                  <a:lnTo>
                    <a:pt x="0" y="4813681"/>
                  </a:lnTo>
                  <a:lnTo>
                    <a:pt x="17907" y="4813681"/>
                  </a:lnTo>
                  <a:lnTo>
                    <a:pt x="17907" y="4501286"/>
                  </a:lnTo>
                  <a:lnTo>
                    <a:pt x="1621078" y="4501286"/>
                  </a:lnTo>
                  <a:lnTo>
                    <a:pt x="1621078" y="4482236"/>
                  </a:lnTo>
                  <a:lnTo>
                    <a:pt x="17907" y="4482236"/>
                  </a:lnTo>
                  <a:lnTo>
                    <a:pt x="17907" y="4178719"/>
                  </a:lnTo>
                  <a:lnTo>
                    <a:pt x="1621078" y="4178719"/>
                  </a:lnTo>
                  <a:lnTo>
                    <a:pt x="1621078" y="4160939"/>
                  </a:lnTo>
                  <a:lnTo>
                    <a:pt x="17907" y="4160939"/>
                  </a:lnTo>
                  <a:lnTo>
                    <a:pt x="17907" y="3856164"/>
                  </a:lnTo>
                  <a:lnTo>
                    <a:pt x="1621078" y="3856164"/>
                  </a:lnTo>
                  <a:lnTo>
                    <a:pt x="1621078" y="3838384"/>
                  </a:lnTo>
                  <a:lnTo>
                    <a:pt x="17907" y="3838384"/>
                  </a:lnTo>
                  <a:lnTo>
                    <a:pt x="17907" y="3533597"/>
                  </a:lnTo>
                  <a:lnTo>
                    <a:pt x="322414" y="3533597"/>
                  </a:lnTo>
                  <a:lnTo>
                    <a:pt x="322414" y="3838029"/>
                  </a:lnTo>
                  <a:lnTo>
                    <a:pt x="340334" y="3838029"/>
                  </a:lnTo>
                  <a:lnTo>
                    <a:pt x="340334" y="3533597"/>
                  </a:lnTo>
                  <a:lnTo>
                    <a:pt x="1621078" y="3533597"/>
                  </a:lnTo>
                  <a:lnTo>
                    <a:pt x="1621078" y="3515817"/>
                  </a:lnTo>
                  <a:lnTo>
                    <a:pt x="17907" y="3515817"/>
                  </a:lnTo>
                  <a:lnTo>
                    <a:pt x="17907" y="3211042"/>
                  </a:lnTo>
                  <a:lnTo>
                    <a:pt x="1621078" y="3211042"/>
                  </a:lnTo>
                  <a:lnTo>
                    <a:pt x="1621078" y="3202152"/>
                  </a:lnTo>
                  <a:lnTo>
                    <a:pt x="1621078" y="3193262"/>
                  </a:lnTo>
                  <a:lnTo>
                    <a:pt x="1307604" y="3193262"/>
                  </a:lnTo>
                  <a:lnTo>
                    <a:pt x="1307604" y="2880423"/>
                  </a:lnTo>
                  <a:lnTo>
                    <a:pt x="1621078" y="2880423"/>
                  </a:lnTo>
                  <a:lnTo>
                    <a:pt x="1621078" y="2861373"/>
                  </a:lnTo>
                  <a:lnTo>
                    <a:pt x="1307604" y="2861373"/>
                  </a:lnTo>
                  <a:lnTo>
                    <a:pt x="1307604" y="2557856"/>
                  </a:lnTo>
                  <a:lnTo>
                    <a:pt x="1621078" y="2557856"/>
                  </a:lnTo>
                  <a:lnTo>
                    <a:pt x="1621078" y="2540076"/>
                  </a:lnTo>
                  <a:lnTo>
                    <a:pt x="1289697" y="2540076"/>
                  </a:lnTo>
                  <a:lnTo>
                    <a:pt x="1289697" y="2557856"/>
                  </a:lnTo>
                  <a:lnTo>
                    <a:pt x="1289697" y="2861373"/>
                  </a:lnTo>
                  <a:lnTo>
                    <a:pt x="1289697" y="2880423"/>
                  </a:lnTo>
                  <a:lnTo>
                    <a:pt x="1289697" y="3193262"/>
                  </a:lnTo>
                  <a:lnTo>
                    <a:pt x="985177" y="3193262"/>
                  </a:lnTo>
                  <a:lnTo>
                    <a:pt x="985177" y="2880423"/>
                  </a:lnTo>
                  <a:lnTo>
                    <a:pt x="1289697" y="2880423"/>
                  </a:lnTo>
                  <a:lnTo>
                    <a:pt x="1289697" y="2861373"/>
                  </a:lnTo>
                  <a:lnTo>
                    <a:pt x="985177" y="2861373"/>
                  </a:lnTo>
                  <a:lnTo>
                    <a:pt x="985177" y="2557856"/>
                  </a:lnTo>
                  <a:lnTo>
                    <a:pt x="1289697" y="2557856"/>
                  </a:lnTo>
                  <a:lnTo>
                    <a:pt x="1289697" y="2540076"/>
                  </a:lnTo>
                  <a:lnTo>
                    <a:pt x="967270" y="2540076"/>
                  </a:lnTo>
                  <a:lnTo>
                    <a:pt x="967270" y="2557856"/>
                  </a:lnTo>
                  <a:lnTo>
                    <a:pt x="967270" y="2861373"/>
                  </a:lnTo>
                  <a:lnTo>
                    <a:pt x="967270" y="2880423"/>
                  </a:lnTo>
                  <a:lnTo>
                    <a:pt x="967270" y="3193262"/>
                  </a:lnTo>
                  <a:lnTo>
                    <a:pt x="662762" y="3193262"/>
                  </a:lnTo>
                  <a:lnTo>
                    <a:pt x="662762" y="2880423"/>
                  </a:lnTo>
                  <a:lnTo>
                    <a:pt x="967270" y="2880423"/>
                  </a:lnTo>
                  <a:lnTo>
                    <a:pt x="967270" y="2861373"/>
                  </a:lnTo>
                  <a:lnTo>
                    <a:pt x="662762" y="2861373"/>
                  </a:lnTo>
                  <a:lnTo>
                    <a:pt x="662762" y="2557856"/>
                  </a:lnTo>
                  <a:lnTo>
                    <a:pt x="967270" y="2557856"/>
                  </a:lnTo>
                  <a:lnTo>
                    <a:pt x="967270" y="2540076"/>
                  </a:lnTo>
                  <a:lnTo>
                    <a:pt x="644842" y="2540076"/>
                  </a:lnTo>
                  <a:lnTo>
                    <a:pt x="644842" y="2557856"/>
                  </a:lnTo>
                  <a:lnTo>
                    <a:pt x="644842" y="2861373"/>
                  </a:lnTo>
                  <a:lnTo>
                    <a:pt x="644842" y="2880423"/>
                  </a:lnTo>
                  <a:lnTo>
                    <a:pt x="644842" y="3193262"/>
                  </a:lnTo>
                  <a:lnTo>
                    <a:pt x="340334" y="3193262"/>
                  </a:lnTo>
                  <a:lnTo>
                    <a:pt x="340334" y="2880423"/>
                  </a:lnTo>
                  <a:lnTo>
                    <a:pt x="644842" y="2880423"/>
                  </a:lnTo>
                  <a:lnTo>
                    <a:pt x="644842" y="2861373"/>
                  </a:lnTo>
                  <a:lnTo>
                    <a:pt x="340334" y="2861373"/>
                  </a:lnTo>
                  <a:lnTo>
                    <a:pt x="340334" y="2557856"/>
                  </a:lnTo>
                  <a:lnTo>
                    <a:pt x="644842" y="2557856"/>
                  </a:lnTo>
                  <a:lnTo>
                    <a:pt x="644842" y="2540076"/>
                  </a:lnTo>
                  <a:lnTo>
                    <a:pt x="322414" y="2540076"/>
                  </a:lnTo>
                  <a:lnTo>
                    <a:pt x="322414" y="2557856"/>
                  </a:lnTo>
                  <a:lnTo>
                    <a:pt x="322414" y="2861373"/>
                  </a:lnTo>
                  <a:lnTo>
                    <a:pt x="17907" y="2861373"/>
                  </a:lnTo>
                  <a:lnTo>
                    <a:pt x="17907" y="2557856"/>
                  </a:lnTo>
                  <a:lnTo>
                    <a:pt x="322414" y="2557856"/>
                  </a:lnTo>
                  <a:lnTo>
                    <a:pt x="322414" y="2540076"/>
                  </a:lnTo>
                  <a:lnTo>
                    <a:pt x="17907" y="2540076"/>
                  </a:lnTo>
                  <a:lnTo>
                    <a:pt x="17907" y="2235301"/>
                  </a:lnTo>
                  <a:lnTo>
                    <a:pt x="322414" y="2235301"/>
                  </a:lnTo>
                  <a:lnTo>
                    <a:pt x="322414" y="2539555"/>
                  </a:lnTo>
                  <a:lnTo>
                    <a:pt x="340334" y="2539555"/>
                  </a:lnTo>
                  <a:lnTo>
                    <a:pt x="340334" y="2235301"/>
                  </a:lnTo>
                  <a:lnTo>
                    <a:pt x="644842" y="2235301"/>
                  </a:lnTo>
                  <a:lnTo>
                    <a:pt x="644842" y="2539555"/>
                  </a:lnTo>
                  <a:lnTo>
                    <a:pt x="662762" y="2539555"/>
                  </a:lnTo>
                  <a:lnTo>
                    <a:pt x="662762" y="2235301"/>
                  </a:lnTo>
                  <a:lnTo>
                    <a:pt x="967270" y="2235301"/>
                  </a:lnTo>
                  <a:lnTo>
                    <a:pt x="967270" y="2539555"/>
                  </a:lnTo>
                  <a:lnTo>
                    <a:pt x="985177" y="2539555"/>
                  </a:lnTo>
                  <a:lnTo>
                    <a:pt x="985177" y="2235301"/>
                  </a:lnTo>
                  <a:lnTo>
                    <a:pt x="1289697" y="2235301"/>
                  </a:lnTo>
                  <a:lnTo>
                    <a:pt x="1289697" y="2539555"/>
                  </a:lnTo>
                  <a:lnTo>
                    <a:pt x="1307604" y="2539555"/>
                  </a:lnTo>
                  <a:lnTo>
                    <a:pt x="1307604" y="2235301"/>
                  </a:lnTo>
                  <a:lnTo>
                    <a:pt x="1621078" y="2235301"/>
                  </a:lnTo>
                  <a:lnTo>
                    <a:pt x="1621078" y="2217521"/>
                  </a:lnTo>
                  <a:lnTo>
                    <a:pt x="17907" y="2217521"/>
                  </a:lnTo>
                  <a:lnTo>
                    <a:pt x="17907" y="1912734"/>
                  </a:lnTo>
                  <a:lnTo>
                    <a:pt x="322414" y="1912734"/>
                  </a:lnTo>
                  <a:lnTo>
                    <a:pt x="322414" y="2217166"/>
                  </a:lnTo>
                  <a:lnTo>
                    <a:pt x="340334" y="2217166"/>
                  </a:lnTo>
                  <a:lnTo>
                    <a:pt x="340334" y="1912734"/>
                  </a:lnTo>
                  <a:lnTo>
                    <a:pt x="644842" y="1912734"/>
                  </a:lnTo>
                  <a:lnTo>
                    <a:pt x="644842" y="2217166"/>
                  </a:lnTo>
                  <a:lnTo>
                    <a:pt x="662762" y="2217166"/>
                  </a:lnTo>
                  <a:lnTo>
                    <a:pt x="662762" y="1912734"/>
                  </a:lnTo>
                  <a:lnTo>
                    <a:pt x="967270" y="1912734"/>
                  </a:lnTo>
                  <a:lnTo>
                    <a:pt x="967270" y="2217166"/>
                  </a:lnTo>
                  <a:lnTo>
                    <a:pt x="985177" y="2217166"/>
                  </a:lnTo>
                  <a:lnTo>
                    <a:pt x="985177" y="1912734"/>
                  </a:lnTo>
                  <a:lnTo>
                    <a:pt x="1289697" y="1912734"/>
                  </a:lnTo>
                  <a:lnTo>
                    <a:pt x="1289697" y="2217166"/>
                  </a:lnTo>
                  <a:lnTo>
                    <a:pt x="1307604" y="2217166"/>
                  </a:lnTo>
                  <a:lnTo>
                    <a:pt x="1307604" y="1912734"/>
                  </a:lnTo>
                  <a:lnTo>
                    <a:pt x="1621078" y="1912734"/>
                  </a:lnTo>
                  <a:lnTo>
                    <a:pt x="1621078" y="1894954"/>
                  </a:lnTo>
                  <a:lnTo>
                    <a:pt x="17907" y="1894954"/>
                  </a:lnTo>
                  <a:lnTo>
                    <a:pt x="17907" y="1590179"/>
                  </a:lnTo>
                  <a:lnTo>
                    <a:pt x="1621078" y="1590179"/>
                  </a:lnTo>
                  <a:lnTo>
                    <a:pt x="1621078" y="1581289"/>
                  </a:lnTo>
                  <a:lnTo>
                    <a:pt x="1621078" y="1572399"/>
                  </a:lnTo>
                  <a:lnTo>
                    <a:pt x="1307604" y="1572399"/>
                  </a:lnTo>
                  <a:lnTo>
                    <a:pt x="1307604" y="1259547"/>
                  </a:lnTo>
                  <a:lnTo>
                    <a:pt x="1621078" y="1259547"/>
                  </a:lnTo>
                  <a:lnTo>
                    <a:pt x="1621078" y="1240497"/>
                  </a:lnTo>
                  <a:lnTo>
                    <a:pt x="1307604" y="1240497"/>
                  </a:lnTo>
                  <a:lnTo>
                    <a:pt x="1307604" y="936980"/>
                  </a:lnTo>
                  <a:lnTo>
                    <a:pt x="1621078" y="936980"/>
                  </a:lnTo>
                  <a:lnTo>
                    <a:pt x="1621078" y="919200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811138" y="3533571"/>
              <a:ext cx="1621155" cy="4522470"/>
            </a:xfrm>
            <a:custGeom>
              <a:avLst/>
              <a:gdLst/>
              <a:ahLst/>
              <a:cxnLst/>
              <a:rect l="l" t="t" r="r" b="b"/>
              <a:pathLst>
                <a:path w="1621155" h="4522470">
                  <a:moveTo>
                    <a:pt x="340334" y="2919374"/>
                  </a:moveTo>
                  <a:lnTo>
                    <a:pt x="322414" y="2919374"/>
                  </a:lnTo>
                  <a:lnTo>
                    <a:pt x="322414" y="3223844"/>
                  </a:lnTo>
                  <a:lnTo>
                    <a:pt x="340334" y="3223844"/>
                  </a:lnTo>
                  <a:lnTo>
                    <a:pt x="340334" y="2919374"/>
                  </a:lnTo>
                  <a:close/>
                </a:path>
                <a:path w="1621155" h="4522470">
                  <a:moveTo>
                    <a:pt x="340334" y="1298511"/>
                  </a:moveTo>
                  <a:lnTo>
                    <a:pt x="322414" y="1298511"/>
                  </a:lnTo>
                  <a:lnTo>
                    <a:pt x="322414" y="1602981"/>
                  </a:lnTo>
                  <a:lnTo>
                    <a:pt x="340334" y="1602981"/>
                  </a:lnTo>
                  <a:lnTo>
                    <a:pt x="340334" y="1298511"/>
                  </a:lnTo>
                  <a:close/>
                </a:path>
                <a:path w="1621155" h="4522470">
                  <a:moveTo>
                    <a:pt x="340334" y="967143"/>
                  </a:moveTo>
                  <a:lnTo>
                    <a:pt x="322414" y="967143"/>
                  </a:lnTo>
                  <a:lnTo>
                    <a:pt x="322414" y="1280579"/>
                  </a:lnTo>
                  <a:lnTo>
                    <a:pt x="340334" y="1280579"/>
                  </a:lnTo>
                  <a:lnTo>
                    <a:pt x="340334" y="967143"/>
                  </a:lnTo>
                  <a:close/>
                </a:path>
                <a:path w="1621155" h="4522470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36"/>
                  </a:lnTo>
                  <a:lnTo>
                    <a:pt x="340334" y="949236"/>
                  </a:lnTo>
                  <a:lnTo>
                    <a:pt x="340334" y="644766"/>
                  </a:lnTo>
                  <a:close/>
                </a:path>
                <a:path w="1621155" h="4522470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76"/>
                  </a:lnTo>
                  <a:close/>
                </a:path>
                <a:path w="1621155" h="4522470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1621155" h="4522470">
                  <a:moveTo>
                    <a:pt x="662762" y="2919374"/>
                  </a:moveTo>
                  <a:lnTo>
                    <a:pt x="644842" y="2919374"/>
                  </a:lnTo>
                  <a:lnTo>
                    <a:pt x="644842" y="3223844"/>
                  </a:lnTo>
                  <a:lnTo>
                    <a:pt x="662762" y="3223844"/>
                  </a:lnTo>
                  <a:lnTo>
                    <a:pt x="662762" y="2919374"/>
                  </a:lnTo>
                  <a:close/>
                </a:path>
                <a:path w="1621155" h="4522470">
                  <a:moveTo>
                    <a:pt x="662762" y="1298511"/>
                  </a:moveTo>
                  <a:lnTo>
                    <a:pt x="644842" y="1298511"/>
                  </a:lnTo>
                  <a:lnTo>
                    <a:pt x="644842" y="1602981"/>
                  </a:lnTo>
                  <a:lnTo>
                    <a:pt x="662762" y="1602981"/>
                  </a:lnTo>
                  <a:lnTo>
                    <a:pt x="662762" y="1298511"/>
                  </a:lnTo>
                  <a:close/>
                </a:path>
                <a:path w="1621155" h="4522470">
                  <a:moveTo>
                    <a:pt x="662762" y="967143"/>
                  </a:moveTo>
                  <a:lnTo>
                    <a:pt x="644842" y="967143"/>
                  </a:lnTo>
                  <a:lnTo>
                    <a:pt x="644842" y="1280579"/>
                  </a:lnTo>
                  <a:lnTo>
                    <a:pt x="662762" y="1280579"/>
                  </a:lnTo>
                  <a:lnTo>
                    <a:pt x="662762" y="967143"/>
                  </a:lnTo>
                  <a:close/>
                </a:path>
                <a:path w="1621155" h="4522470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36"/>
                  </a:lnTo>
                  <a:lnTo>
                    <a:pt x="662762" y="949236"/>
                  </a:lnTo>
                  <a:lnTo>
                    <a:pt x="662762" y="644766"/>
                  </a:lnTo>
                  <a:close/>
                </a:path>
                <a:path w="1621155" h="4522470">
                  <a:moveTo>
                    <a:pt x="662762" y="322376"/>
                  </a:moveTo>
                  <a:lnTo>
                    <a:pt x="644842" y="322376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76"/>
                  </a:lnTo>
                  <a:close/>
                </a:path>
                <a:path w="1621155" h="4522470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5" h="4522470">
                  <a:moveTo>
                    <a:pt x="985177" y="2919374"/>
                  </a:moveTo>
                  <a:lnTo>
                    <a:pt x="967270" y="2919374"/>
                  </a:lnTo>
                  <a:lnTo>
                    <a:pt x="967270" y="3223844"/>
                  </a:lnTo>
                  <a:lnTo>
                    <a:pt x="985177" y="3223844"/>
                  </a:lnTo>
                  <a:lnTo>
                    <a:pt x="985177" y="2919374"/>
                  </a:lnTo>
                  <a:close/>
                </a:path>
                <a:path w="1621155" h="4522470">
                  <a:moveTo>
                    <a:pt x="985177" y="1298511"/>
                  </a:moveTo>
                  <a:lnTo>
                    <a:pt x="967270" y="1298511"/>
                  </a:lnTo>
                  <a:lnTo>
                    <a:pt x="967270" y="1602981"/>
                  </a:lnTo>
                  <a:lnTo>
                    <a:pt x="985177" y="1602981"/>
                  </a:lnTo>
                  <a:lnTo>
                    <a:pt x="985177" y="1298511"/>
                  </a:lnTo>
                  <a:close/>
                </a:path>
                <a:path w="1621155" h="4522470">
                  <a:moveTo>
                    <a:pt x="985177" y="967143"/>
                  </a:moveTo>
                  <a:lnTo>
                    <a:pt x="967270" y="967143"/>
                  </a:lnTo>
                  <a:lnTo>
                    <a:pt x="967270" y="1280579"/>
                  </a:lnTo>
                  <a:lnTo>
                    <a:pt x="985177" y="1280579"/>
                  </a:lnTo>
                  <a:lnTo>
                    <a:pt x="985177" y="967143"/>
                  </a:lnTo>
                  <a:close/>
                </a:path>
                <a:path w="1621155" h="4522470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36"/>
                  </a:lnTo>
                  <a:lnTo>
                    <a:pt x="985177" y="949236"/>
                  </a:lnTo>
                  <a:lnTo>
                    <a:pt x="985177" y="644766"/>
                  </a:lnTo>
                  <a:close/>
                </a:path>
                <a:path w="1621155" h="4522470">
                  <a:moveTo>
                    <a:pt x="985177" y="322376"/>
                  </a:moveTo>
                  <a:lnTo>
                    <a:pt x="967270" y="322376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76"/>
                  </a:lnTo>
                  <a:close/>
                </a:path>
                <a:path w="1621155" h="4522470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5" h="4522470">
                  <a:moveTo>
                    <a:pt x="1307604" y="2919374"/>
                  </a:moveTo>
                  <a:lnTo>
                    <a:pt x="1289697" y="2919374"/>
                  </a:lnTo>
                  <a:lnTo>
                    <a:pt x="1289697" y="3223844"/>
                  </a:lnTo>
                  <a:lnTo>
                    <a:pt x="1307604" y="3223844"/>
                  </a:lnTo>
                  <a:lnTo>
                    <a:pt x="1307604" y="2919374"/>
                  </a:lnTo>
                  <a:close/>
                </a:path>
                <a:path w="1621155" h="4522470">
                  <a:moveTo>
                    <a:pt x="1307604" y="1298511"/>
                  </a:moveTo>
                  <a:lnTo>
                    <a:pt x="1289697" y="1298511"/>
                  </a:lnTo>
                  <a:lnTo>
                    <a:pt x="1289697" y="1602981"/>
                  </a:lnTo>
                  <a:lnTo>
                    <a:pt x="1307604" y="1602981"/>
                  </a:lnTo>
                  <a:lnTo>
                    <a:pt x="1307604" y="1298511"/>
                  </a:lnTo>
                  <a:close/>
                </a:path>
                <a:path w="1621155" h="4522470">
                  <a:moveTo>
                    <a:pt x="1307604" y="967143"/>
                  </a:moveTo>
                  <a:lnTo>
                    <a:pt x="1289697" y="967143"/>
                  </a:lnTo>
                  <a:lnTo>
                    <a:pt x="1289697" y="1280579"/>
                  </a:lnTo>
                  <a:lnTo>
                    <a:pt x="1307604" y="1280579"/>
                  </a:lnTo>
                  <a:lnTo>
                    <a:pt x="1307604" y="967143"/>
                  </a:lnTo>
                  <a:close/>
                </a:path>
                <a:path w="1621155" h="4522470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36"/>
                  </a:lnTo>
                  <a:lnTo>
                    <a:pt x="1307604" y="949236"/>
                  </a:lnTo>
                  <a:lnTo>
                    <a:pt x="1307604" y="644766"/>
                  </a:lnTo>
                  <a:close/>
                </a:path>
                <a:path w="1621155" h="4522470">
                  <a:moveTo>
                    <a:pt x="1307604" y="322376"/>
                  </a:moveTo>
                  <a:lnTo>
                    <a:pt x="1289697" y="322376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76"/>
                  </a:lnTo>
                  <a:close/>
                </a:path>
                <a:path w="1621155" h="4522470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522470">
                  <a:moveTo>
                    <a:pt x="1621078" y="1280591"/>
                  </a:moveTo>
                  <a:lnTo>
                    <a:pt x="8953" y="1280591"/>
                  </a:lnTo>
                  <a:lnTo>
                    <a:pt x="8953" y="1289481"/>
                  </a:lnTo>
                  <a:lnTo>
                    <a:pt x="0" y="1289481"/>
                  </a:lnTo>
                  <a:lnTo>
                    <a:pt x="0" y="2901023"/>
                  </a:lnTo>
                  <a:lnTo>
                    <a:pt x="17907" y="2901023"/>
                  </a:lnTo>
                  <a:lnTo>
                    <a:pt x="17907" y="2588615"/>
                  </a:lnTo>
                  <a:lnTo>
                    <a:pt x="322414" y="2588615"/>
                  </a:lnTo>
                  <a:lnTo>
                    <a:pt x="322414" y="2901467"/>
                  </a:lnTo>
                  <a:lnTo>
                    <a:pt x="8953" y="2901467"/>
                  </a:lnTo>
                  <a:lnTo>
                    <a:pt x="8953" y="2910357"/>
                  </a:lnTo>
                  <a:lnTo>
                    <a:pt x="0" y="2910357"/>
                  </a:lnTo>
                  <a:lnTo>
                    <a:pt x="0" y="2919247"/>
                  </a:lnTo>
                  <a:lnTo>
                    <a:pt x="0" y="3224022"/>
                  </a:lnTo>
                  <a:lnTo>
                    <a:pt x="0" y="4521886"/>
                  </a:lnTo>
                  <a:lnTo>
                    <a:pt x="17907" y="4521886"/>
                  </a:lnTo>
                  <a:lnTo>
                    <a:pt x="17907" y="4209478"/>
                  </a:lnTo>
                  <a:lnTo>
                    <a:pt x="1621078" y="4209478"/>
                  </a:lnTo>
                  <a:lnTo>
                    <a:pt x="1621078" y="4190428"/>
                  </a:lnTo>
                  <a:lnTo>
                    <a:pt x="340334" y="4190428"/>
                  </a:lnTo>
                  <a:lnTo>
                    <a:pt x="340334" y="3886924"/>
                  </a:lnTo>
                  <a:lnTo>
                    <a:pt x="1621078" y="3886924"/>
                  </a:lnTo>
                  <a:lnTo>
                    <a:pt x="1621078" y="3869144"/>
                  </a:lnTo>
                  <a:lnTo>
                    <a:pt x="322414" y="3869144"/>
                  </a:lnTo>
                  <a:lnTo>
                    <a:pt x="322414" y="3886924"/>
                  </a:lnTo>
                  <a:lnTo>
                    <a:pt x="322414" y="4190428"/>
                  </a:lnTo>
                  <a:lnTo>
                    <a:pt x="17907" y="4190428"/>
                  </a:lnTo>
                  <a:lnTo>
                    <a:pt x="17907" y="3886924"/>
                  </a:lnTo>
                  <a:lnTo>
                    <a:pt x="322414" y="3886924"/>
                  </a:lnTo>
                  <a:lnTo>
                    <a:pt x="322414" y="3869144"/>
                  </a:lnTo>
                  <a:lnTo>
                    <a:pt x="17907" y="3869144"/>
                  </a:lnTo>
                  <a:lnTo>
                    <a:pt x="17907" y="3564356"/>
                  </a:lnTo>
                  <a:lnTo>
                    <a:pt x="322414" y="3564356"/>
                  </a:lnTo>
                  <a:lnTo>
                    <a:pt x="322414" y="3868610"/>
                  </a:lnTo>
                  <a:lnTo>
                    <a:pt x="340334" y="3868610"/>
                  </a:lnTo>
                  <a:lnTo>
                    <a:pt x="340334" y="3564356"/>
                  </a:lnTo>
                  <a:lnTo>
                    <a:pt x="644842" y="3564356"/>
                  </a:lnTo>
                  <a:lnTo>
                    <a:pt x="644842" y="3868610"/>
                  </a:lnTo>
                  <a:lnTo>
                    <a:pt x="662762" y="3868610"/>
                  </a:lnTo>
                  <a:lnTo>
                    <a:pt x="662762" y="3564356"/>
                  </a:lnTo>
                  <a:lnTo>
                    <a:pt x="967270" y="3564356"/>
                  </a:lnTo>
                  <a:lnTo>
                    <a:pt x="967270" y="3868610"/>
                  </a:lnTo>
                  <a:lnTo>
                    <a:pt x="985177" y="3868610"/>
                  </a:lnTo>
                  <a:lnTo>
                    <a:pt x="985177" y="3564356"/>
                  </a:lnTo>
                  <a:lnTo>
                    <a:pt x="1289697" y="3564356"/>
                  </a:lnTo>
                  <a:lnTo>
                    <a:pt x="1289697" y="3868610"/>
                  </a:lnTo>
                  <a:lnTo>
                    <a:pt x="1307604" y="3868610"/>
                  </a:lnTo>
                  <a:lnTo>
                    <a:pt x="1307604" y="3564356"/>
                  </a:lnTo>
                  <a:lnTo>
                    <a:pt x="1621078" y="3564356"/>
                  </a:lnTo>
                  <a:lnTo>
                    <a:pt x="1621078" y="3546589"/>
                  </a:lnTo>
                  <a:lnTo>
                    <a:pt x="17907" y="3546589"/>
                  </a:lnTo>
                  <a:lnTo>
                    <a:pt x="17907" y="3241802"/>
                  </a:lnTo>
                  <a:lnTo>
                    <a:pt x="322414" y="3241802"/>
                  </a:lnTo>
                  <a:lnTo>
                    <a:pt x="322414" y="3546233"/>
                  </a:lnTo>
                  <a:lnTo>
                    <a:pt x="340334" y="3546233"/>
                  </a:lnTo>
                  <a:lnTo>
                    <a:pt x="340334" y="3241802"/>
                  </a:lnTo>
                  <a:lnTo>
                    <a:pt x="644842" y="3241802"/>
                  </a:lnTo>
                  <a:lnTo>
                    <a:pt x="644842" y="3546233"/>
                  </a:lnTo>
                  <a:lnTo>
                    <a:pt x="662762" y="3546233"/>
                  </a:lnTo>
                  <a:lnTo>
                    <a:pt x="662762" y="3241802"/>
                  </a:lnTo>
                  <a:lnTo>
                    <a:pt x="967270" y="3241802"/>
                  </a:lnTo>
                  <a:lnTo>
                    <a:pt x="967270" y="3546233"/>
                  </a:lnTo>
                  <a:lnTo>
                    <a:pt x="985177" y="3546233"/>
                  </a:lnTo>
                  <a:lnTo>
                    <a:pt x="985177" y="3241802"/>
                  </a:lnTo>
                  <a:lnTo>
                    <a:pt x="1289697" y="3241802"/>
                  </a:lnTo>
                  <a:lnTo>
                    <a:pt x="1289697" y="3546233"/>
                  </a:lnTo>
                  <a:lnTo>
                    <a:pt x="1307604" y="3546233"/>
                  </a:lnTo>
                  <a:lnTo>
                    <a:pt x="1307604" y="3241802"/>
                  </a:lnTo>
                  <a:lnTo>
                    <a:pt x="1621078" y="3241802"/>
                  </a:lnTo>
                  <a:lnTo>
                    <a:pt x="1621078" y="3224022"/>
                  </a:lnTo>
                  <a:lnTo>
                    <a:pt x="17907" y="3224022"/>
                  </a:lnTo>
                  <a:lnTo>
                    <a:pt x="17907" y="2919247"/>
                  </a:lnTo>
                  <a:lnTo>
                    <a:pt x="1621078" y="2919247"/>
                  </a:lnTo>
                  <a:lnTo>
                    <a:pt x="1621078" y="2910357"/>
                  </a:lnTo>
                  <a:lnTo>
                    <a:pt x="1621078" y="2901467"/>
                  </a:lnTo>
                  <a:lnTo>
                    <a:pt x="1307604" y="2901467"/>
                  </a:lnTo>
                  <a:lnTo>
                    <a:pt x="1307604" y="2588615"/>
                  </a:lnTo>
                  <a:lnTo>
                    <a:pt x="1621078" y="2588615"/>
                  </a:lnTo>
                  <a:lnTo>
                    <a:pt x="1621078" y="2569565"/>
                  </a:lnTo>
                  <a:lnTo>
                    <a:pt x="1307604" y="2569565"/>
                  </a:lnTo>
                  <a:lnTo>
                    <a:pt x="1307604" y="2266061"/>
                  </a:lnTo>
                  <a:lnTo>
                    <a:pt x="1621078" y="2266061"/>
                  </a:lnTo>
                  <a:lnTo>
                    <a:pt x="1621078" y="2248281"/>
                  </a:lnTo>
                  <a:lnTo>
                    <a:pt x="1289697" y="2248281"/>
                  </a:lnTo>
                  <a:lnTo>
                    <a:pt x="1289697" y="2266061"/>
                  </a:lnTo>
                  <a:lnTo>
                    <a:pt x="1289697" y="2569565"/>
                  </a:lnTo>
                  <a:lnTo>
                    <a:pt x="1289697" y="2588615"/>
                  </a:lnTo>
                  <a:lnTo>
                    <a:pt x="1289697" y="2901467"/>
                  </a:lnTo>
                  <a:lnTo>
                    <a:pt x="985177" y="2901467"/>
                  </a:lnTo>
                  <a:lnTo>
                    <a:pt x="985177" y="2588615"/>
                  </a:lnTo>
                  <a:lnTo>
                    <a:pt x="1289697" y="2588615"/>
                  </a:lnTo>
                  <a:lnTo>
                    <a:pt x="1289697" y="2569565"/>
                  </a:lnTo>
                  <a:lnTo>
                    <a:pt x="985177" y="2569565"/>
                  </a:lnTo>
                  <a:lnTo>
                    <a:pt x="985177" y="2266061"/>
                  </a:lnTo>
                  <a:lnTo>
                    <a:pt x="1289697" y="2266061"/>
                  </a:lnTo>
                  <a:lnTo>
                    <a:pt x="1289697" y="2248281"/>
                  </a:lnTo>
                  <a:lnTo>
                    <a:pt x="967270" y="2248281"/>
                  </a:lnTo>
                  <a:lnTo>
                    <a:pt x="967270" y="2266061"/>
                  </a:lnTo>
                  <a:lnTo>
                    <a:pt x="967270" y="2569565"/>
                  </a:lnTo>
                  <a:lnTo>
                    <a:pt x="967270" y="2588615"/>
                  </a:lnTo>
                  <a:lnTo>
                    <a:pt x="967270" y="2901467"/>
                  </a:lnTo>
                  <a:lnTo>
                    <a:pt x="662762" y="2901467"/>
                  </a:lnTo>
                  <a:lnTo>
                    <a:pt x="662762" y="2588615"/>
                  </a:lnTo>
                  <a:lnTo>
                    <a:pt x="967270" y="2588615"/>
                  </a:lnTo>
                  <a:lnTo>
                    <a:pt x="967270" y="2569565"/>
                  </a:lnTo>
                  <a:lnTo>
                    <a:pt x="662762" y="2569565"/>
                  </a:lnTo>
                  <a:lnTo>
                    <a:pt x="662762" y="2266061"/>
                  </a:lnTo>
                  <a:lnTo>
                    <a:pt x="967270" y="2266061"/>
                  </a:lnTo>
                  <a:lnTo>
                    <a:pt x="967270" y="2248281"/>
                  </a:lnTo>
                  <a:lnTo>
                    <a:pt x="644842" y="2248281"/>
                  </a:lnTo>
                  <a:lnTo>
                    <a:pt x="644842" y="2266061"/>
                  </a:lnTo>
                  <a:lnTo>
                    <a:pt x="644842" y="2569565"/>
                  </a:lnTo>
                  <a:lnTo>
                    <a:pt x="644842" y="2588615"/>
                  </a:lnTo>
                  <a:lnTo>
                    <a:pt x="644842" y="2901467"/>
                  </a:lnTo>
                  <a:lnTo>
                    <a:pt x="340334" y="2901467"/>
                  </a:lnTo>
                  <a:lnTo>
                    <a:pt x="340334" y="2588615"/>
                  </a:lnTo>
                  <a:lnTo>
                    <a:pt x="644842" y="2588615"/>
                  </a:lnTo>
                  <a:lnTo>
                    <a:pt x="644842" y="2569565"/>
                  </a:lnTo>
                  <a:lnTo>
                    <a:pt x="340334" y="2569565"/>
                  </a:lnTo>
                  <a:lnTo>
                    <a:pt x="340334" y="2266061"/>
                  </a:lnTo>
                  <a:lnTo>
                    <a:pt x="644842" y="2266061"/>
                  </a:lnTo>
                  <a:lnTo>
                    <a:pt x="644842" y="2248281"/>
                  </a:lnTo>
                  <a:lnTo>
                    <a:pt x="322414" y="2248281"/>
                  </a:lnTo>
                  <a:lnTo>
                    <a:pt x="322414" y="2266061"/>
                  </a:lnTo>
                  <a:lnTo>
                    <a:pt x="322414" y="2569565"/>
                  </a:lnTo>
                  <a:lnTo>
                    <a:pt x="17907" y="2569565"/>
                  </a:lnTo>
                  <a:lnTo>
                    <a:pt x="17907" y="2266061"/>
                  </a:lnTo>
                  <a:lnTo>
                    <a:pt x="322414" y="2266061"/>
                  </a:lnTo>
                  <a:lnTo>
                    <a:pt x="322414" y="2248281"/>
                  </a:lnTo>
                  <a:lnTo>
                    <a:pt x="17907" y="2248281"/>
                  </a:lnTo>
                  <a:lnTo>
                    <a:pt x="17907" y="1943493"/>
                  </a:lnTo>
                  <a:lnTo>
                    <a:pt x="322414" y="1943493"/>
                  </a:lnTo>
                  <a:lnTo>
                    <a:pt x="322414" y="2247747"/>
                  </a:lnTo>
                  <a:lnTo>
                    <a:pt x="340334" y="2247747"/>
                  </a:lnTo>
                  <a:lnTo>
                    <a:pt x="340334" y="1943493"/>
                  </a:lnTo>
                  <a:lnTo>
                    <a:pt x="644842" y="1943493"/>
                  </a:lnTo>
                  <a:lnTo>
                    <a:pt x="644842" y="2247747"/>
                  </a:lnTo>
                  <a:lnTo>
                    <a:pt x="662762" y="2247747"/>
                  </a:lnTo>
                  <a:lnTo>
                    <a:pt x="662762" y="1943493"/>
                  </a:lnTo>
                  <a:lnTo>
                    <a:pt x="967270" y="1943493"/>
                  </a:lnTo>
                  <a:lnTo>
                    <a:pt x="967270" y="2247747"/>
                  </a:lnTo>
                  <a:lnTo>
                    <a:pt x="985177" y="2247747"/>
                  </a:lnTo>
                  <a:lnTo>
                    <a:pt x="985177" y="1943493"/>
                  </a:lnTo>
                  <a:lnTo>
                    <a:pt x="1289697" y="1943493"/>
                  </a:lnTo>
                  <a:lnTo>
                    <a:pt x="1289697" y="2247747"/>
                  </a:lnTo>
                  <a:lnTo>
                    <a:pt x="1307604" y="2247747"/>
                  </a:lnTo>
                  <a:lnTo>
                    <a:pt x="1307604" y="1943493"/>
                  </a:lnTo>
                  <a:lnTo>
                    <a:pt x="1621078" y="1943493"/>
                  </a:lnTo>
                  <a:lnTo>
                    <a:pt x="1621078" y="1925713"/>
                  </a:lnTo>
                  <a:lnTo>
                    <a:pt x="17907" y="1925713"/>
                  </a:lnTo>
                  <a:lnTo>
                    <a:pt x="17907" y="1620939"/>
                  </a:lnTo>
                  <a:lnTo>
                    <a:pt x="322414" y="1620939"/>
                  </a:lnTo>
                  <a:lnTo>
                    <a:pt x="322414" y="1925370"/>
                  </a:lnTo>
                  <a:lnTo>
                    <a:pt x="340334" y="1925370"/>
                  </a:lnTo>
                  <a:lnTo>
                    <a:pt x="340334" y="1620939"/>
                  </a:lnTo>
                  <a:lnTo>
                    <a:pt x="644842" y="1620939"/>
                  </a:lnTo>
                  <a:lnTo>
                    <a:pt x="644842" y="1925370"/>
                  </a:lnTo>
                  <a:lnTo>
                    <a:pt x="662762" y="1925370"/>
                  </a:lnTo>
                  <a:lnTo>
                    <a:pt x="662762" y="1620939"/>
                  </a:lnTo>
                  <a:lnTo>
                    <a:pt x="967270" y="1620939"/>
                  </a:lnTo>
                  <a:lnTo>
                    <a:pt x="967270" y="1925370"/>
                  </a:lnTo>
                  <a:lnTo>
                    <a:pt x="985177" y="1925370"/>
                  </a:lnTo>
                  <a:lnTo>
                    <a:pt x="985177" y="1620939"/>
                  </a:lnTo>
                  <a:lnTo>
                    <a:pt x="1289697" y="1620939"/>
                  </a:lnTo>
                  <a:lnTo>
                    <a:pt x="1289697" y="1925370"/>
                  </a:lnTo>
                  <a:lnTo>
                    <a:pt x="1307604" y="1925370"/>
                  </a:lnTo>
                  <a:lnTo>
                    <a:pt x="1307604" y="1620939"/>
                  </a:lnTo>
                  <a:lnTo>
                    <a:pt x="1621078" y="1620939"/>
                  </a:lnTo>
                  <a:lnTo>
                    <a:pt x="1621078" y="1603159"/>
                  </a:lnTo>
                  <a:lnTo>
                    <a:pt x="17907" y="1603159"/>
                  </a:lnTo>
                  <a:lnTo>
                    <a:pt x="17907" y="1298371"/>
                  </a:lnTo>
                  <a:lnTo>
                    <a:pt x="1621078" y="1298371"/>
                  </a:lnTo>
                  <a:lnTo>
                    <a:pt x="1621078" y="1289481"/>
                  </a:lnTo>
                  <a:lnTo>
                    <a:pt x="1621078" y="1280591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811138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340334" y="7420305"/>
                  </a:moveTo>
                  <a:lnTo>
                    <a:pt x="322414" y="7420305"/>
                  </a:lnTo>
                  <a:lnTo>
                    <a:pt x="322414" y="7724775"/>
                  </a:lnTo>
                  <a:lnTo>
                    <a:pt x="340334" y="7724775"/>
                  </a:lnTo>
                  <a:lnTo>
                    <a:pt x="340334" y="7420305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662762" y="7420305"/>
                  </a:moveTo>
                  <a:lnTo>
                    <a:pt x="644842" y="7420305"/>
                  </a:lnTo>
                  <a:lnTo>
                    <a:pt x="644842" y="7724775"/>
                  </a:lnTo>
                  <a:lnTo>
                    <a:pt x="662762" y="7724775"/>
                  </a:lnTo>
                  <a:lnTo>
                    <a:pt x="662762" y="7420305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985177" y="7420305"/>
                  </a:moveTo>
                  <a:lnTo>
                    <a:pt x="967270" y="7420305"/>
                  </a:lnTo>
                  <a:lnTo>
                    <a:pt x="967270" y="7724775"/>
                  </a:lnTo>
                  <a:lnTo>
                    <a:pt x="985177" y="7724775"/>
                  </a:lnTo>
                  <a:lnTo>
                    <a:pt x="985177" y="7420305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307604" y="7420305"/>
                  </a:moveTo>
                  <a:lnTo>
                    <a:pt x="1289697" y="7420305"/>
                  </a:lnTo>
                  <a:lnTo>
                    <a:pt x="1289697" y="7724775"/>
                  </a:lnTo>
                  <a:lnTo>
                    <a:pt x="1307604" y="7724775"/>
                  </a:lnTo>
                  <a:lnTo>
                    <a:pt x="1307604" y="7420305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056105"/>
                  </a:moveTo>
                  <a:lnTo>
                    <a:pt x="1307604" y="8056105"/>
                  </a:lnTo>
                  <a:lnTo>
                    <a:pt x="1307604" y="7742682"/>
                  </a:lnTo>
                  <a:lnTo>
                    <a:pt x="1289697" y="7742682"/>
                  </a:lnTo>
                  <a:lnTo>
                    <a:pt x="1289697" y="8056105"/>
                  </a:lnTo>
                  <a:lnTo>
                    <a:pt x="985177" y="8056105"/>
                  </a:lnTo>
                  <a:lnTo>
                    <a:pt x="985177" y="7742682"/>
                  </a:lnTo>
                  <a:lnTo>
                    <a:pt x="967270" y="7742682"/>
                  </a:lnTo>
                  <a:lnTo>
                    <a:pt x="967270" y="8056105"/>
                  </a:lnTo>
                  <a:lnTo>
                    <a:pt x="662762" y="8056105"/>
                  </a:lnTo>
                  <a:lnTo>
                    <a:pt x="662762" y="7742682"/>
                  </a:lnTo>
                  <a:lnTo>
                    <a:pt x="644842" y="7742682"/>
                  </a:lnTo>
                  <a:lnTo>
                    <a:pt x="644842" y="8056105"/>
                  </a:lnTo>
                  <a:lnTo>
                    <a:pt x="340334" y="8056105"/>
                  </a:lnTo>
                  <a:lnTo>
                    <a:pt x="340334" y="7742682"/>
                  </a:lnTo>
                  <a:lnTo>
                    <a:pt x="322414" y="7742682"/>
                  </a:lnTo>
                  <a:lnTo>
                    <a:pt x="322414" y="8056105"/>
                  </a:lnTo>
                  <a:lnTo>
                    <a:pt x="8953" y="8056105"/>
                  </a:lnTo>
                  <a:lnTo>
                    <a:pt x="8953" y="8064995"/>
                  </a:lnTo>
                  <a:lnTo>
                    <a:pt x="0" y="8064995"/>
                  </a:lnTo>
                  <a:lnTo>
                    <a:pt x="0" y="8073885"/>
                  </a:lnTo>
                  <a:lnTo>
                    <a:pt x="0" y="8378660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lnTo>
                    <a:pt x="17907" y="8701227"/>
                  </a:lnTo>
                  <a:lnTo>
                    <a:pt x="17907" y="8396440"/>
                  </a:lnTo>
                  <a:lnTo>
                    <a:pt x="322414" y="8396440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40"/>
                  </a:lnTo>
                  <a:lnTo>
                    <a:pt x="644842" y="8396440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40"/>
                  </a:lnTo>
                  <a:lnTo>
                    <a:pt x="967270" y="8396440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40"/>
                  </a:lnTo>
                  <a:lnTo>
                    <a:pt x="1289697" y="8396440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40"/>
                  </a:lnTo>
                  <a:lnTo>
                    <a:pt x="1621078" y="8396440"/>
                  </a:lnTo>
                  <a:lnTo>
                    <a:pt x="1621078" y="8378660"/>
                  </a:lnTo>
                  <a:lnTo>
                    <a:pt x="17907" y="8378660"/>
                  </a:lnTo>
                  <a:lnTo>
                    <a:pt x="17907" y="8073885"/>
                  </a:lnTo>
                  <a:lnTo>
                    <a:pt x="1621078" y="8073885"/>
                  </a:lnTo>
                  <a:lnTo>
                    <a:pt x="1621078" y="8064995"/>
                  </a:lnTo>
                  <a:lnTo>
                    <a:pt x="1621078" y="8056105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432216" y="614209"/>
              <a:ext cx="1621155" cy="4200525"/>
            </a:xfrm>
            <a:custGeom>
              <a:avLst/>
              <a:gdLst/>
              <a:ahLst/>
              <a:cxnLst/>
              <a:rect l="l" t="t" r="r" b="b"/>
              <a:pathLst>
                <a:path w="1621155" h="4200525">
                  <a:moveTo>
                    <a:pt x="340334" y="2596972"/>
                  </a:moveTo>
                  <a:lnTo>
                    <a:pt x="322414" y="2596972"/>
                  </a:lnTo>
                  <a:lnTo>
                    <a:pt x="322414" y="2901442"/>
                  </a:lnTo>
                  <a:lnTo>
                    <a:pt x="340334" y="2901442"/>
                  </a:lnTo>
                  <a:lnTo>
                    <a:pt x="340334" y="2596972"/>
                  </a:lnTo>
                  <a:close/>
                </a:path>
                <a:path w="1621155" h="4200525">
                  <a:moveTo>
                    <a:pt x="340334" y="976109"/>
                  </a:moveTo>
                  <a:lnTo>
                    <a:pt x="322414" y="976109"/>
                  </a:lnTo>
                  <a:lnTo>
                    <a:pt x="322414" y="1280591"/>
                  </a:lnTo>
                  <a:lnTo>
                    <a:pt x="340334" y="1280591"/>
                  </a:lnTo>
                  <a:lnTo>
                    <a:pt x="340334" y="976109"/>
                  </a:lnTo>
                  <a:close/>
                </a:path>
                <a:path w="1621155" h="4200525">
                  <a:moveTo>
                    <a:pt x="340334" y="322389"/>
                  </a:moveTo>
                  <a:lnTo>
                    <a:pt x="322414" y="322389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89"/>
                  </a:lnTo>
                  <a:close/>
                </a:path>
                <a:path w="1621155" h="4200525">
                  <a:moveTo>
                    <a:pt x="662762" y="2596972"/>
                  </a:moveTo>
                  <a:lnTo>
                    <a:pt x="644842" y="2596972"/>
                  </a:lnTo>
                  <a:lnTo>
                    <a:pt x="644842" y="2901442"/>
                  </a:lnTo>
                  <a:lnTo>
                    <a:pt x="662762" y="2901442"/>
                  </a:lnTo>
                  <a:lnTo>
                    <a:pt x="662762" y="2596972"/>
                  </a:lnTo>
                  <a:close/>
                </a:path>
                <a:path w="1621155" h="4200525">
                  <a:moveTo>
                    <a:pt x="662762" y="976109"/>
                  </a:moveTo>
                  <a:lnTo>
                    <a:pt x="644842" y="976109"/>
                  </a:lnTo>
                  <a:lnTo>
                    <a:pt x="644842" y="1280591"/>
                  </a:lnTo>
                  <a:lnTo>
                    <a:pt x="662762" y="1280591"/>
                  </a:lnTo>
                  <a:lnTo>
                    <a:pt x="662762" y="976109"/>
                  </a:lnTo>
                  <a:close/>
                </a:path>
                <a:path w="1621155" h="4200525">
                  <a:moveTo>
                    <a:pt x="662762" y="322389"/>
                  </a:moveTo>
                  <a:lnTo>
                    <a:pt x="644842" y="322389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89"/>
                  </a:lnTo>
                  <a:close/>
                </a:path>
                <a:path w="1621155" h="4200525">
                  <a:moveTo>
                    <a:pt x="662762" y="0"/>
                  </a:moveTo>
                  <a:lnTo>
                    <a:pt x="644842" y="0"/>
                  </a:lnTo>
                  <a:lnTo>
                    <a:pt x="644842" y="304482"/>
                  </a:lnTo>
                  <a:lnTo>
                    <a:pt x="662762" y="304482"/>
                  </a:lnTo>
                  <a:lnTo>
                    <a:pt x="662762" y="0"/>
                  </a:lnTo>
                  <a:close/>
                </a:path>
                <a:path w="1621155" h="4200525">
                  <a:moveTo>
                    <a:pt x="985177" y="2596972"/>
                  </a:moveTo>
                  <a:lnTo>
                    <a:pt x="967270" y="2596972"/>
                  </a:lnTo>
                  <a:lnTo>
                    <a:pt x="967270" y="2901442"/>
                  </a:lnTo>
                  <a:lnTo>
                    <a:pt x="985177" y="2901442"/>
                  </a:lnTo>
                  <a:lnTo>
                    <a:pt x="985177" y="2596972"/>
                  </a:lnTo>
                  <a:close/>
                </a:path>
                <a:path w="1621155" h="4200525">
                  <a:moveTo>
                    <a:pt x="985177" y="976109"/>
                  </a:moveTo>
                  <a:lnTo>
                    <a:pt x="967270" y="976109"/>
                  </a:lnTo>
                  <a:lnTo>
                    <a:pt x="967270" y="1280591"/>
                  </a:lnTo>
                  <a:lnTo>
                    <a:pt x="985177" y="1280591"/>
                  </a:lnTo>
                  <a:lnTo>
                    <a:pt x="985177" y="976109"/>
                  </a:lnTo>
                  <a:close/>
                </a:path>
                <a:path w="1621155" h="4200525">
                  <a:moveTo>
                    <a:pt x="985177" y="322389"/>
                  </a:moveTo>
                  <a:lnTo>
                    <a:pt x="967270" y="322389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89"/>
                  </a:lnTo>
                  <a:close/>
                </a:path>
                <a:path w="1621155" h="4200525">
                  <a:moveTo>
                    <a:pt x="985177" y="0"/>
                  </a:moveTo>
                  <a:lnTo>
                    <a:pt x="967270" y="0"/>
                  </a:lnTo>
                  <a:lnTo>
                    <a:pt x="967270" y="304482"/>
                  </a:lnTo>
                  <a:lnTo>
                    <a:pt x="985177" y="304482"/>
                  </a:lnTo>
                  <a:lnTo>
                    <a:pt x="985177" y="0"/>
                  </a:lnTo>
                  <a:close/>
                </a:path>
                <a:path w="1621155" h="4200525">
                  <a:moveTo>
                    <a:pt x="1307604" y="2596972"/>
                  </a:moveTo>
                  <a:lnTo>
                    <a:pt x="1289697" y="2596972"/>
                  </a:lnTo>
                  <a:lnTo>
                    <a:pt x="1289697" y="2901442"/>
                  </a:lnTo>
                  <a:lnTo>
                    <a:pt x="1307604" y="2901442"/>
                  </a:lnTo>
                  <a:lnTo>
                    <a:pt x="1307604" y="2596972"/>
                  </a:lnTo>
                  <a:close/>
                </a:path>
                <a:path w="1621155" h="4200525">
                  <a:moveTo>
                    <a:pt x="1307604" y="976109"/>
                  </a:moveTo>
                  <a:lnTo>
                    <a:pt x="1289697" y="976109"/>
                  </a:lnTo>
                  <a:lnTo>
                    <a:pt x="1289697" y="1280591"/>
                  </a:lnTo>
                  <a:lnTo>
                    <a:pt x="1307604" y="1280591"/>
                  </a:lnTo>
                  <a:lnTo>
                    <a:pt x="1307604" y="976109"/>
                  </a:lnTo>
                  <a:close/>
                </a:path>
                <a:path w="1621155" h="4200525">
                  <a:moveTo>
                    <a:pt x="1307604" y="322389"/>
                  </a:moveTo>
                  <a:lnTo>
                    <a:pt x="1289697" y="322389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89"/>
                  </a:lnTo>
                  <a:close/>
                </a:path>
                <a:path w="1621155" h="420052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82"/>
                  </a:lnTo>
                  <a:lnTo>
                    <a:pt x="1307604" y="304482"/>
                  </a:lnTo>
                  <a:lnTo>
                    <a:pt x="1307604" y="0"/>
                  </a:lnTo>
                  <a:close/>
                </a:path>
                <a:path w="1621155" h="4200525">
                  <a:moveTo>
                    <a:pt x="1621078" y="958202"/>
                  </a:moveTo>
                  <a:lnTo>
                    <a:pt x="1307604" y="958202"/>
                  </a:lnTo>
                  <a:lnTo>
                    <a:pt x="1307604" y="644779"/>
                  </a:lnTo>
                  <a:lnTo>
                    <a:pt x="1289697" y="644779"/>
                  </a:lnTo>
                  <a:lnTo>
                    <a:pt x="1289697" y="958202"/>
                  </a:lnTo>
                  <a:lnTo>
                    <a:pt x="985177" y="958202"/>
                  </a:lnTo>
                  <a:lnTo>
                    <a:pt x="985177" y="644779"/>
                  </a:lnTo>
                  <a:lnTo>
                    <a:pt x="967270" y="644779"/>
                  </a:lnTo>
                  <a:lnTo>
                    <a:pt x="967270" y="958202"/>
                  </a:lnTo>
                  <a:lnTo>
                    <a:pt x="662762" y="958202"/>
                  </a:lnTo>
                  <a:lnTo>
                    <a:pt x="662762" y="644779"/>
                  </a:lnTo>
                  <a:lnTo>
                    <a:pt x="644842" y="644779"/>
                  </a:lnTo>
                  <a:lnTo>
                    <a:pt x="644842" y="958202"/>
                  </a:lnTo>
                  <a:lnTo>
                    <a:pt x="340334" y="958202"/>
                  </a:lnTo>
                  <a:lnTo>
                    <a:pt x="340334" y="644779"/>
                  </a:lnTo>
                  <a:lnTo>
                    <a:pt x="322414" y="644779"/>
                  </a:lnTo>
                  <a:lnTo>
                    <a:pt x="322414" y="958202"/>
                  </a:lnTo>
                  <a:lnTo>
                    <a:pt x="8953" y="958202"/>
                  </a:lnTo>
                  <a:lnTo>
                    <a:pt x="8953" y="967092"/>
                  </a:lnTo>
                  <a:lnTo>
                    <a:pt x="0" y="967092"/>
                  </a:lnTo>
                  <a:lnTo>
                    <a:pt x="0" y="975982"/>
                  </a:lnTo>
                  <a:lnTo>
                    <a:pt x="0" y="1280756"/>
                  </a:lnTo>
                  <a:lnTo>
                    <a:pt x="0" y="2578620"/>
                  </a:lnTo>
                  <a:lnTo>
                    <a:pt x="17907" y="2578620"/>
                  </a:lnTo>
                  <a:lnTo>
                    <a:pt x="17907" y="2266226"/>
                  </a:lnTo>
                  <a:lnTo>
                    <a:pt x="322414" y="2266226"/>
                  </a:lnTo>
                  <a:lnTo>
                    <a:pt x="322414" y="2579065"/>
                  </a:lnTo>
                  <a:lnTo>
                    <a:pt x="8953" y="2579065"/>
                  </a:lnTo>
                  <a:lnTo>
                    <a:pt x="8953" y="2587955"/>
                  </a:lnTo>
                  <a:lnTo>
                    <a:pt x="0" y="2587955"/>
                  </a:lnTo>
                  <a:lnTo>
                    <a:pt x="0" y="2596845"/>
                  </a:lnTo>
                  <a:lnTo>
                    <a:pt x="0" y="2901619"/>
                  </a:lnTo>
                  <a:lnTo>
                    <a:pt x="0" y="4199483"/>
                  </a:lnTo>
                  <a:lnTo>
                    <a:pt x="17907" y="4199483"/>
                  </a:lnTo>
                  <a:lnTo>
                    <a:pt x="17907" y="3887089"/>
                  </a:lnTo>
                  <a:lnTo>
                    <a:pt x="322414" y="3887089"/>
                  </a:lnTo>
                  <a:lnTo>
                    <a:pt x="322414" y="4199940"/>
                  </a:lnTo>
                  <a:lnTo>
                    <a:pt x="340334" y="4199940"/>
                  </a:lnTo>
                  <a:lnTo>
                    <a:pt x="340334" y="3887089"/>
                  </a:lnTo>
                  <a:lnTo>
                    <a:pt x="644842" y="3887089"/>
                  </a:lnTo>
                  <a:lnTo>
                    <a:pt x="644842" y="4199940"/>
                  </a:lnTo>
                  <a:lnTo>
                    <a:pt x="662762" y="4199940"/>
                  </a:lnTo>
                  <a:lnTo>
                    <a:pt x="662762" y="3887089"/>
                  </a:lnTo>
                  <a:lnTo>
                    <a:pt x="1621078" y="3887089"/>
                  </a:lnTo>
                  <a:lnTo>
                    <a:pt x="1621078" y="3868039"/>
                  </a:lnTo>
                  <a:lnTo>
                    <a:pt x="1307604" y="3868039"/>
                  </a:lnTo>
                  <a:lnTo>
                    <a:pt x="1307604" y="3564521"/>
                  </a:lnTo>
                  <a:lnTo>
                    <a:pt x="1621078" y="3564521"/>
                  </a:lnTo>
                  <a:lnTo>
                    <a:pt x="1621078" y="3546741"/>
                  </a:lnTo>
                  <a:lnTo>
                    <a:pt x="1289697" y="3546741"/>
                  </a:lnTo>
                  <a:lnTo>
                    <a:pt x="1289697" y="3564521"/>
                  </a:lnTo>
                  <a:lnTo>
                    <a:pt x="1289697" y="3868039"/>
                  </a:lnTo>
                  <a:lnTo>
                    <a:pt x="985177" y="3868039"/>
                  </a:lnTo>
                  <a:lnTo>
                    <a:pt x="985177" y="3564521"/>
                  </a:lnTo>
                  <a:lnTo>
                    <a:pt x="1289697" y="3564521"/>
                  </a:lnTo>
                  <a:lnTo>
                    <a:pt x="1289697" y="3546741"/>
                  </a:lnTo>
                  <a:lnTo>
                    <a:pt x="967270" y="3546741"/>
                  </a:lnTo>
                  <a:lnTo>
                    <a:pt x="967270" y="3564521"/>
                  </a:lnTo>
                  <a:lnTo>
                    <a:pt x="967270" y="3868039"/>
                  </a:lnTo>
                  <a:lnTo>
                    <a:pt x="662762" y="3868039"/>
                  </a:lnTo>
                  <a:lnTo>
                    <a:pt x="662762" y="3564521"/>
                  </a:lnTo>
                  <a:lnTo>
                    <a:pt x="967270" y="3564521"/>
                  </a:lnTo>
                  <a:lnTo>
                    <a:pt x="967270" y="3546741"/>
                  </a:lnTo>
                  <a:lnTo>
                    <a:pt x="644842" y="3546741"/>
                  </a:lnTo>
                  <a:lnTo>
                    <a:pt x="644842" y="3564521"/>
                  </a:lnTo>
                  <a:lnTo>
                    <a:pt x="644842" y="3868039"/>
                  </a:lnTo>
                  <a:lnTo>
                    <a:pt x="340334" y="3868039"/>
                  </a:lnTo>
                  <a:lnTo>
                    <a:pt x="340334" y="3564521"/>
                  </a:lnTo>
                  <a:lnTo>
                    <a:pt x="644842" y="3564521"/>
                  </a:lnTo>
                  <a:lnTo>
                    <a:pt x="644842" y="3546741"/>
                  </a:lnTo>
                  <a:lnTo>
                    <a:pt x="322414" y="3546741"/>
                  </a:lnTo>
                  <a:lnTo>
                    <a:pt x="322414" y="3564521"/>
                  </a:lnTo>
                  <a:lnTo>
                    <a:pt x="322414" y="3868039"/>
                  </a:lnTo>
                  <a:lnTo>
                    <a:pt x="17907" y="3868039"/>
                  </a:lnTo>
                  <a:lnTo>
                    <a:pt x="17907" y="3564521"/>
                  </a:lnTo>
                  <a:lnTo>
                    <a:pt x="322414" y="3564521"/>
                  </a:lnTo>
                  <a:lnTo>
                    <a:pt x="322414" y="3546741"/>
                  </a:lnTo>
                  <a:lnTo>
                    <a:pt x="17907" y="3546741"/>
                  </a:lnTo>
                  <a:lnTo>
                    <a:pt x="17907" y="3241967"/>
                  </a:lnTo>
                  <a:lnTo>
                    <a:pt x="322414" y="3241967"/>
                  </a:lnTo>
                  <a:lnTo>
                    <a:pt x="322414" y="3546221"/>
                  </a:lnTo>
                  <a:lnTo>
                    <a:pt x="340334" y="3546221"/>
                  </a:lnTo>
                  <a:lnTo>
                    <a:pt x="340334" y="3241967"/>
                  </a:lnTo>
                  <a:lnTo>
                    <a:pt x="644842" y="3241967"/>
                  </a:lnTo>
                  <a:lnTo>
                    <a:pt x="644842" y="3546221"/>
                  </a:lnTo>
                  <a:lnTo>
                    <a:pt x="662762" y="3546221"/>
                  </a:lnTo>
                  <a:lnTo>
                    <a:pt x="662762" y="3241967"/>
                  </a:lnTo>
                  <a:lnTo>
                    <a:pt x="967270" y="3241967"/>
                  </a:lnTo>
                  <a:lnTo>
                    <a:pt x="967270" y="3546221"/>
                  </a:lnTo>
                  <a:lnTo>
                    <a:pt x="985177" y="3546221"/>
                  </a:lnTo>
                  <a:lnTo>
                    <a:pt x="985177" y="3241967"/>
                  </a:lnTo>
                  <a:lnTo>
                    <a:pt x="1289697" y="3241967"/>
                  </a:lnTo>
                  <a:lnTo>
                    <a:pt x="1289697" y="3546221"/>
                  </a:lnTo>
                  <a:lnTo>
                    <a:pt x="1307604" y="3546221"/>
                  </a:lnTo>
                  <a:lnTo>
                    <a:pt x="1307604" y="3241967"/>
                  </a:lnTo>
                  <a:lnTo>
                    <a:pt x="1621078" y="3241967"/>
                  </a:lnTo>
                  <a:lnTo>
                    <a:pt x="1621078" y="3224187"/>
                  </a:lnTo>
                  <a:lnTo>
                    <a:pt x="17907" y="3224187"/>
                  </a:lnTo>
                  <a:lnTo>
                    <a:pt x="17907" y="2919399"/>
                  </a:lnTo>
                  <a:lnTo>
                    <a:pt x="322414" y="2919399"/>
                  </a:lnTo>
                  <a:lnTo>
                    <a:pt x="322414" y="3223831"/>
                  </a:lnTo>
                  <a:lnTo>
                    <a:pt x="340334" y="3223831"/>
                  </a:lnTo>
                  <a:lnTo>
                    <a:pt x="340334" y="2919399"/>
                  </a:lnTo>
                  <a:lnTo>
                    <a:pt x="644842" y="2919399"/>
                  </a:lnTo>
                  <a:lnTo>
                    <a:pt x="644842" y="3223831"/>
                  </a:lnTo>
                  <a:lnTo>
                    <a:pt x="662762" y="3223831"/>
                  </a:lnTo>
                  <a:lnTo>
                    <a:pt x="662762" y="2919399"/>
                  </a:lnTo>
                  <a:lnTo>
                    <a:pt x="967270" y="2919399"/>
                  </a:lnTo>
                  <a:lnTo>
                    <a:pt x="967270" y="3223831"/>
                  </a:lnTo>
                  <a:lnTo>
                    <a:pt x="985177" y="3223831"/>
                  </a:lnTo>
                  <a:lnTo>
                    <a:pt x="985177" y="2919399"/>
                  </a:lnTo>
                  <a:lnTo>
                    <a:pt x="1289697" y="2919399"/>
                  </a:lnTo>
                  <a:lnTo>
                    <a:pt x="1289697" y="3223831"/>
                  </a:lnTo>
                  <a:lnTo>
                    <a:pt x="1307604" y="3223831"/>
                  </a:lnTo>
                  <a:lnTo>
                    <a:pt x="1307604" y="2919399"/>
                  </a:lnTo>
                  <a:lnTo>
                    <a:pt x="1621078" y="2919399"/>
                  </a:lnTo>
                  <a:lnTo>
                    <a:pt x="1621078" y="2901619"/>
                  </a:lnTo>
                  <a:lnTo>
                    <a:pt x="17907" y="2901619"/>
                  </a:lnTo>
                  <a:lnTo>
                    <a:pt x="17907" y="2596845"/>
                  </a:lnTo>
                  <a:lnTo>
                    <a:pt x="1621078" y="2596845"/>
                  </a:lnTo>
                  <a:lnTo>
                    <a:pt x="1621078" y="2587955"/>
                  </a:lnTo>
                  <a:lnTo>
                    <a:pt x="1621078" y="2579065"/>
                  </a:lnTo>
                  <a:lnTo>
                    <a:pt x="1307604" y="2579065"/>
                  </a:lnTo>
                  <a:lnTo>
                    <a:pt x="1307604" y="2266226"/>
                  </a:lnTo>
                  <a:lnTo>
                    <a:pt x="1621078" y="2266226"/>
                  </a:lnTo>
                  <a:lnTo>
                    <a:pt x="1621078" y="2247176"/>
                  </a:lnTo>
                  <a:lnTo>
                    <a:pt x="1307604" y="2247176"/>
                  </a:lnTo>
                  <a:lnTo>
                    <a:pt x="1307604" y="1943658"/>
                  </a:lnTo>
                  <a:lnTo>
                    <a:pt x="1621078" y="1943658"/>
                  </a:lnTo>
                  <a:lnTo>
                    <a:pt x="1621078" y="1925878"/>
                  </a:lnTo>
                  <a:lnTo>
                    <a:pt x="1289697" y="1925878"/>
                  </a:lnTo>
                  <a:lnTo>
                    <a:pt x="1289697" y="1943658"/>
                  </a:lnTo>
                  <a:lnTo>
                    <a:pt x="1289697" y="2247176"/>
                  </a:lnTo>
                  <a:lnTo>
                    <a:pt x="1289697" y="2266226"/>
                  </a:lnTo>
                  <a:lnTo>
                    <a:pt x="1289697" y="2579065"/>
                  </a:lnTo>
                  <a:lnTo>
                    <a:pt x="985177" y="2579065"/>
                  </a:lnTo>
                  <a:lnTo>
                    <a:pt x="985177" y="2266226"/>
                  </a:lnTo>
                  <a:lnTo>
                    <a:pt x="1289697" y="2266226"/>
                  </a:lnTo>
                  <a:lnTo>
                    <a:pt x="1289697" y="2247176"/>
                  </a:lnTo>
                  <a:lnTo>
                    <a:pt x="985177" y="2247176"/>
                  </a:lnTo>
                  <a:lnTo>
                    <a:pt x="985177" y="1943658"/>
                  </a:lnTo>
                  <a:lnTo>
                    <a:pt x="1289697" y="1943658"/>
                  </a:lnTo>
                  <a:lnTo>
                    <a:pt x="1289697" y="1925878"/>
                  </a:lnTo>
                  <a:lnTo>
                    <a:pt x="967270" y="1925878"/>
                  </a:lnTo>
                  <a:lnTo>
                    <a:pt x="967270" y="1943658"/>
                  </a:lnTo>
                  <a:lnTo>
                    <a:pt x="967270" y="2247176"/>
                  </a:lnTo>
                  <a:lnTo>
                    <a:pt x="967270" y="2266226"/>
                  </a:lnTo>
                  <a:lnTo>
                    <a:pt x="967270" y="2579065"/>
                  </a:lnTo>
                  <a:lnTo>
                    <a:pt x="662762" y="2579065"/>
                  </a:lnTo>
                  <a:lnTo>
                    <a:pt x="662762" y="2266226"/>
                  </a:lnTo>
                  <a:lnTo>
                    <a:pt x="967270" y="2266226"/>
                  </a:lnTo>
                  <a:lnTo>
                    <a:pt x="967270" y="2247176"/>
                  </a:lnTo>
                  <a:lnTo>
                    <a:pt x="662762" y="2247176"/>
                  </a:lnTo>
                  <a:lnTo>
                    <a:pt x="662762" y="1943658"/>
                  </a:lnTo>
                  <a:lnTo>
                    <a:pt x="967270" y="1943658"/>
                  </a:lnTo>
                  <a:lnTo>
                    <a:pt x="967270" y="1925878"/>
                  </a:lnTo>
                  <a:lnTo>
                    <a:pt x="644842" y="1925878"/>
                  </a:lnTo>
                  <a:lnTo>
                    <a:pt x="644842" y="1943658"/>
                  </a:lnTo>
                  <a:lnTo>
                    <a:pt x="644842" y="2247176"/>
                  </a:lnTo>
                  <a:lnTo>
                    <a:pt x="644842" y="2266226"/>
                  </a:lnTo>
                  <a:lnTo>
                    <a:pt x="644842" y="2579065"/>
                  </a:lnTo>
                  <a:lnTo>
                    <a:pt x="340334" y="2579065"/>
                  </a:lnTo>
                  <a:lnTo>
                    <a:pt x="340334" y="2266226"/>
                  </a:lnTo>
                  <a:lnTo>
                    <a:pt x="644842" y="2266226"/>
                  </a:lnTo>
                  <a:lnTo>
                    <a:pt x="644842" y="2247176"/>
                  </a:lnTo>
                  <a:lnTo>
                    <a:pt x="340334" y="2247176"/>
                  </a:lnTo>
                  <a:lnTo>
                    <a:pt x="340334" y="1943658"/>
                  </a:lnTo>
                  <a:lnTo>
                    <a:pt x="644842" y="1943658"/>
                  </a:lnTo>
                  <a:lnTo>
                    <a:pt x="644842" y="1925878"/>
                  </a:lnTo>
                  <a:lnTo>
                    <a:pt x="322414" y="1925878"/>
                  </a:lnTo>
                  <a:lnTo>
                    <a:pt x="322414" y="1943658"/>
                  </a:lnTo>
                  <a:lnTo>
                    <a:pt x="322414" y="2247176"/>
                  </a:lnTo>
                  <a:lnTo>
                    <a:pt x="17907" y="2247176"/>
                  </a:lnTo>
                  <a:lnTo>
                    <a:pt x="17907" y="1943658"/>
                  </a:lnTo>
                  <a:lnTo>
                    <a:pt x="322414" y="1943658"/>
                  </a:lnTo>
                  <a:lnTo>
                    <a:pt x="322414" y="1925878"/>
                  </a:lnTo>
                  <a:lnTo>
                    <a:pt x="17907" y="1925878"/>
                  </a:lnTo>
                  <a:lnTo>
                    <a:pt x="17907" y="1621104"/>
                  </a:lnTo>
                  <a:lnTo>
                    <a:pt x="322414" y="1621104"/>
                  </a:lnTo>
                  <a:lnTo>
                    <a:pt x="322414" y="1925358"/>
                  </a:lnTo>
                  <a:lnTo>
                    <a:pt x="340334" y="1925358"/>
                  </a:lnTo>
                  <a:lnTo>
                    <a:pt x="340334" y="1621104"/>
                  </a:lnTo>
                  <a:lnTo>
                    <a:pt x="644842" y="1621104"/>
                  </a:lnTo>
                  <a:lnTo>
                    <a:pt x="644842" y="1925358"/>
                  </a:lnTo>
                  <a:lnTo>
                    <a:pt x="662762" y="1925358"/>
                  </a:lnTo>
                  <a:lnTo>
                    <a:pt x="662762" y="1621104"/>
                  </a:lnTo>
                  <a:lnTo>
                    <a:pt x="967270" y="1621104"/>
                  </a:lnTo>
                  <a:lnTo>
                    <a:pt x="967270" y="1925358"/>
                  </a:lnTo>
                  <a:lnTo>
                    <a:pt x="985177" y="1925358"/>
                  </a:lnTo>
                  <a:lnTo>
                    <a:pt x="985177" y="1621104"/>
                  </a:lnTo>
                  <a:lnTo>
                    <a:pt x="1289697" y="1621104"/>
                  </a:lnTo>
                  <a:lnTo>
                    <a:pt x="1289697" y="1925358"/>
                  </a:lnTo>
                  <a:lnTo>
                    <a:pt x="1307604" y="1925358"/>
                  </a:lnTo>
                  <a:lnTo>
                    <a:pt x="1307604" y="1621104"/>
                  </a:lnTo>
                  <a:lnTo>
                    <a:pt x="1621078" y="1621104"/>
                  </a:lnTo>
                  <a:lnTo>
                    <a:pt x="1621078" y="1603324"/>
                  </a:lnTo>
                  <a:lnTo>
                    <a:pt x="17907" y="1603324"/>
                  </a:lnTo>
                  <a:lnTo>
                    <a:pt x="17907" y="1298536"/>
                  </a:lnTo>
                  <a:lnTo>
                    <a:pt x="322414" y="1298536"/>
                  </a:lnTo>
                  <a:lnTo>
                    <a:pt x="322414" y="1602968"/>
                  </a:lnTo>
                  <a:lnTo>
                    <a:pt x="340334" y="1602968"/>
                  </a:lnTo>
                  <a:lnTo>
                    <a:pt x="340334" y="1298536"/>
                  </a:lnTo>
                  <a:lnTo>
                    <a:pt x="644842" y="1298536"/>
                  </a:lnTo>
                  <a:lnTo>
                    <a:pt x="644842" y="1602968"/>
                  </a:lnTo>
                  <a:lnTo>
                    <a:pt x="662762" y="1602968"/>
                  </a:lnTo>
                  <a:lnTo>
                    <a:pt x="662762" y="1298536"/>
                  </a:lnTo>
                  <a:lnTo>
                    <a:pt x="967270" y="1298536"/>
                  </a:lnTo>
                  <a:lnTo>
                    <a:pt x="967270" y="1602968"/>
                  </a:lnTo>
                  <a:lnTo>
                    <a:pt x="985177" y="1602968"/>
                  </a:lnTo>
                  <a:lnTo>
                    <a:pt x="985177" y="1298536"/>
                  </a:lnTo>
                  <a:lnTo>
                    <a:pt x="1289697" y="1298536"/>
                  </a:lnTo>
                  <a:lnTo>
                    <a:pt x="1289697" y="1602968"/>
                  </a:lnTo>
                  <a:lnTo>
                    <a:pt x="1307604" y="1602968"/>
                  </a:lnTo>
                  <a:lnTo>
                    <a:pt x="1307604" y="1298536"/>
                  </a:lnTo>
                  <a:lnTo>
                    <a:pt x="1621078" y="1298536"/>
                  </a:lnTo>
                  <a:lnTo>
                    <a:pt x="1621078" y="1280756"/>
                  </a:lnTo>
                  <a:lnTo>
                    <a:pt x="17907" y="1280756"/>
                  </a:lnTo>
                  <a:lnTo>
                    <a:pt x="17907" y="975982"/>
                  </a:lnTo>
                  <a:lnTo>
                    <a:pt x="1621078" y="975982"/>
                  </a:lnTo>
                  <a:lnTo>
                    <a:pt x="1621078" y="967092"/>
                  </a:lnTo>
                  <a:lnTo>
                    <a:pt x="1621078" y="958202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432216" y="4500714"/>
              <a:ext cx="1621155" cy="4218305"/>
            </a:xfrm>
            <a:custGeom>
              <a:avLst/>
              <a:gdLst/>
              <a:ahLst/>
              <a:cxnLst/>
              <a:rect l="l" t="t" r="r" b="b"/>
              <a:pathLst>
                <a:path w="1621155" h="4218305">
                  <a:moveTo>
                    <a:pt x="340334" y="1952231"/>
                  </a:moveTo>
                  <a:lnTo>
                    <a:pt x="322414" y="1952231"/>
                  </a:lnTo>
                  <a:lnTo>
                    <a:pt x="322414" y="2256701"/>
                  </a:lnTo>
                  <a:lnTo>
                    <a:pt x="340334" y="2256701"/>
                  </a:lnTo>
                  <a:lnTo>
                    <a:pt x="340334" y="1952231"/>
                  </a:lnTo>
                  <a:close/>
                </a:path>
                <a:path w="1621155" h="4218305">
                  <a:moveTo>
                    <a:pt x="340334" y="331368"/>
                  </a:moveTo>
                  <a:lnTo>
                    <a:pt x="322414" y="331368"/>
                  </a:lnTo>
                  <a:lnTo>
                    <a:pt x="322414" y="635838"/>
                  </a:lnTo>
                  <a:lnTo>
                    <a:pt x="340334" y="635838"/>
                  </a:lnTo>
                  <a:lnTo>
                    <a:pt x="340334" y="331368"/>
                  </a:lnTo>
                  <a:close/>
                </a:path>
                <a:path w="1621155" h="4218305">
                  <a:moveTo>
                    <a:pt x="662762" y="1952231"/>
                  </a:moveTo>
                  <a:lnTo>
                    <a:pt x="644842" y="1952231"/>
                  </a:lnTo>
                  <a:lnTo>
                    <a:pt x="644842" y="2256701"/>
                  </a:lnTo>
                  <a:lnTo>
                    <a:pt x="662762" y="2256701"/>
                  </a:lnTo>
                  <a:lnTo>
                    <a:pt x="662762" y="1952231"/>
                  </a:lnTo>
                  <a:close/>
                </a:path>
                <a:path w="1621155" h="4218305">
                  <a:moveTo>
                    <a:pt x="662762" y="331368"/>
                  </a:moveTo>
                  <a:lnTo>
                    <a:pt x="644842" y="331368"/>
                  </a:lnTo>
                  <a:lnTo>
                    <a:pt x="644842" y="635838"/>
                  </a:lnTo>
                  <a:lnTo>
                    <a:pt x="662762" y="635838"/>
                  </a:lnTo>
                  <a:lnTo>
                    <a:pt x="662762" y="331368"/>
                  </a:lnTo>
                  <a:close/>
                </a:path>
                <a:path w="1621155" h="4218305">
                  <a:moveTo>
                    <a:pt x="662762" y="0"/>
                  </a:moveTo>
                  <a:lnTo>
                    <a:pt x="644842" y="0"/>
                  </a:lnTo>
                  <a:lnTo>
                    <a:pt x="644842" y="313436"/>
                  </a:lnTo>
                  <a:lnTo>
                    <a:pt x="662762" y="313436"/>
                  </a:lnTo>
                  <a:lnTo>
                    <a:pt x="662762" y="0"/>
                  </a:lnTo>
                  <a:close/>
                </a:path>
                <a:path w="1621155" h="4218305">
                  <a:moveTo>
                    <a:pt x="985177" y="1952231"/>
                  </a:moveTo>
                  <a:lnTo>
                    <a:pt x="967270" y="1952231"/>
                  </a:lnTo>
                  <a:lnTo>
                    <a:pt x="967270" y="2256701"/>
                  </a:lnTo>
                  <a:lnTo>
                    <a:pt x="985177" y="2256701"/>
                  </a:lnTo>
                  <a:lnTo>
                    <a:pt x="985177" y="1952231"/>
                  </a:lnTo>
                  <a:close/>
                </a:path>
                <a:path w="1621155" h="4218305">
                  <a:moveTo>
                    <a:pt x="985177" y="331368"/>
                  </a:moveTo>
                  <a:lnTo>
                    <a:pt x="967270" y="331368"/>
                  </a:lnTo>
                  <a:lnTo>
                    <a:pt x="967270" y="635838"/>
                  </a:lnTo>
                  <a:lnTo>
                    <a:pt x="985177" y="635838"/>
                  </a:lnTo>
                  <a:lnTo>
                    <a:pt x="985177" y="331368"/>
                  </a:lnTo>
                  <a:close/>
                </a:path>
                <a:path w="1621155" h="4218305">
                  <a:moveTo>
                    <a:pt x="985177" y="0"/>
                  </a:moveTo>
                  <a:lnTo>
                    <a:pt x="967270" y="0"/>
                  </a:lnTo>
                  <a:lnTo>
                    <a:pt x="967270" y="313436"/>
                  </a:lnTo>
                  <a:lnTo>
                    <a:pt x="985177" y="313436"/>
                  </a:lnTo>
                  <a:lnTo>
                    <a:pt x="985177" y="0"/>
                  </a:lnTo>
                  <a:close/>
                </a:path>
                <a:path w="1621155" h="4218305">
                  <a:moveTo>
                    <a:pt x="1307604" y="1952231"/>
                  </a:moveTo>
                  <a:lnTo>
                    <a:pt x="1289697" y="1952231"/>
                  </a:lnTo>
                  <a:lnTo>
                    <a:pt x="1289697" y="2256701"/>
                  </a:lnTo>
                  <a:lnTo>
                    <a:pt x="1307604" y="2256701"/>
                  </a:lnTo>
                  <a:lnTo>
                    <a:pt x="1307604" y="1952231"/>
                  </a:lnTo>
                  <a:close/>
                </a:path>
                <a:path w="1621155" h="4218305">
                  <a:moveTo>
                    <a:pt x="1307604" y="331368"/>
                  </a:moveTo>
                  <a:lnTo>
                    <a:pt x="1289697" y="331368"/>
                  </a:lnTo>
                  <a:lnTo>
                    <a:pt x="1289697" y="635838"/>
                  </a:lnTo>
                  <a:lnTo>
                    <a:pt x="1307604" y="635838"/>
                  </a:lnTo>
                  <a:lnTo>
                    <a:pt x="1307604" y="331368"/>
                  </a:lnTo>
                  <a:close/>
                </a:path>
                <a:path w="1621155" h="4218305">
                  <a:moveTo>
                    <a:pt x="1307604" y="0"/>
                  </a:moveTo>
                  <a:lnTo>
                    <a:pt x="1289697" y="0"/>
                  </a:lnTo>
                  <a:lnTo>
                    <a:pt x="1289697" y="313436"/>
                  </a:lnTo>
                  <a:lnTo>
                    <a:pt x="1307604" y="313436"/>
                  </a:lnTo>
                  <a:lnTo>
                    <a:pt x="1307604" y="0"/>
                  </a:lnTo>
                  <a:close/>
                </a:path>
                <a:path w="1621155" h="4218305">
                  <a:moveTo>
                    <a:pt x="1621078" y="313448"/>
                  </a:moveTo>
                  <a:lnTo>
                    <a:pt x="8953" y="313448"/>
                  </a:lnTo>
                  <a:lnTo>
                    <a:pt x="8953" y="322338"/>
                  </a:lnTo>
                  <a:lnTo>
                    <a:pt x="0" y="322338"/>
                  </a:lnTo>
                  <a:lnTo>
                    <a:pt x="0" y="1933879"/>
                  </a:lnTo>
                  <a:lnTo>
                    <a:pt x="17907" y="1933879"/>
                  </a:lnTo>
                  <a:lnTo>
                    <a:pt x="17907" y="1621472"/>
                  </a:lnTo>
                  <a:lnTo>
                    <a:pt x="322414" y="1621472"/>
                  </a:lnTo>
                  <a:lnTo>
                    <a:pt x="322414" y="1934324"/>
                  </a:lnTo>
                  <a:lnTo>
                    <a:pt x="8953" y="1934324"/>
                  </a:lnTo>
                  <a:lnTo>
                    <a:pt x="8953" y="1943214"/>
                  </a:lnTo>
                  <a:lnTo>
                    <a:pt x="0" y="1943214"/>
                  </a:lnTo>
                  <a:lnTo>
                    <a:pt x="0" y="1952104"/>
                  </a:lnTo>
                  <a:lnTo>
                    <a:pt x="0" y="2256879"/>
                  </a:lnTo>
                  <a:lnTo>
                    <a:pt x="0" y="3554742"/>
                  </a:lnTo>
                  <a:lnTo>
                    <a:pt x="17907" y="3554742"/>
                  </a:lnTo>
                  <a:lnTo>
                    <a:pt x="17907" y="3242335"/>
                  </a:lnTo>
                  <a:lnTo>
                    <a:pt x="322414" y="3242335"/>
                  </a:lnTo>
                  <a:lnTo>
                    <a:pt x="322414" y="3555187"/>
                  </a:lnTo>
                  <a:lnTo>
                    <a:pt x="8953" y="3555187"/>
                  </a:lnTo>
                  <a:lnTo>
                    <a:pt x="8953" y="3564077"/>
                  </a:lnTo>
                  <a:lnTo>
                    <a:pt x="0" y="3564077"/>
                  </a:lnTo>
                  <a:lnTo>
                    <a:pt x="0" y="3572967"/>
                  </a:lnTo>
                  <a:lnTo>
                    <a:pt x="0" y="3877741"/>
                  </a:lnTo>
                  <a:lnTo>
                    <a:pt x="0" y="3895521"/>
                  </a:lnTo>
                  <a:lnTo>
                    <a:pt x="0" y="4200309"/>
                  </a:lnTo>
                  <a:lnTo>
                    <a:pt x="0" y="4218089"/>
                  </a:lnTo>
                  <a:lnTo>
                    <a:pt x="1621078" y="4218089"/>
                  </a:lnTo>
                  <a:lnTo>
                    <a:pt x="1621078" y="4200309"/>
                  </a:lnTo>
                  <a:lnTo>
                    <a:pt x="17907" y="4200309"/>
                  </a:lnTo>
                  <a:lnTo>
                    <a:pt x="17907" y="3895521"/>
                  </a:lnTo>
                  <a:lnTo>
                    <a:pt x="1621078" y="3895521"/>
                  </a:lnTo>
                  <a:lnTo>
                    <a:pt x="1621078" y="3877741"/>
                  </a:lnTo>
                  <a:lnTo>
                    <a:pt x="17907" y="3877741"/>
                  </a:lnTo>
                  <a:lnTo>
                    <a:pt x="17907" y="3572967"/>
                  </a:lnTo>
                  <a:lnTo>
                    <a:pt x="1621078" y="3572967"/>
                  </a:lnTo>
                  <a:lnTo>
                    <a:pt x="1621078" y="3564077"/>
                  </a:lnTo>
                  <a:lnTo>
                    <a:pt x="1621078" y="3555187"/>
                  </a:lnTo>
                  <a:lnTo>
                    <a:pt x="1307604" y="3555187"/>
                  </a:lnTo>
                  <a:lnTo>
                    <a:pt x="1307604" y="3242335"/>
                  </a:lnTo>
                  <a:lnTo>
                    <a:pt x="1621078" y="3242335"/>
                  </a:lnTo>
                  <a:lnTo>
                    <a:pt x="1621078" y="3223285"/>
                  </a:lnTo>
                  <a:lnTo>
                    <a:pt x="1307604" y="3223285"/>
                  </a:lnTo>
                  <a:lnTo>
                    <a:pt x="1307604" y="2919780"/>
                  </a:lnTo>
                  <a:lnTo>
                    <a:pt x="1621078" y="2919780"/>
                  </a:lnTo>
                  <a:lnTo>
                    <a:pt x="1621078" y="2902000"/>
                  </a:lnTo>
                  <a:lnTo>
                    <a:pt x="1289697" y="2902000"/>
                  </a:lnTo>
                  <a:lnTo>
                    <a:pt x="1289697" y="2919780"/>
                  </a:lnTo>
                  <a:lnTo>
                    <a:pt x="1289697" y="3223285"/>
                  </a:lnTo>
                  <a:lnTo>
                    <a:pt x="1289697" y="3242335"/>
                  </a:lnTo>
                  <a:lnTo>
                    <a:pt x="1289697" y="3555187"/>
                  </a:lnTo>
                  <a:lnTo>
                    <a:pt x="985177" y="3555187"/>
                  </a:lnTo>
                  <a:lnTo>
                    <a:pt x="985177" y="3242335"/>
                  </a:lnTo>
                  <a:lnTo>
                    <a:pt x="1289697" y="3242335"/>
                  </a:lnTo>
                  <a:lnTo>
                    <a:pt x="1289697" y="3223285"/>
                  </a:lnTo>
                  <a:lnTo>
                    <a:pt x="985177" y="3223285"/>
                  </a:lnTo>
                  <a:lnTo>
                    <a:pt x="985177" y="2919780"/>
                  </a:lnTo>
                  <a:lnTo>
                    <a:pt x="1289697" y="2919780"/>
                  </a:lnTo>
                  <a:lnTo>
                    <a:pt x="1289697" y="2902000"/>
                  </a:lnTo>
                  <a:lnTo>
                    <a:pt x="967270" y="2902000"/>
                  </a:lnTo>
                  <a:lnTo>
                    <a:pt x="967270" y="2919780"/>
                  </a:lnTo>
                  <a:lnTo>
                    <a:pt x="967270" y="3223285"/>
                  </a:lnTo>
                  <a:lnTo>
                    <a:pt x="967270" y="3242335"/>
                  </a:lnTo>
                  <a:lnTo>
                    <a:pt x="967270" y="3555187"/>
                  </a:lnTo>
                  <a:lnTo>
                    <a:pt x="662762" y="3555187"/>
                  </a:lnTo>
                  <a:lnTo>
                    <a:pt x="662762" y="3242335"/>
                  </a:lnTo>
                  <a:lnTo>
                    <a:pt x="967270" y="3242335"/>
                  </a:lnTo>
                  <a:lnTo>
                    <a:pt x="967270" y="3223285"/>
                  </a:lnTo>
                  <a:lnTo>
                    <a:pt x="662762" y="3223285"/>
                  </a:lnTo>
                  <a:lnTo>
                    <a:pt x="662762" y="2919780"/>
                  </a:lnTo>
                  <a:lnTo>
                    <a:pt x="967270" y="2919780"/>
                  </a:lnTo>
                  <a:lnTo>
                    <a:pt x="967270" y="2902000"/>
                  </a:lnTo>
                  <a:lnTo>
                    <a:pt x="644842" y="2902000"/>
                  </a:lnTo>
                  <a:lnTo>
                    <a:pt x="644842" y="2919780"/>
                  </a:lnTo>
                  <a:lnTo>
                    <a:pt x="644842" y="3223285"/>
                  </a:lnTo>
                  <a:lnTo>
                    <a:pt x="644842" y="3242335"/>
                  </a:lnTo>
                  <a:lnTo>
                    <a:pt x="644842" y="3555187"/>
                  </a:lnTo>
                  <a:lnTo>
                    <a:pt x="340334" y="3555187"/>
                  </a:lnTo>
                  <a:lnTo>
                    <a:pt x="340334" y="3242335"/>
                  </a:lnTo>
                  <a:lnTo>
                    <a:pt x="644842" y="3242335"/>
                  </a:lnTo>
                  <a:lnTo>
                    <a:pt x="644842" y="3223285"/>
                  </a:lnTo>
                  <a:lnTo>
                    <a:pt x="340334" y="3223285"/>
                  </a:lnTo>
                  <a:lnTo>
                    <a:pt x="340334" y="2919780"/>
                  </a:lnTo>
                  <a:lnTo>
                    <a:pt x="644842" y="2919780"/>
                  </a:lnTo>
                  <a:lnTo>
                    <a:pt x="644842" y="2902000"/>
                  </a:lnTo>
                  <a:lnTo>
                    <a:pt x="322414" y="2902000"/>
                  </a:lnTo>
                  <a:lnTo>
                    <a:pt x="322414" y="2919780"/>
                  </a:lnTo>
                  <a:lnTo>
                    <a:pt x="322414" y="3223285"/>
                  </a:lnTo>
                  <a:lnTo>
                    <a:pt x="17907" y="3223285"/>
                  </a:lnTo>
                  <a:lnTo>
                    <a:pt x="17907" y="2919780"/>
                  </a:lnTo>
                  <a:lnTo>
                    <a:pt x="322414" y="2919780"/>
                  </a:lnTo>
                  <a:lnTo>
                    <a:pt x="322414" y="2902000"/>
                  </a:lnTo>
                  <a:lnTo>
                    <a:pt x="17907" y="2902000"/>
                  </a:lnTo>
                  <a:lnTo>
                    <a:pt x="17907" y="2597213"/>
                  </a:lnTo>
                  <a:lnTo>
                    <a:pt x="322414" y="2597213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7213"/>
                  </a:lnTo>
                  <a:lnTo>
                    <a:pt x="644842" y="2597213"/>
                  </a:lnTo>
                  <a:lnTo>
                    <a:pt x="644842" y="2901467"/>
                  </a:lnTo>
                  <a:lnTo>
                    <a:pt x="662762" y="2901467"/>
                  </a:lnTo>
                  <a:lnTo>
                    <a:pt x="662762" y="2597213"/>
                  </a:lnTo>
                  <a:lnTo>
                    <a:pt x="967270" y="2597213"/>
                  </a:lnTo>
                  <a:lnTo>
                    <a:pt x="967270" y="2901467"/>
                  </a:lnTo>
                  <a:lnTo>
                    <a:pt x="985177" y="2901467"/>
                  </a:lnTo>
                  <a:lnTo>
                    <a:pt x="985177" y="2597213"/>
                  </a:lnTo>
                  <a:lnTo>
                    <a:pt x="1289697" y="2597213"/>
                  </a:lnTo>
                  <a:lnTo>
                    <a:pt x="1289697" y="2901467"/>
                  </a:lnTo>
                  <a:lnTo>
                    <a:pt x="1307604" y="2901467"/>
                  </a:lnTo>
                  <a:lnTo>
                    <a:pt x="1307604" y="2597213"/>
                  </a:lnTo>
                  <a:lnTo>
                    <a:pt x="1621078" y="2597213"/>
                  </a:lnTo>
                  <a:lnTo>
                    <a:pt x="1621078" y="2579446"/>
                  </a:lnTo>
                  <a:lnTo>
                    <a:pt x="17907" y="2579446"/>
                  </a:lnTo>
                  <a:lnTo>
                    <a:pt x="17907" y="2274659"/>
                  </a:lnTo>
                  <a:lnTo>
                    <a:pt x="322414" y="2274659"/>
                  </a:lnTo>
                  <a:lnTo>
                    <a:pt x="322414" y="2579090"/>
                  </a:lnTo>
                  <a:lnTo>
                    <a:pt x="340334" y="2579090"/>
                  </a:lnTo>
                  <a:lnTo>
                    <a:pt x="340334" y="2274659"/>
                  </a:lnTo>
                  <a:lnTo>
                    <a:pt x="644842" y="2274659"/>
                  </a:lnTo>
                  <a:lnTo>
                    <a:pt x="644842" y="2579090"/>
                  </a:lnTo>
                  <a:lnTo>
                    <a:pt x="662762" y="2579090"/>
                  </a:lnTo>
                  <a:lnTo>
                    <a:pt x="662762" y="2274659"/>
                  </a:lnTo>
                  <a:lnTo>
                    <a:pt x="967270" y="2274659"/>
                  </a:lnTo>
                  <a:lnTo>
                    <a:pt x="967270" y="2579090"/>
                  </a:lnTo>
                  <a:lnTo>
                    <a:pt x="985177" y="2579090"/>
                  </a:lnTo>
                  <a:lnTo>
                    <a:pt x="985177" y="2274659"/>
                  </a:lnTo>
                  <a:lnTo>
                    <a:pt x="1289697" y="2274659"/>
                  </a:lnTo>
                  <a:lnTo>
                    <a:pt x="1289697" y="2579090"/>
                  </a:lnTo>
                  <a:lnTo>
                    <a:pt x="1307604" y="2579090"/>
                  </a:lnTo>
                  <a:lnTo>
                    <a:pt x="1307604" y="2274659"/>
                  </a:lnTo>
                  <a:lnTo>
                    <a:pt x="1621078" y="2274659"/>
                  </a:lnTo>
                  <a:lnTo>
                    <a:pt x="1621078" y="2256879"/>
                  </a:lnTo>
                  <a:lnTo>
                    <a:pt x="17907" y="2256879"/>
                  </a:lnTo>
                  <a:lnTo>
                    <a:pt x="17907" y="1952104"/>
                  </a:lnTo>
                  <a:lnTo>
                    <a:pt x="1621078" y="1952104"/>
                  </a:lnTo>
                  <a:lnTo>
                    <a:pt x="1621078" y="1943214"/>
                  </a:lnTo>
                  <a:lnTo>
                    <a:pt x="1621078" y="1934324"/>
                  </a:lnTo>
                  <a:lnTo>
                    <a:pt x="1307604" y="1934324"/>
                  </a:lnTo>
                  <a:lnTo>
                    <a:pt x="1307604" y="1621472"/>
                  </a:lnTo>
                  <a:lnTo>
                    <a:pt x="1621078" y="1621472"/>
                  </a:lnTo>
                  <a:lnTo>
                    <a:pt x="1621078" y="1602422"/>
                  </a:lnTo>
                  <a:lnTo>
                    <a:pt x="1307604" y="1602422"/>
                  </a:lnTo>
                  <a:lnTo>
                    <a:pt x="1307604" y="1298917"/>
                  </a:lnTo>
                  <a:lnTo>
                    <a:pt x="1621078" y="1298917"/>
                  </a:lnTo>
                  <a:lnTo>
                    <a:pt x="1621078" y="1281137"/>
                  </a:lnTo>
                  <a:lnTo>
                    <a:pt x="1289697" y="1281137"/>
                  </a:lnTo>
                  <a:lnTo>
                    <a:pt x="1289697" y="1298917"/>
                  </a:lnTo>
                  <a:lnTo>
                    <a:pt x="1289697" y="1602422"/>
                  </a:lnTo>
                  <a:lnTo>
                    <a:pt x="1289697" y="1621472"/>
                  </a:lnTo>
                  <a:lnTo>
                    <a:pt x="1289697" y="1934324"/>
                  </a:lnTo>
                  <a:lnTo>
                    <a:pt x="985177" y="1934324"/>
                  </a:lnTo>
                  <a:lnTo>
                    <a:pt x="985177" y="1621472"/>
                  </a:lnTo>
                  <a:lnTo>
                    <a:pt x="1289697" y="1621472"/>
                  </a:lnTo>
                  <a:lnTo>
                    <a:pt x="1289697" y="1602422"/>
                  </a:lnTo>
                  <a:lnTo>
                    <a:pt x="985177" y="1602422"/>
                  </a:lnTo>
                  <a:lnTo>
                    <a:pt x="985177" y="1298917"/>
                  </a:lnTo>
                  <a:lnTo>
                    <a:pt x="1289697" y="1298917"/>
                  </a:lnTo>
                  <a:lnTo>
                    <a:pt x="1289697" y="1281137"/>
                  </a:lnTo>
                  <a:lnTo>
                    <a:pt x="967270" y="1281137"/>
                  </a:lnTo>
                  <a:lnTo>
                    <a:pt x="967270" y="1298917"/>
                  </a:lnTo>
                  <a:lnTo>
                    <a:pt x="967270" y="1602422"/>
                  </a:lnTo>
                  <a:lnTo>
                    <a:pt x="967270" y="1621472"/>
                  </a:lnTo>
                  <a:lnTo>
                    <a:pt x="967270" y="1934324"/>
                  </a:lnTo>
                  <a:lnTo>
                    <a:pt x="662762" y="1934324"/>
                  </a:lnTo>
                  <a:lnTo>
                    <a:pt x="662762" y="1621472"/>
                  </a:lnTo>
                  <a:lnTo>
                    <a:pt x="967270" y="1621472"/>
                  </a:lnTo>
                  <a:lnTo>
                    <a:pt x="967270" y="1602422"/>
                  </a:lnTo>
                  <a:lnTo>
                    <a:pt x="662762" y="1602422"/>
                  </a:lnTo>
                  <a:lnTo>
                    <a:pt x="662762" y="1298917"/>
                  </a:lnTo>
                  <a:lnTo>
                    <a:pt x="967270" y="1298917"/>
                  </a:lnTo>
                  <a:lnTo>
                    <a:pt x="967270" y="1281137"/>
                  </a:lnTo>
                  <a:lnTo>
                    <a:pt x="644842" y="1281137"/>
                  </a:lnTo>
                  <a:lnTo>
                    <a:pt x="644842" y="1298917"/>
                  </a:lnTo>
                  <a:lnTo>
                    <a:pt x="644842" y="1602422"/>
                  </a:lnTo>
                  <a:lnTo>
                    <a:pt x="644842" y="1621472"/>
                  </a:lnTo>
                  <a:lnTo>
                    <a:pt x="644842" y="1934324"/>
                  </a:lnTo>
                  <a:lnTo>
                    <a:pt x="340334" y="1934324"/>
                  </a:lnTo>
                  <a:lnTo>
                    <a:pt x="340334" y="1621472"/>
                  </a:lnTo>
                  <a:lnTo>
                    <a:pt x="644842" y="1621472"/>
                  </a:lnTo>
                  <a:lnTo>
                    <a:pt x="644842" y="1602422"/>
                  </a:lnTo>
                  <a:lnTo>
                    <a:pt x="340334" y="1602422"/>
                  </a:lnTo>
                  <a:lnTo>
                    <a:pt x="340334" y="1298917"/>
                  </a:lnTo>
                  <a:lnTo>
                    <a:pt x="644842" y="1298917"/>
                  </a:lnTo>
                  <a:lnTo>
                    <a:pt x="644842" y="1281137"/>
                  </a:lnTo>
                  <a:lnTo>
                    <a:pt x="322414" y="1281137"/>
                  </a:lnTo>
                  <a:lnTo>
                    <a:pt x="322414" y="1298917"/>
                  </a:lnTo>
                  <a:lnTo>
                    <a:pt x="322414" y="1602422"/>
                  </a:lnTo>
                  <a:lnTo>
                    <a:pt x="17907" y="1602422"/>
                  </a:lnTo>
                  <a:lnTo>
                    <a:pt x="17907" y="1298917"/>
                  </a:lnTo>
                  <a:lnTo>
                    <a:pt x="322414" y="1298917"/>
                  </a:lnTo>
                  <a:lnTo>
                    <a:pt x="322414" y="1281137"/>
                  </a:lnTo>
                  <a:lnTo>
                    <a:pt x="17907" y="1281137"/>
                  </a:lnTo>
                  <a:lnTo>
                    <a:pt x="17907" y="976350"/>
                  </a:lnTo>
                  <a:lnTo>
                    <a:pt x="322414" y="976350"/>
                  </a:lnTo>
                  <a:lnTo>
                    <a:pt x="322414" y="1280604"/>
                  </a:lnTo>
                  <a:lnTo>
                    <a:pt x="340334" y="1280604"/>
                  </a:lnTo>
                  <a:lnTo>
                    <a:pt x="340334" y="976350"/>
                  </a:lnTo>
                  <a:lnTo>
                    <a:pt x="644842" y="976350"/>
                  </a:lnTo>
                  <a:lnTo>
                    <a:pt x="644842" y="1280604"/>
                  </a:lnTo>
                  <a:lnTo>
                    <a:pt x="662762" y="1280604"/>
                  </a:lnTo>
                  <a:lnTo>
                    <a:pt x="662762" y="976350"/>
                  </a:lnTo>
                  <a:lnTo>
                    <a:pt x="967270" y="976350"/>
                  </a:lnTo>
                  <a:lnTo>
                    <a:pt x="967270" y="1280604"/>
                  </a:lnTo>
                  <a:lnTo>
                    <a:pt x="985177" y="1280604"/>
                  </a:lnTo>
                  <a:lnTo>
                    <a:pt x="985177" y="976350"/>
                  </a:lnTo>
                  <a:lnTo>
                    <a:pt x="1289697" y="976350"/>
                  </a:lnTo>
                  <a:lnTo>
                    <a:pt x="1289697" y="1280604"/>
                  </a:lnTo>
                  <a:lnTo>
                    <a:pt x="1307604" y="1280604"/>
                  </a:lnTo>
                  <a:lnTo>
                    <a:pt x="1307604" y="976350"/>
                  </a:lnTo>
                  <a:lnTo>
                    <a:pt x="1621078" y="976350"/>
                  </a:lnTo>
                  <a:lnTo>
                    <a:pt x="1621078" y="958570"/>
                  </a:lnTo>
                  <a:lnTo>
                    <a:pt x="17907" y="958570"/>
                  </a:lnTo>
                  <a:lnTo>
                    <a:pt x="17907" y="653796"/>
                  </a:lnTo>
                  <a:lnTo>
                    <a:pt x="322414" y="653796"/>
                  </a:lnTo>
                  <a:lnTo>
                    <a:pt x="322414" y="958227"/>
                  </a:lnTo>
                  <a:lnTo>
                    <a:pt x="340334" y="958227"/>
                  </a:lnTo>
                  <a:lnTo>
                    <a:pt x="340334" y="653796"/>
                  </a:lnTo>
                  <a:lnTo>
                    <a:pt x="644842" y="653796"/>
                  </a:lnTo>
                  <a:lnTo>
                    <a:pt x="644842" y="958227"/>
                  </a:lnTo>
                  <a:lnTo>
                    <a:pt x="662762" y="958227"/>
                  </a:lnTo>
                  <a:lnTo>
                    <a:pt x="662762" y="653796"/>
                  </a:lnTo>
                  <a:lnTo>
                    <a:pt x="967270" y="653796"/>
                  </a:lnTo>
                  <a:lnTo>
                    <a:pt x="967270" y="958227"/>
                  </a:lnTo>
                  <a:lnTo>
                    <a:pt x="985177" y="958227"/>
                  </a:lnTo>
                  <a:lnTo>
                    <a:pt x="985177" y="653796"/>
                  </a:lnTo>
                  <a:lnTo>
                    <a:pt x="1289697" y="653796"/>
                  </a:lnTo>
                  <a:lnTo>
                    <a:pt x="1289697" y="958227"/>
                  </a:lnTo>
                  <a:lnTo>
                    <a:pt x="1307604" y="958227"/>
                  </a:lnTo>
                  <a:lnTo>
                    <a:pt x="1307604" y="653796"/>
                  </a:lnTo>
                  <a:lnTo>
                    <a:pt x="1621078" y="653796"/>
                  </a:lnTo>
                  <a:lnTo>
                    <a:pt x="1621078" y="636016"/>
                  </a:lnTo>
                  <a:lnTo>
                    <a:pt x="17907" y="636016"/>
                  </a:lnTo>
                  <a:lnTo>
                    <a:pt x="17907" y="331228"/>
                  </a:lnTo>
                  <a:lnTo>
                    <a:pt x="1621078" y="331228"/>
                  </a:lnTo>
                  <a:lnTo>
                    <a:pt x="1621078" y="322338"/>
                  </a:lnTo>
                  <a:lnTo>
                    <a:pt x="1621078" y="313448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432216" y="0"/>
              <a:ext cx="3242310" cy="10288270"/>
            </a:xfrm>
            <a:custGeom>
              <a:avLst/>
              <a:gdLst/>
              <a:ahLst/>
              <a:cxnLst/>
              <a:rect l="l" t="t" r="r" b="b"/>
              <a:pathLst>
                <a:path w="3242309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3242309" h="10288270">
                  <a:moveTo>
                    <a:pt x="340334" y="8396402"/>
                  </a:moveTo>
                  <a:lnTo>
                    <a:pt x="322414" y="8396402"/>
                  </a:lnTo>
                  <a:lnTo>
                    <a:pt x="322414" y="8700872"/>
                  </a:lnTo>
                  <a:lnTo>
                    <a:pt x="340334" y="8700872"/>
                  </a:lnTo>
                  <a:lnTo>
                    <a:pt x="340334" y="8396402"/>
                  </a:lnTo>
                  <a:close/>
                </a:path>
                <a:path w="3242309" h="10288270">
                  <a:moveTo>
                    <a:pt x="340334" y="8074012"/>
                  </a:moveTo>
                  <a:lnTo>
                    <a:pt x="322414" y="8074012"/>
                  </a:lnTo>
                  <a:lnTo>
                    <a:pt x="322414" y="8378482"/>
                  </a:lnTo>
                  <a:lnTo>
                    <a:pt x="340334" y="8378482"/>
                  </a:lnTo>
                  <a:lnTo>
                    <a:pt x="340334" y="8074012"/>
                  </a:lnTo>
                  <a:close/>
                </a:path>
                <a:path w="3242309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3242309" h="10288270">
                  <a:moveTo>
                    <a:pt x="662762" y="8396402"/>
                  </a:moveTo>
                  <a:lnTo>
                    <a:pt x="644842" y="8396402"/>
                  </a:lnTo>
                  <a:lnTo>
                    <a:pt x="644842" y="8700872"/>
                  </a:lnTo>
                  <a:lnTo>
                    <a:pt x="662762" y="8700872"/>
                  </a:lnTo>
                  <a:lnTo>
                    <a:pt x="662762" y="8396402"/>
                  </a:lnTo>
                  <a:close/>
                </a:path>
                <a:path w="3242309" h="10288270">
                  <a:moveTo>
                    <a:pt x="662762" y="8074012"/>
                  </a:moveTo>
                  <a:lnTo>
                    <a:pt x="644842" y="8074012"/>
                  </a:lnTo>
                  <a:lnTo>
                    <a:pt x="644842" y="8378482"/>
                  </a:lnTo>
                  <a:lnTo>
                    <a:pt x="662762" y="8378482"/>
                  </a:lnTo>
                  <a:lnTo>
                    <a:pt x="662762" y="8074012"/>
                  </a:lnTo>
                  <a:close/>
                </a:path>
                <a:path w="3242309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3242309" h="10288270">
                  <a:moveTo>
                    <a:pt x="985177" y="8396402"/>
                  </a:moveTo>
                  <a:lnTo>
                    <a:pt x="967270" y="8396402"/>
                  </a:lnTo>
                  <a:lnTo>
                    <a:pt x="967270" y="8700872"/>
                  </a:lnTo>
                  <a:lnTo>
                    <a:pt x="985177" y="8700872"/>
                  </a:lnTo>
                  <a:lnTo>
                    <a:pt x="985177" y="8396402"/>
                  </a:lnTo>
                  <a:close/>
                </a:path>
                <a:path w="3242309" h="10288270">
                  <a:moveTo>
                    <a:pt x="985177" y="8074012"/>
                  </a:moveTo>
                  <a:lnTo>
                    <a:pt x="967270" y="8074012"/>
                  </a:lnTo>
                  <a:lnTo>
                    <a:pt x="967270" y="8378482"/>
                  </a:lnTo>
                  <a:lnTo>
                    <a:pt x="985177" y="8378482"/>
                  </a:lnTo>
                  <a:lnTo>
                    <a:pt x="985177" y="8074012"/>
                  </a:lnTo>
                  <a:close/>
                </a:path>
                <a:path w="3242309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3242309" h="10288270">
                  <a:moveTo>
                    <a:pt x="1307604" y="8396402"/>
                  </a:moveTo>
                  <a:lnTo>
                    <a:pt x="1289697" y="8396402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02"/>
                  </a:lnTo>
                  <a:close/>
                </a:path>
                <a:path w="3242309" h="10288270">
                  <a:moveTo>
                    <a:pt x="1307604" y="8074012"/>
                  </a:moveTo>
                  <a:lnTo>
                    <a:pt x="1289697" y="8074012"/>
                  </a:lnTo>
                  <a:lnTo>
                    <a:pt x="1289697" y="8378482"/>
                  </a:lnTo>
                  <a:lnTo>
                    <a:pt x="1307604" y="8378482"/>
                  </a:lnTo>
                  <a:lnTo>
                    <a:pt x="1307604" y="8074012"/>
                  </a:lnTo>
                  <a:close/>
                </a:path>
                <a:path w="3242309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3242309" h="10288270">
                  <a:moveTo>
                    <a:pt x="1621078" y="8701227"/>
                  </a:moveTo>
                  <a:lnTo>
                    <a:pt x="0" y="8701227"/>
                  </a:lnTo>
                  <a:lnTo>
                    <a:pt x="0" y="8719007"/>
                  </a:lnTo>
                  <a:lnTo>
                    <a:pt x="0" y="9023782"/>
                  </a:lnTo>
                  <a:lnTo>
                    <a:pt x="0" y="9041562"/>
                  </a:lnTo>
                  <a:lnTo>
                    <a:pt x="0" y="9345079"/>
                  </a:lnTo>
                  <a:lnTo>
                    <a:pt x="0" y="9364129"/>
                  </a:lnTo>
                  <a:lnTo>
                    <a:pt x="0" y="9676524"/>
                  </a:lnTo>
                  <a:lnTo>
                    <a:pt x="17907" y="9676524"/>
                  </a:lnTo>
                  <a:lnTo>
                    <a:pt x="17907" y="9364129"/>
                  </a:lnTo>
                  <a:lnTo>
                    <a:pt x="322414" y="9364129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4129"/>
                  </a:lnTo>
                  <a:lnTo>
                    <a:pt x="644842" y="9364129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4129"/>
                  </a:lnTo>
                  <a:lnTo>
                    <a:pt x="967270" y="9364129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4129"/>
                  </a:lnTo>
                  <a:lnTo>
                    <a:pt x="1289697" y="9364129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4129"/>
                  </a:lnTo>
                  <a:lnTo>
                    <a:pt x="1621078" y="9364129"/>
                  </a:lnTo>
                  <a:lnTo>
                    <a:pt x="1621078" y="9345079"/>
                  </a:lnTo>
                  <a:lnTo>
                    <a:pt x="1307604" y="9345079"/>
                  </a:lnTo>
                  <a:lnTo>
                    <a:pt x="1307604" y="9041562"/>
                  </a:lnTo>
                  <a:lnTo>
                    <a:pt x="1621078" y="9041562"/>
                  </a:lnTo>
                  <a:lnTo>
                    <a:pt x="1621078" y="9023782"/>
                  </a:lnTo>
                  <a:lnTo>
                    <a:pt x="1289697" y="9023782"/>
                  </a:lnTo>
                  <a:lnTo>
                    <a:pt x="1289697" y="9041562"/>
                  </a:lnTo>
                  <a:lnTo>
                    <a:pt x="1289697" y="9345079"/>
                  </a:lnTo>
                  <a:lnTo>
                    <a:pt x="985177" y="9345079"/>
                  </a:lnTo>
                  <a:lnTo>
                    <a:pt x="985177" y="9041562"/>
                  </a:lnTo>
                  <a:lnTo>
                    <a:pt x="1289697" y="9041562"/>
                  </a:lnTo>
                  <a:lnTo>
                    <a:pt x="1289697" y="9023782"/>
                  </a:lnTo>
                  <a:lnTo>
                    <a:pt x="967270" y="9023782"/>
                  </a:lnTo>
                  <a:lnTo>
                    <a:pt x="967270" y="9041562"/>
                  </a:lnTo>
                  <a:lnTo>
                    <a:pt x="967270" y="9345079"/>
                  </a:lnTo>
                  <a:lnTo>
                    <a:pt x="662762" y="9345079"/>
                  </a:lnTo>
                  <a:lnTo>
                    <a:pt x="662762" y="9041562"/>
                  </a:lnTo>
                  <a:lnTo>
                    <a:pt x="967270" y="9041562"/>
                  </a:lnTo>
                  <a:lnTo>
                    <a:pt x="967270" y="9023782"/>
                  </a:lnTo>
                  <a:lnTo>
                    <a:pt x="644842" y="9023782"/>
                  </a:lnTo>
                  <a:lnTo>
                    <a:pt x="644842" y="9041562"/>
                  </a:lnTo>
                  <a:lnTo>
                    <a:pt x="644842" y="9345079"/>
                  </a:lnTo>
                  <a:lnTo>
                    <a:pt x="340334" y="9345079"/>
                  </a:lnTo>
                  <a:lnTo>
                    <a:pt x="340334" y="9041562"/>
                  </a:lnTo>
                  <a:lnTo>
                    <a:pt x="644842" y="9041562"/>
                  </a:lnTo>
                  <a:lnTo>
                    <a:pt x="644842" y="9023782"/>
                  </a:lnTo>
                  <a:lnTo>
                    <a:pt x="322414" y="9023782"/>
                  </a:lnTo>
                  <a:lnTo>
                    <a:pt x="322414" y="9041562"/>
                  </a:lnTo>
                  <a:lnTo>
                    <a:pt x="322414" y="9345079"/>
                  </a:lnTo>
                  <a:lnTo>
                    <a:pt x="17907" y="9345079"/>
                  </a:lnTo>
                  <a:lnTo>
                    <a:pt x="17907" y="9041562"/>
                  </a:lnTo>
                  <a:lnTo>
                    <a:pt x="322414" y="9041562"/>
                  </a:lnTo>
                  <a:lnTo>
                    <a:pt x="322414" y="9023782"/>
                  </a:lnTo>
                  <a:lnTo>
                    <a:pt x="17907" y="9023782"/>
                  </a:lnTo>
                  <a:lnTo>
                    <a:pt x="17907" y="8719007"/>
                  </a:lnTo>
                  <a:lnTo>
                    <a:pt x="322414" y="8719007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9007"/>
                  </a:lnTo>
                  <a:lnTo>
                    <a:pt x="644842" y="8719007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9007"/>
                  </a:lnTo>
                  <a:lnTo>
                    <a:pt x="967270" y="8719007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9007"/>
                  </a:lnTo>
                  <a:lnTo>
                    <a:pt x="1289697" y="8719007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9007"/>
                  </a:lnTo>
                  <a:lnTo>
                    <a:pt x="1621078" y="8719007"/>
                  </a:lnTo>
                  <a:lnTo>
                    <a:pt x="1621078" y="8701227"/>
                  </a:lnTo>
                  <a:close/>
                </a:path>
                <a:path w="3242309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3242309" h="10288270">
                  <a:moveTo>
                    <a:pt x="2283841" y="215"/>
                  </a:moveTo>
                  <a:lnTo>
                    <a:pt x="2265921" y="215"/>
                  </a:lnTo>
                  <a:lnTo>
                    <a:pt x="2265921" y="274129"/>
                  </a:lnTo>
                  <a:lnTo>
                    <a:pt x="2283841" y="274129"/>
                  </a:lnTo>
                  <a:lnTo>
                    <a:pt x="2283841" y="215"/>
                  </a:lnTo>
                  <a:close/>
                </a:path>
                <a:path w="3242309" h="10288270">
                  <a:moveTo>
                    <a:pt x="2606256" y="215"/>
                  </a:moveTo>
                  <a:lnTo>
                    <a:pt x="2588349" y="215"/>
                  </a:lnTo>
                  <a:lnTo>
                    <a:pt x="2588349" y="274129"/>
                  </a:lnTo>
                  <a:lnTo>
                    <a:pt x="2606256" y="274129"/>
                  </a:lnTo>
                  <a:lnTo>
                    <a:pt x="2606256" y="215"/>
                  </a:lnTo>
                  <a:close/>
                </a:path>
                <a:path w="3242309" h="10288270">
                  <a:moveTo>
                    <a:pt x="2928683" y="215"/>
                  </a:moveTo>
                  <a:lnTo>
                    <a:pt x="2910776" y="215"/>
                  </a:lnTo>
                  <a:lnTo>
                    <a:pt x="2910776" y="274129"/>
                  </a:lnTo>
                  <a:lnTo>
                    <a:pt x="2928683" y="274129"/>
                  </a:lnTo>
                  <a:lnTo>
                    <a:pt x="2928683" y="215"/>
                  </a:lnTo>
                  <a:close/>
                </a:path>
                <a:path w="3242309" h="10288270">
                  <a:moveTo>
                    <a:pt x="3242157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3242157" y="1590395"/>
                  </a:lnTo>
                  <a:lnTo>
                    <a:pt x="3242157" y="1581505"/>
                  </a:lnTo>
                  <a:lnTo>
                    <a:pt x="3242157" y="1572615"/>
                  </a:lnTo>
                  <a:lnTo>
                    <a:pt x="2928683" y="1572615"/>
                  </a:lnTo>
                  <a:lnTo>
                    <a:pt x="2928683" y="1259763"/>
                  </a:lnTo>
                  <a:lnTo>
                    <a:pt x="3242157" y="1259763"/>
                  </a:lnTo>
                  <a:lnTo>
                    <a:pt x="3242157" y="1240713"/>
                  </a:lnTo>
                  <a:lnTo>
                    <a:pt x="2928683" y="1240713"/>
                  </a:lnTo>
                  <a:lnTo>
                    <a:pt x="2928683" y="937196"/>
                  </a:lnTo>
                  <a:lnTo>
                    <a:pt x="3242157" y="937196"/>
                  </a:lnTo>
                  <a:lnTo>
                    <a:pt x="3242157" y="919416"/>
                  </a:lnTo>
                  <a:lnTo>
                    <a:pt x="2910776" y="919416"/>
                  </a:lnTo>
                  <a:lnTo>
                    <a:pt x="2910776" y="937196"/>
                  </a:lnTo>
                  <a:lnTo>
                    <a:pt x="2910776" y="1240713"/>
                  </a:lnTo>
                  <a:lnTo>
                    <a:pt x="2910776" y="1259763"/>
                  </a:lnTo>
                  <a:lnTo>
                    <a:pt x="2910776" y="1572615"/>
                  </a:lnTo>
                  <a:lnTo>
                    <a:pt x="2606256" y="1572615"/>
                  </a:lnTo>
                  <a:lnTo>
                    <a:pt x="2606256" y="1259763"/>
                  </a:lnTo>
                  <a:lnTo>
                    <a:pt x="2910776" y="1259763"/>
                  </a:lnTo>
                  <a:lnTo>
                    <a:pt x="2910776" y="1240713"/>
                  </a:lnTo>
                  <a:lnTo>
                    <a:pt x="2606256" y="1240713"/>
                  </a:lnTo>
                  <a:lnTo>
                    <a:pt x="2606256" y="937196"/>
                  </a:lnTo>
                  <a:lnTo>
                    <a:pt x="2910776" y="937196"/>
                  </a:lnTo>
                  <a:lnTo>
                    <a:pt x="2910776" y="919416"/>
                  </a:lnTo>
                  <a:lnTo>
                    <a:pt x="2588349" y="919416"/>
                  </a:lnTo>
                  <a:lnTo>
                    <a:pt x="2588349" y="937196"/>
                  </a:lnTo>
                  <a:lnTo>
                    <a:pt x="2588349" y="1240713"/>
                  </a:lnTo>
                  <a:lnTo>
                    <a:pt x="2588349" y="1259763"/>
                  </a:lnTo>
                  <a:lnTo>
                    <a:pt x="2588349" y="1572615"/>
                  </a:lnTo>
                  <a:lnTo>
                    <a:pt x="2283841" y="1572615"/>
                  </a:lnTo>
                  <a:lnTo>
                    <a:pt x="2283841" y="1259763"/>
                  </a:lnTo>
                  <a:lnTo>
                    <a:pt x="2588349" y="1259763"/>
                  </a:lnTo>
                  <a:lnTo>
                    <a:pt x="2588349" y="1240713"/>
                  </a:lnTo>
                  <a:lnTo>
                    <a:pt x="2283841" y="1240713"/>
                  </a:lnTo>
                  <a:lnTo>
                    <a:pt x="2283841" y="937196"/>
                  </a:lnTo>
                  <a:lnTo>
                    <a:pt x="2588349" y="937196"/>
                  </a:lnTo>
                  <a:lnTo>
                    <a:pt x="2588349" y="919416"/>
                  </a:lnTo>
                  <a:lnTo>
                    <a:pt x="2265921" y="919416"/>
                  </a:lnTo>
                  <a:lnTo>
                    <a:pt x="2265921" y="937196"/>
                  </a:lnTo>
                  <a:lnTo>
                    <a:pt x="2265921" y="1240713"/>
                  </a:lnTo>
                  <a:lnTo>
                    <a:pt x="2265921" y="1259763"/>
                  </a:lnTo>
                  <a:lnTo>
                    <a:pt x="2265921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65921" y="1259763"/>
                  </a:lnTo>
                  <a:lnTo>
                    <a:pt x="2265921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65921" y="937196"/>
                  </a:lnTo>
                  <a:lnTo>
                    <a:pt x="2265921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65921" y="614641"/>
                  </a:lnTo>
                  <a:lnTo>
                    <a:pt x="2265921" y="918895"/>
                  </a:lnTo>
                  <a:lnTo>
                    <a:pt x="2283841" y="918895"/>
                  </a:lnTo>
                  <a:lnTo>
                    <a:pt x="2283841" y="614641"/>
                  </a:lnTo>
                  <a:lnTo>
                    <a:pt x="2588349" y="614641"/>
                  </a:lnTo>
                  <a:lnTo>
                    <a:pt x="2588349" y="918895"/>
                  </a:lnTo>
                  <a:lnTo>
                    <a:pt x="2606256" y="918895"/>
                  </a:lnTo>
                  <a:lnTo>
                    <a:pt x="2606256" y="614641"/>
                  </a:lnTo>
                  <a:lnTo>
                    <a:pt x="2910776" y="614641"/>
                  </a:lnTo>
                  <a:lnTo>
                    <a:pt x="2910776" y="918895"/>
                  </a:lnTo>
                  <a:lnTo>
                    <a:pt x="2928683" y="918895"/>
                  </a:lnTo>
                  <a:lnTo>
                    <a:pt x="2928683" y="614641"/>
                  </a:lnTo>
                  <a:lnTo>
                    <a:pt x="3242157" y="614641"/>
                  </a:lnTo>
                  <a:lnTo>
                    <a:pt x="3242157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65921" y="292074"/>
                  </a:lnTo>
                  <a:lnTo>
                    <a:pt x="2265921" y="596506"/>
                  </a:lnTo>
                  <a:lnTo>
                    <a:pt x="2283841" y="596506"/>
                  </a:lnTo>
                  <a:lnTo>
                    <a:pt x="2283841" y="292074"/>
                  </a:lnTo>
                  <a:lnTo>
                    <a:pt x="2588349" y="292074"/>
                  </a:lnTo>
                  <a:lnTo>
                    <a:pt x="2588349" y="596506"/>
                  </a:lnTo>
                  <a:lnTo>
                    <a:pt x="2606256" y="596506"/>
                  </a:lnTo>
                  <a:lnTo>
                    <a:pt x="2606256" y="292074"/>
                  </a:lnTo>
                  <a:lnTo>
                    <a:pt x="2910776" y="292074"/>
                  </a:lnTo>
                  <a:lnTo>
                    <a:pt x="2910776" y="596506"/>
                  </a:lnTo>
                  <a:lnTo>
                    <a:pt x="2928683" y="596506"/>
                  </a:lnTo>
                  <a:lnTo>
                    <a:pt x="2928683" y="292074"/>
                  </a:lnTo>
                  <a:lnTo>
                    <a:pt x="3242157" y="292074"/>
                  </a:lnTo>
                  <a:lnTo>
                    <a:pt x="3242157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053296" y="1590191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5" h="4844415">
                  <a:moveTo>
                    <a:pt x="340334" y="1620989"/>
                  </a:moveTo>
                  <a:lnTo>
                    <a:pt x="322414" y="1620989"/>
                  </a:lnTo>
                  <a:lnTo>
                    <a:pt x="322414" y="1925459"/>
                  </a:lnTo>
                  <a:lnTo>
                    <a:pt x="340334" y="1925459"/>
                  </a:lnTo>
                  <a:lnTo>
                    <a:pt x="340334" y="1620989"/>
                  </a:lnTo>
                  <a:close/>
                </a:path>
                <a:path w="1621155" h="4844415">
                  <a:moveTo>
                    <a:pt x="340334" y="127"/>
                  </a:moveTo>
                  <a:lnTo>
                    <a:pt x="322414" y="127"/>
                  </a:lnTo>
                  <a:lnTo>
                    <a:pt x="322414" y="304609"/>
                  </a:lnTo>
                  <a:lnTo>
                    <a:pt x="340334" y="304609"/>
                  </a:lnTo>
                  <a:lnTo>
                    <a:pt x="340334" y="127"/>
                  </a:lnTo>
                  <a:close/>
                </a:path>
                <a:path w="1621155" h="4844415">
                  <a:moveTo>
                    <a:pt x="662762" y="1620989"/>
                  </a:moveTo>
                  <a:lnTo>
                    <a:pt x="644842" y="1620989"/>
                  </a:lnTo>
                  <a:lnTo>
                    <a:pt x="644842" y="1925459"/>
                  </a:lnTo>
                  <a:lnTo>
                    <a:pt x="662762" y="1925459"/>
                  </a:lnTo>
                  <a:lnTo>
                    <a:pt x="662762" y="1620989"/>
                  </a:lnTo>
                  <a:close/>
                </a:path>
                <a:path w="1621155" h="4844415">
                  <a:moveTo>
                    <a:pt x="662762" y="127"/>
                  </a:moveTo>
                  <a:lnTo>
                    <a:pt x="644842" y="127"/>
                  </a:lnTo>
                  <a:lnTo>
                    <a:pt x="644842" y="304609"/>
                  </a:lnTo>
                  <a:lnTo>
                    <a:pt x="662762" y="304609"/>
                  </a:lnTo>
                  <a:lnTo>
                    <a:pt x="662762" y="127"/>
                  </a:lnTo>
                  <a:close/>
                </a:path>
                <a:path w="1621155" h="4844415">
                  <a:moveTo>
                    <a:pt x="985177" y="1620989"/>
                  </a:moveTo>
                  <a:lnTo>
                    <a:pt x="967270" y="1620989"/>
                  </a:lnTo>
                  <a:lnTo>
                    <a:pt x="967270" y="1925459"/>
                  </a:lnTo>
                  <a:lnTo>
                    <a:pt x="985177" y="1925459"/>
                  </a:lnTo>
                  <a:lnTo>
                    <a:pt x="985177" y="1620989"/>
                  </a:lnTo>
                  <a:close/>
                </a:path>
                <a:path w="1621155" h="4844415">
                  <a:moveTo>
                    <a:pt x="985177" y="127"/>
                  </a:moveTo>
                  <a:lnTo>
                    <a:pt x="967270" y="127"/>
                  </a:lnTo>
                  <a:lnTo>
                    <a:pt x="967270" y="304609"/>
                  </a:lnTo>
                  <a:lnTo>
                    <a:pt x="985177" y="304609"/>
                  </a:lnTo>
                  <a:lnTo>
                    <a:pt x="985177" y="127"/>
                  </a:lnTo>
                  <a:close/>
                </a:path>
                <a:path w="1621155" h="4844415">
                  <a:moveTo>
                    <a:pt x="1307604" y="1620989"/>
                  </a:moveTo>
                  <a:lnTo>
                    <a:pt x="1289697" y="1620989"/>
                  </a:lnTo>
                  <a:lnTo>
                    <a:pt x="1289697" y="1925459"/>
                  </a:lnTo>
                  <a:lnTo>
                    <a:pt x="1307604" y="1925459"/>
                  </a:lnTo>
                  <a:lnTo>
                    <a:pt x="1307604" y="1620989"/>
                  </a:lnTo>
                  <a:close/>
                </a:path>
                <a:path w="1621155" h="4844415">
                  <a:moveTo>
                    <a:pt x="1307604" y="127"/>
                  </a:moveTo>
                  <a:lnTo>
                    <a:pt x="1289697" y="127"/>
                  </a:lnTo>
                  <a:lnTo>
                    <a:pt x="1289697" y="304609"/>
                  </a:lnTo>
                  <a:lnTo>
                    <a:pt x="1307604" y="304609"/>
                  </a:lnTo>
                  <a:lnTo>
                    <a:pt x="1307604" y="127"/>
                  </a:lnTo>
                  <a:close/>
                </a:path>
                <a:path w="1621155" h="4844415">
                  <a:moveTo>
                    <a:pt x="1621078" y="3223971"/>
                  </a:moveTo>
                  <a:lnTo>
                    <a:pt x="8953" y="3223971"/>
                  </a:lnTo>
                  <a:lnTo>
                    <a:pt x="8953" y="3232861"/>
                  </a:lnTo>
                  <a:lnTo>
                    <a:pt x="0" y="3232861"/>
                  </a:lnTo>
                  <a:lnTo>
                    <a:pt x="0" y="4844402"/>
                  </a:lnTo>
                  <a:lnTo>
                    <a:pt x="17907" y="4844402"/>
                  </a:lnTo>
                  <a:lnTo>
                    <a:pt x="17907" y="4531995"/>
                  </a:lnTo>
                  <a:lnTo>
                    <a:pt x="1621078" y="4531995"/>
                  </a:lnTo>
                  <a:lnTo>
                    <a:pt x="1621078" y="4512945"/>
                  </a:lnTo>
                  <a:lnTo>
                    <a:pt x="17907" y="4512945"/>
                  </a:lnTo>
                  <a:lnTo>
                    <a:pt x="17907" y="4209440"/>
                  </a:lnTo>
                  <a:lnTo>
                    <a:pt x="1621078" y="4209440"/>
                  </a:lnTo>
                  <a:lnTo>
                    <a:pt x="1621078" y="4191660"/>
                  </a:lnTo>
                  <a:lnTo>
                    <a:pt x="17907" y="4191660"/>
                  </a:lnTo>
                  <a:lnTo>
                    <a:pt x="17907" y="3886873"/>
                  </a:lnTo>
                  <a:lnTo>
                    <a:pt x="1621078" y="3886873"/>
                  </a:lnTo>
                  <a:lnTo>
                    <a:pt x="1621078" y="3869093"/>
                  </a:lnTo>
                  <a:lnTo>
                    <a:pt x="17907" y="3869093"/>
                  </a:lnTo>
                  <a:lnTo>
                    <a:pt x="17907" y="3564318"/>
                  </a:lnTo>
                  <a:lnTo>
                    <a:pt x="1621078" y="3564318"/>
                  </a:lnTo>
                  <a:lnTo>
                    <a:pt x="1621078" y="3546538"/>
                  </a:lnTo>
                  <a:lnTo>
                    <a:pt x="17907" y="3546538"/>
                  </a:lnTo>
                  <a:lnTo>
                    <a:pt x="17907" y="3241751"/>
                  </a:lnTo>
                  <a:lnTo>
                    <a:pt x="1621078" y="3241751"/>
                  </a:lnTo>
                  <a:lnTo>
                    <a:pt x="1621078" y="3232861"/>
                  </a:lnTo>
                  <a:lnTo>
                    <a:pt x="1621078" y="3223971"/>
                  </a:lnTo>
                  <a:close/>
                </a:path>
                <a:path w="1621155" h="4844415">
                  <a:moveTo>
                    <a:pt x="1621078" y="304774"/>
                  </a:moveTo>
                  <a:lnTo>
                    <a:pt x="17907" y="304774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1602638"/>
                  </a:lnTo>
                  <a:lnTo>
                    <a:pt x="17907" y="1602638"/>
                  </a:lnTo>
                  <a:lnTo>
                    <a:pt x="17907" y="1290243"/>
                  </a:lnTo>
                  <a:lnTo>
                    <a:pt x="322414" y="1290243"/>
                  </a:lnTo>
                  <a:lnTo>
                    <a:pt x="322414" y="1603082"/>
                  </a:lnTo>
                  <a:lnTo>
                    <a:pt x="8953" y="1603082"/>
                  </a:lnTo>
                  <a:lnTo>
                    <a:pt x="8953" y="1611972"/>
                  </a:lnTo>
                  <a:lnTo>
                    <a:pt x="0" y="1611972"/>
                  </a:lnTo>
                  <a:lnTo>
                    <a:pt x="0" y="1620862"/>
                  </a:lnTo>
                  <a:lnTo>
                    <a:pt x="0" y="1925637"/>
                  </a:lnTo>
                  <a:lnTo>
                    <a:pt x="0" y="3223501"/>
                  </a:lnTo>
                  <a:lnTo>
                    <a:pt x="17907" y="3223501"/>
                  </a:lnTo>
                  <a:lnTo>
                    <a:pt x="17907" y="2911106"/>
                  </a:lnTo>
                  <a:lnTo>
                    <a:pt x="322414" y="2911106"/>
                  </a:lnTo>
                  <a:lnTo>
                    <a:pt x="322414" y="3223958"/>
                  </a:lnTo>
                  <a:lnTo>
                    <a:pt x="340334" y="3223958"/>
                  </a:lnTo>
                  <a:lnTo>
                    <a:pt x="340334" y="2911106"/>
                  </a:lnTo>
                  <a:lnTo>
                    <a:pt x="644842" y="2911106"/>
                  </a:lnTo>
                  <a:lnTo>
                    <a:pt x="644842" y="3223958"/>
                  </a:lnTo>
                  <a:lnTo>
                    <a:pt x="662762" y="3223958"/>
                  </a:lnTo>
                  <a:lnTo>
                    <a:pt x="662762" y="2911106"/>
                  </a:lnTo>
                  <a:lnTo>
                    <a:pt x="967270" y="2911106"/>
                  </a:lnTo>
                  <a:lnTo>
                    <a:pt x="967270" y="3223958"/>
                  </a:lnTo>
                  <a:lnTo>
                    <a:pt x="985177" y="3223958"/>
                  </a:lnTo>
                  <a:lnTo>
                    <a:pt x="985177" y="2911106"/>
                  </a:lnTo>
                  <a:lnTo>
                    <a:pt x="1289697" y="2911106"/>
                  </a:lnTo>
                  <a:lnTo>
                    <a:pt x="1289697" y="3223958"/>
                  </a:lnTo>
                  <a:lnTo>
                    <a:pt x="1307604" y="3223958"/>
                  </a:lnTo>
                  <a:lnTo>
                    <a:pt x="1307604" y="2911106"/>
                  </a:lnTo>
                  <a:lnTo>
                    <a:pt x="1621078" y="2911106"/>
                  </a:lnTo>
                  <a:lnTo>
                    <a:pt x="1621078" y="2892056"/>
                  </a:lnTo>
                  <a:lnTo>
                    <a:pt x="1307604" y="2892056"/>
                  </a:lnTo>
                  <a:lnTo>
                    <a:pt x="1307604" y="2588539"/>
                  </a:lnTo>
                  <a:lnTo>
                    <a:pt x="1621078" y="2588539"/>
                  </a:lnTo>
                  <a:lnTo>
                    <a:pt x="1621078" y="2570759"/>
                  </a:lnTo>
                  <a:lnTo>
                    <a:pt x="1289697" y="2570759"/>
                  </a:lnTo>
                  <a:lnTo>
                    <a:pt x="1289697" y="2588539"/>
                  </a:lnTo>
                  <a:lnTo>
                    <a:pt x="1289697" y="2892056"/>
                  </a:lnTo>
                  <a:lnTo>
                    <a:pt x="985177" y="2892056"/>
                  </a:lnTo>
                  <a:lnTo>
                    <a:pt x="985177" y="2588539"/>
                  </a:lnTo>
                  <a:lnTo>
                    <a:pt x="1289697" y="2588539"/>
                  </a:lnTo>
                  <a:lnTo>
                    <a:pt x="1289697" y="2570759"/>
                  </a:lnTo>
                  <a:lnTo>
                    <a:pt x="967270" y="2570759"/>
                  </a:lnTo>
                  <a:lnTo>
                    <a:pt x="967270" y="2588539"/>
                  </a:lnTo>
                  <a:lnTo>
                    <a:pt x="967270" y="2892056"/>
                  </a:lnTo>
                  <a:lnTo>
                    <a:pt x="662762" y="2892056"/>
                  </a:lnTo>
                  <a:lnTo>
                    <a:pt x="662762" y="2588539"/>
                  </a:lnTo>
                  <a:lnTo>
                    <a:pt x="967270" y="2588539"/>
                  </a:lnTo>
                  <a:lnTo>
                    <a:pt x="967270" y="2570759"/>
                  </a:lnTo>
                  <a:lnTo>
                    <a:pt x="644842" y="2570759"/>
                  </a:lnTo>
                  <a:lnTo>
                    <a:pt x="644842" y="2588539"/>
                  </a:lnTo>
                  <a:lnTo>
                    <a:pt x="644842" y="2892056"/>
                  </a:lnTo>
                  <a:lnTo>
                    <a:pt x="340334" y="2892056"/>
                  </a:lnTo>
                  <a:lnTo>
                    <a:pt x="340334" y="2588539"/>
                  </a:lnTo>
                  <a:lnTo>
                    <a:pt x="644842" y="2588539"/>
                  </a:lnTo>
                  <a:lnTo>
                    <a:pt x="644842" y="2570759"/>
                  </a:lnTo>
                  <a:lnTo>
                    <a:pt x="322414" y="2570759"/>
                  </a:lnTo>
                  <a:lnTo>
                    <a:pt x="322414" y="2588539"/>
                  </a:lnTo>
                  <a:lnTo>
                    <a:pt x="322414" y="2892056"/>
                  </a:lnTo>
                  <a:lnTo>
                    <a:pt x="17907" y="2892056"/>
                  </a:lnTo>
                  <a:lnTo>
                    <a:pt x="17907" y="2588539"/>
                  </a:lnTo>
                  <a:lnTo>
                    <a:pt x="322414" y="2588539"/>
                  </a:lnTo>
                  <a:lnTo>
                    <a:pt x="322414" y="2570759"/>
                  </a:lnTo>
                  <a:lnTo>
                    <a:pt x="17907" y="2570759"/>
                  </a:lnTo>
                  <a:lnTo>
                    <a:pt x="17907" y="2265984"/>
                  </a:lnTo>
                  <a:lnTo>
                    <a:pt x="322414" y="2265984"/>
                  </a:lnTo>
                  <a:lnTo>
                    <a:pt x="322414" y="2570238"/>
                  </a:lnTo>
                  <a:lnTo>
                    <a:pt x="340334" y="2570238"/>
                  </a:lnTo>
                  <a:lnTo>
                    <a:pt x="340334" y="2265984"/>
                  </a:lnTo>
                  <a:lnTo>
                    <a:pt x="644842" y="2265984"/>
                  </a:lnTo>
                  <a:lnTo>
                    <a:pt x="644842" y="2570238"/>
                  </a:lnTo>
                  <a:lnTo>
                    <a:pt x="662762" y="2570238"/>
                  </a:lnTo>
                  <a:lnTo>
                    <a:pt x="662762" y="2265984"/>
                  </a:lnTo>
                  <a:lnTo>
                    <a:pt x="967270" y="2265984"/>
                  </a:lnTo>
                  <a:lnTo>
                    <a:pt x="967270" y="2570238"/>
                  </a:lnTo>
                  <a:lnTo>
                    <a:pt x="985177" y="2570238"/>
                  </a:lnTo>
                  <a:lnTo>
                    <a:pt x="985177" y="2265984"/>
                  </a:lnTo>
                  <a:lnTo>
                    <a:pt x="1289697" y="2265984"/>
                  </a:lnTo>
                  <a:lnTo>
                    <a:pt x="1289697" y="2570238"/>
                  </a:lnTo>
                  <a:lnTo>
                    <a:pt x="1307604" y="2570238"/>
                  </a:lnTo>
                  <a:lnTo>
                    <a:pt x="1307604" y="2265984"/>
                  </a:lnTo>
                  <a:lnTo>
                    <a:pt x="1621078" y="2265984"/>
                  </a:lnTo>
                  <a:lnTo>
                    <a:pt x="1621078" y="2248204"/>
                  </a:lnTo>
                  <a:lnTo>
                    <a:pt x="17907" y="2248204"/>
                  </a:lnTo>
                  <a:lnTo>
                    <a:pt x="17907" y="1943417"/>
                  </a:lnTo>
                  <a:lnTo>
                    <a:pt x="322414" y="1943417"/>
                  </a:lnTo>
                  <a:lnTo>
                    <a:pt x="322414" y="2247849"/>
                  </a:lnTo>
                  <a:lnTo>
                    <a:pt x="340334" y="2247849"/>
                  </a:lnTo>
                  <a:lnTo>
                    <a:pt x="340334" y="1943417"/>
                  </a:lnTo>
                  <a:lnTo>
                    <a:pt x="644842" y="1943417"/>
                  </a:lnTo>
                  <a:lnTo>
                    <a:pt x="644842" y="2247849"/>
                  </a:lnTo>
                  <a:lnTo>
                    <a:pt x="662762" y="2247849"/>
                  </a:lnTo>
                  <a:lnTo>
                    <a:pt x="662762" y="1943417"/>
                  </a:lnTo>
                  <a:lnTo>
                    <a:pt x="967270" y="1943417"/>
                  </a:lnTo>
                  <a:lnTo>
                    <a:pt x="967270" y="2247849"/>
                  </a:lnTo>
                  <a:lnTo>
                    <a:pt x="985177" y="2247849"/>
                  </a:lnTo>
                  <a:lnTo>
                    <a:pt x="985177" y="1943417"/>
                  </a:lnTo>
                  <a:lnTo>
                    <a:pt x="1289697" y="1943417"/>
                  </a:lnTo>
                  <a:lnTo>
                    <a:pt x="1289697" y="2247849"/>
                  </a:lnTo>
                  <a:lnTo>
                    <a:pt x="1307604" y="2247849"/>
                  </a:lnTo>
                  <a:lnTo>
                    <a:pt x="1307604" y="1943417"/>
                  </a:lnTo>
                  <a:lnTo>
                    <a:pt x="1621078" y="1943417"/>
                  </a:lnTo>
                  <a:lnTo>
                    <a:pt x="1621078" y="1925637"/>
                  </a:lnTo>
                  <a:lnTo>
                    <a:pt x="17907" y="1925637"/>
                  </a:lnTo>
                  <a:lnTo>
                    <a:pt x="17907" y="1620862"/>
                  </a:lnTo>
                  <a:lnTo>
                    <a:pt x="1621078" y="1620862"/>
                  </a:lnTo>
                  <a:lnTo>
                    <a:pt x="1621078" y="1611972"/>
                  </a:lnTo>
                  <a:lnTo>
                    <a:pt x="1621078" y="1603082"/>
                  </a:lnTo>
                  <a:lnTo>
                    <a:pt x="1307604" y="1603082"/>
                  </a:lnTo>
                  <a:lnTo>
                    <a:pt x="1307604" y="1290243"/>
                  </a:lnTo>
                  <a:lnTo>
                    <a:pt x="1621078" y="1290243"/>
                  </a:lnTo>
                  <a:lnTo>
                    <a:pt x="1621078" y="1271193"/>
                  </a:lnTo>
                  <a:lnTo>
                    <a:pt x="1307604" y="1271193"/>
                  </a:lnTo>
                  <a:lnTo>
                    <a:pt x="1307604" y="967676"/>
                  </a:lnTo>
                  <a:lnTo>
                    <a:pt x="1621078" y="967676"/>
                  </a:lnTo>
                  <a:lnTo>
                    <a:pt x="1621078" y="949896"/>
                  </a:lnTo>
                  <a:lnTo>
                    <a:pt x="1289697" y="949896"/>
                  </a:lnTo>
                  <a:lnTo>
                    <a:pt x="1289697" y="967676"/>
                  </a:lnTo>
                  <a:lnTo>
                    <a:pt x="1289697" y="1271193"/>
                  </a:lnTo>
                  <a:lnTo>
                    <a:pt x="1289697" y="1290243"/>
                  </a:lnTo>
                  <a:lnTo>
                    <a:pt x="1289697" y="1603082"/>
                  </a:lnTo>
                  <a:lnTo>
                    <a:pt x="985177" y="1603082"/>
                  </a:lnTo>
                  <a:lnTo>
                    <a:pt x="985177" y="1290243"/>
                  </a:lnTo>
                  <a:lnTo>
                    <a:pt x="1289697" y="1290243"/>
                  </a:lnTo>
                  <a:lnTo>
                    <a:pt x="1289697" y="1271193"/>
                  </a:lnTo>
                  <a:lnTo>
                    <a:pt x="985177" y="1271193"/>
                  </a:lnTo>
                  <a:lnTo>
                    <a:pt x="985177" y="967676"/>
                  </a:lnTo>
                  <a:lnTo>
                    <a:pt x="1289697" y="967676"/>
                  </a:lnTo>
                  <a:lnTo>
                    <a:pt x="1289697" y="949896"/>
                  </a:lnTo>
                  <a:lnTo>
                    <a:pt x="967270" y="949896"/>
                  </a:lnTo>
                  <a:lnTo>
                    <a:pt x="967270" y="967676"/>
                  </a:lnTo>
                  <a:lnTo>
                    <a:pt x="967270" y="1271193"/>
                  </a:lnTo>
                  <a:lnTo>
                    <a:pt x="967270" y="1290243"/>
                  </a:lnTo>
                  <a:lnTo>
                    <a:pt x="967270" y="1603082"/>
                  </a:lnTo>
                  <a:lnTo>
                    <a:pt x="662762" y="1603082"/>
                  </a:lnTo>
                  <a:lnTo>
                    <a:pt x="662762" y="1290243"/>
                  </a:lnTo>
                  <a:lnTo>
                    <a:pt x="967270" y="1290243"/>
                  </a:lnTo>
                  <a:lnTo>
                    <a:pt x="967270" y="1271193"/>
                  </a:lnTo>
                  <a:lnTo>
                    <a:pt x="662762" y="1271193"/>
                  </a:lnTo>
                  <a:lnTo>
                    <a:pt x="662762" y="967676"/>
                  </a:lnTo>
                  <a:lnTo>
                    <a:pt x="967270" y="967676"/>
                  </a:lnTo>
                  <a:lnTo>
                    <a:pt x="967270" y="949896"/>
                  </a:lnTo>
                  <a:lnTo>
                    <a:pt x="644842" y="949896"/>
                  </a:lnTo>
                  <a:lnTo>
                    <a:pt x="644842" y="967676"/>
                  </a:lnTo>
                  <a:lnTo>
                    <a:pt x="644842" y="1271193"/>
                  </a:lnTo>
                  <a:lnTo>
                    <a:pt x="644842" y="1290243"/>
                  </a:lnTo>
                  <a:lnTo>
                    <a:pt x="644842" y="1603082"/>
                  </a:lnTo>
                  <a:lnTo>
                    <a:pt x="340334" y="1603082"/>
                  </a:lnTo>
                  <a:lnTo>
                    <a:pt x="340334" y="1290243"/>
                  </a:lnTo>
                  <a:lnTo>
                    <a:pt x="644842" y="1290243"/>
                  </a:lnTo>
                  <a:lnTo>
                    <a:pt x="644842" y="1271193"/>
                  </a:lnTo>
                  <a:lnTo>
                    <a:pt x="340334" y="1271193"/>
                  </a:lnTo>
                  <a:lnTo>
                    <a:pt x="340334" y="967676"/>
                  </a:lnTo>
                  <a:lnTo>
                    <a:pt x="644842" y="967676"/>
                  </a:lnTo>
                  <a:lnTo>
                    <a:pt x="644842" y="949896"/>
                  </a:lnTo>
                  <a:lnTo>
                    <a:pt x="322414" y="949896"/>
                  </a:lnTo>
                  <a:lnTo>
                    <a:pt x="322414" y="967676"/>
                  </a:lnTo>
                  <a:lnTo>
                    <a:pt x="322414" y="1271193"/>
                  </a:lnTo>
                  <a:lnTo>
                    <a:pt x="17907" y="1271193"/>
                  </a:lnTo>
                  <a:lnTo>
                    <a:pt x="17907" y="967676"/>
                  </a:lnTo>
                  <a:lnTo>
                    <a:pt x="322414" y="967676"/>
                  </a:lnTo>
                  <a:lnTo>
                    <a:pt x="322414" y="949896"/>
                  </a:lnTo>
                  <a:lnTo>
                    <a:pt x="17907" y="949896"/>
                  </a:lnTo>
                  <a:lnTo>
                    <a:pt x="17907" y="645121"/>
                  </a:lnTo>
                  <a:lnTo>
                    <a:pt x="322414" y="645121"/>
                  </a:lnTo>
                  <a:lnTo>
                    <a:pt x="322414" y="949375"/>
                  </a:lnTo>
                  <a:lnTo>
                    <a:pt x="340334" y="949375"/>
                  </a:lnTo>
                  <a:lnTo>
                    <a:pt x="340334" y="645121"/>
                  </a:lnTo>
                  <a:lnTo>
                    <a:pt x="644842" y="645121"/>
                  </a:lnTo>
                  <a:lnTo>
                    <a:pt x="644842" y="949375"/>
                  </a:lnTo>
                  <a:lnTo>
                    <a:pt x="662762" y="949375"/>
                  </a:lnTo>
                  <a:lnTo>
                    <a:pt x="662762" y="645121"/>
                  </a:lnTo>
                  <a:lnTo>
                    <a:pt x="967270" y="645121"/>
                  </a:lnTo>
                  <a:lnTo>
                    <a:pt x="967270" y="949375"/>
                  </a:lnTo>
                  <a:lnTo>
                    <a:pt x="985177" y="949375"/>
                  </a:lnTo>
                  <a:lnTo>
                    <a:pt x="985177" y="645121"/>
                  </a:lnTo>
                  <a:lnTo>
                    <a:pt x="1289697" y="645121"/>
                  </a:lnTo>
                  <a:lnTo>
                    <a:pt x="1289697" y="949375"/>
                  </a:lnTo>
                  <a:lnTo>
                    <a:pt x="1307604" y="949375"/>
                  </a:lnTo>
                  <a:lnTo>
                    <a:pt x="1307604" y="645121"/>
                  </a:lnTo>
                  <a:lnTo>
                    <a:pt x="1621078" y="645121"/>
                  </a:lnTo>
                  <a:lnTo>
                    <a:pt x="1621078" y="627341"/>
                  </a:lnTo>
                  <a:lnTo>
                    <a:pt x="17907" y="627341"/>
                  </a:lnTo>
                  <a:lnTo>
                    <a:pt x="17907" y="322554"/>
                  </a:lnTo>
                  <a:lnTo>
                    <a:pt x="322414" y="322554"/>
                  </a:lnTo>
                  <a:lnTo>
                    <a:pt x="322414" y="626986"/>
                  </a:lnTo>
                  <a:lnTo>
                    <a:pt x="340334" y="626986"/>
                  </a:lnTo>
                  <a:lnTo>
                    <a:pt x="340334" y="322554"/>
                  </a:lnTo>
                  <a:lnTo>
                    <a:pt x="644842" y="322554"/>
                  </a:lnTo>
                  <a:lnTo>
                    <a:pt x="644842" y="626986"/>
                  </a:lnTo>
                  <a:lnTo>
                    <a:pt x="662762" y="626986"/>
                  </a:lnTo>
                  <a:lnTo>
                    <a:pt x="662762" y="322554"/>
                  </a:lnTo>
                  <a:lnTo>
                    <a:pt x="967270" y="322554"/>
                  </a:lnTo>
                  <a:lnTo>
                    <a:pt x="967270" y="626986"/>
                  </a:lnTo>
                  <a:lnTo>
                    <a:pt x="985177" y="626986"/>
                  </a:lnTo>
                  <a:lnTo>
                    <a:pt x="985177" y="322554"/>
                  </a:lnTo>
                  <a:lnTo>
                    <a:pt x="1289697" y="322554"/>
                  </a:lnTo>
                  <a:lnTo>
                    <a:pt x="1289697" y="626986"/>
                  </a:lnTo>
                  <a:lnTo>
                    <a:pt x="1307604" y="626986"/>
                  </a:lnTo>
                  <a:lnTo>
                    <a:pt x="1307604" y="322554"/>
                  </a:lnTo>
                  <a:lnTo>
                    <a:pt x="1621078" y="322554"/>
                  </a:lnTo>
                  <a:lnTo>
                    <a:pt x="1621078" y="30477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053296" y="4832082"/>
              <a:ext cx="1621155" cy="4844415"/>
            </a:xfrm>
            <a:custGeom>
              <a:avLst/>
              <a:gdLst/>
              <a:ahLst/>
              <a:cxnLst/>
              <a:rect l="l" t="t" r="r" b="b"/>
              <a:pathLst>
                <a:path w="1621155" h="4844415">
                  <a:moveTo>
                    <a:pt x="17907" y="1290104"/>
                  </a:moveTo>
                  <a:lnTo>
                    <a:pt x="0" y="1290104"/>
                  </a:lnTo>
                  <a:lnTo>
                    <a:pt x="0" y="1602511"/>
                  </a:lnTo>
                  <a:lnTo>
                    <a:pt x="17907" y="1602511"/>
                  </a:lnTo>
                  <a:lnTo>
                    <a:pt x="17907" y="1290104"/>
                  </a:lnTo>
                  <a:close/>
                </a:path>
                <a:path w="1621155" h="4844415">
                  <a:moveTo>
                    <a:pt x="340334" y="3241725"/>
                  </a:moveTo>
                  <a:lnTo>
                    <a:pt x="322414" y="3241725"/>
                  </a:lnTo>
                  <a:lnTo>
                    <a:pt x="322414" y="3546195"/>
                  </a:lnTo>
                  <a:lnTo>
                    <a:pt x="340334" y="3546195"/>
                  </a:lnTo>
                  <a:lnTo>
                    <a:pt x="340334" y="3241725"/>
                  </a:lnTo>
                  <a:close/>
                </a:path>
                <a:path w="1621155" h="4844415">
                  <a:moveTo>
                    <a:pt x="340334" y="1620862"/>
                  </a:moveTo>
                  <a:lnTo>
                    <a:pt x="322414" y="1620862"/>
                  </a:lnTo>
                  <a:lnTo>
                    <a:pt x="322414" y="1925332"/>
                  </a:lnTo>
                  <a:lnTo>
                    <a:pt x="340334" y="1925332"/>
                  </a:lnTo>
                  <a:lnTo>
                    <a:pt x="340334" y="1620862"/>
                  </a:lnTo>
                  <a:close/>
                </a:path>
                <a:path w="1621155" h="4844415">
                  <a:moveTo>
                    <a:pt x="340334" y="967143"/>
                  </a:moveTo>
                  <a:lnTo>
                    <a:pt x="322414" y="967143"/>
                  </a:lnTo>
                  <a:lnTo>
                    <a:pt x="322414" y="1271625"/>
                  </a:lnTo>
                  <a:lnTo>
                    <a:pt x="340334" y="1271625"/>
                  </a:lnTo>
                  <a:lnTo>
                    <a:pt x="340334" y="967143"/>
                  </a:lnTo>
                  <a:close/>
                </a:path>
                <a:path w="1621155" h="4844415">
                  <a:moveTo>
                    <a:pt x="340334" y="644766"/>
                  </a:moveTo>
                  <a:lnTo>
                    <a:pt x="322414" y="644766"/>
                  </a:lnTo>
                  <a:lnTo>
                    <a:pt x="322414" y="949236"/>
                  </a:lnTo>
                  <a:lnTo>
                    <a:pt x="340334" y="949236"/>
                  </a:lnTo>
                  <a:lnTo>
                    <a:pt x="340334" y="644766"/>
                  </a:lnTo>
                  <a:close/>
                </a:path>
                <a:path w="1621155" h="4844415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26859"/>
                  </a:lnTo>
                  <a:lnTo>
                    <a:pt x="340334" y="626859"/>
                  </a:lnTo>
                  <a:lnTo>
                    <a:pt x="340334" y="322376"/>
                  </a:lnTo>
                  <a:close/>
                </a:path>
                <a:path w="1621155" h="4844415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1621155" h="4844415">
                  <a:moveTo>
                    <a:pt x="662762" y="3241725"/>
                  </a:moveTo>
                  <a:lnTo>
                    <a:pt x="644842" y="3241725"/>
                  </a:lnTo>
                  <a:lnTo>
                    <a:pt x="644842" y="3546195"/>
                  </a:lnTo>
                  <a:lnTo>
                    <a:pt x="662762" y="3546195"/>
                  </a:lnTo>
                  <a:lnTo>
                    <a:pt x="662762" y="3241725"/>
                  </a:lnTo>
                  <a:close/>
                </a:path>
                <a:path w="1621155" h="4844415">
                  <a:moveTo>
                    <a:pt x="662762" y="1620862"/>
                  </a:moveTo>
                  <a:lnTo>
                    <a:pt x="644842" y="1620862"/>
                  </a:lnTo>
                  <a:lnTo>
                    <a:pt x="644842" y="1925332"/>
                  </a:lnTo>
                  <a:lnTo>
                    <a:pt x="662762" y="1925332"/>
                  </a:lnTo>
                  <a:lnTo>
                    <a:pt x="662762" y="1620862"/>
                  </a:lnTo>
                  <a:close/>
                </a:path>
                <a:path w="1621155" h="4844415">
                  <a:moveTo>
                    <a:pt x="662762" y="967143"/>
                  </a:moveTo>
                  <a:lnTo>
                    <a:pt x="644842" y="967143"/>
                  </a:lnTo>
                  <a:lnTo>
                    <a:pt x="644842" y="1271625"/>
                  </a:lnTo>
                  <a:lnTo>
                    <a:pt x="662762" y="1271625"/>
                  </a:lnTo>
                  <a:lnTo>
                    <a:pt x="662762" y="967143"/>
                  </a:lnTo>
                  <a:close/>
                </a:path>
                <a:path w="1621155" h="4844415">
                  <a:moveTo>
                    <a:pt x="662762" y="644766"/>
                  </a:moveTo>
                  <a:lnTo>
                    <a:pt x="644842" y="644766"/>
                  </a:lnTo>
                  <a:lnTo>
                    <a:pt x="644842" y="949236"/>
                  </a:lnTo>
                  <a:lnTo>
                    <a:pt x="662762" y="949236"/>
                  </a:lnTo>
                  <a:lnTo>
                    <a:pt x="662762" y="644766"/>
                  </a:lnTo>
                  <a:close/>
                </a:path>
                <a:path w="1621155" h="4844415">
                  <a:moveTo>
                    <a:pt x="662762" y="322376"/>
                  </a:moveTo>
                  <a:lnTo>
                    <a:pt x="644842" y="322376"/>
                  </a:lnTo>
                  <a:lnTo>
                    <a:pt x="644842" y="626859"/>
                  </a:lnTo>
                  <a:lnTo>
                    <a:pt x="662762" y="626859"/>
                  </a:lnTo>
                  <a:lnTo>
                    <a:pt x="662762" y="322376"/>
                  </a:lnTo>
                  <a:close/>
                </a:path>
                <a:path w="1621155" h="4844415">
                  <a:moveTo>
                    <a:pt x="662762" y="0"/>
                  </a:moveTo>
                  <a:lnTo>
                    <a:pt x="644842" y="0"/>
                  </a:lnTo>
                  <a:lnTo>
                    <a:pt x="644842" y="304469"/>
                  </a:lnTo>
                  <a:lnTo>
                    <a:pt x="662762" y="304469"/>
                  </a:lnTo>
                  <a:lnTo>
                    <a:pt x="662762" y="0"/>
                  </a:lnTo>
                  <a:close/>
                </a:path>
                <a:path w="1621155" h="4844415">
                  <a:moveTo>
                    <a:pt x="985177" y="3241725"/>
                  </a:moveTo>
                  <a:lnTo>
                    <a:pt x="967270" y="3241725"/>
                  </a:lnTo>
                  <a:lnTo>
                    <a:pt x="967270" y="3546195"/>
                  </a:lnTo>
                  <a:lnTo>
                    <a:pt x="985177" y="3546195"/>
                  </a:lnTo>
                  <a:lnTo>
                    <a:pt x="985177" y="3241725"/>
                  </a:lnTo>
                  <a:close/>
                </a:path>
                <a:path w="1621155" h="4844415">
                  <a:moveTo>
                    <a:pt x="985177" y="1620862"/>
                  </a:moveTo>
                  <a:lnTo>
                    <a:pt x="967270" y="1620862"/>
                  </a:lnTo>
                  <a:lnTo>
                    <a:pt x="967270" y="1925332"/>
                  </a:lnTo>
                  <a:lnTo>
                    <a:pt x="985177" y="1925332"/>
                  </a:lnTo>
                  <a:lnTo>
                    <a:pt x="985177" y="1620862"/>
                  </a:lnTo>
                  <a:close/>
                </a:path>
                <a:path w="1621155" h="4844415">
                  <a:moveTo>
                    <a:pt x="985177" y="967143"/>
                  </a:moveTo>
                  <a:lnTo>
                    <a:pt x="967270" y="967143"/>
                  </a:lnTo>
                  <a:lnTo>
                    <a:pt x="967270" y="1271625"/>
                  </a:lnTo>
                  <a:lnTo>
                    <a:pt x="985177" y="1271625"/>
                  </a:lnTo>
                  <a:lnTo>
                    <a:pt x="985177" y="967143"/>
                  </a:lnTo>
                  <a:close/>
                </a:path>
                <a:path w="1621155" h="4844415">
                  <a:moveTo>
                    <a:pt x="985177" y="644766"/>
                  </a:moveTo>
                  <a:lnTo>
                    <a:pt x="967270" y="644766"/>
                  </a:lnTo>
                  <a:lnTo>
                    <a:pt x="967270" y="949236"/>
                  </a:lnTo>
                  <a:lnTo>
                    <a:pt x="985177" y="949236"/>
                  </a:lnTo>
                  <a:lnTo>
                    <a:pt x="985177" y="644766"/>
                  </a:lnTo>
                  <a:close/>
                </a:path>
                <a:path w="1621155" h="4844415">
                  <a:moveTo>
                    <a:pt x="985177" y="322376"/>
                  </a:moveTo>
                  <a:lnTo>
                    <a:pt x="967270" y="322376"/>
                  </a:lnTo>
                  <a:lnTo>
                    <a:pt x="967270" y="626859"/>
                  </a:lnTo>
                  <a:lnTo>
                    <a:pt x="985177" y="626859"/>
                  </a:lnTo>
                  <a:lnTo>
                    <a:pt x="985177" y="322376"/>
                  </a:lnTo>
                  <a:close/>
                </a:path>
                <a:path w="1621155" h="4844415">
                  <a:moveTo>
                    <a:pt x="985177" y="0"/>
                  </a:moveTo>
                  <a:lnTo>
                    <a:pt x="967270" y="0"/>
                  </a:lnTo>
                  <a:lnTo>
                    <a:pt x="967270" y="304469"/>
                  </a:lnTo>
                  <a:lnTo>
                    <a:pt x="985177" y="304469"/>
                  </a:lnTo>
                  <a:lnTo>
                    <a:pt x="985177" y="0"/>
                  </a:lnTo>
                  <a:close/>
                </a:path>
                <a:path w="1621155" h="4844415">
                  <a:moveTo>
                    <a:pt x="1307604" y="3241725"/>
                  </a:moveTo>
                  <a:lnTo>
                    <a:pt x="1289697" y="3241725"/>
                  </a:lnTo>
                  <a:lnTo>
                    <a:pt x="1289697" y="3546195"/>
                  </a:lnTo>
                  <a:lnTo>
                    <a:pt x="1307604" y="3546195"/>
                  </a:lnTo>
                  <a:lnTo>
                    <a:pt x="1307604" y="3241725"/>
                  </a:lnTo>
                  <a:close/>
                </a:path>
                <a:path w="1621155" h="4844415">
                  <a:moveTo>
                    <a:pt x="1307604" y="1620862"/>
                  </a:moveTo>
                  <a:lnTo>
                    <a:pt x="1289697" y="1620862"/>
                  </a:lnTo>
                  <a:lnTo>
                    <a:pt x="1289697" y="1925332"/>
                  </a:lnTo>
                  <a:lnTo>
                    <a:pt x="1307604" y="1925332"/>
                  </a:lnTo>
                  <a:lnTo>
                    <a:pt x="1307604" y="1620862"/>
                  </a:lnTo>
                  <a:close/>
                </a:path>
                <a:path w="1621155" h="4844415">
                  <a:moveTo>
                    <a:pt x="1307604" y="967143"/>
                  </a:moveTo>
                  <a:lnTo>
                    <a:pt x="1289697" y="967143"/>
                  </a:lnTo>
                  <a:lnTo>
                    <a:pt x="1289697" y="1271625"/>
                  </a:lnTo>
                  <a:lnTo>
                    <a:pt x="1307604" y="1271625"/>
                  </a:lnTo>
                  <a:lnTo>
                    <a:pt x="1307604" y="967143"/>
                  </a:lnTo>
                  <a:close/>
                </a:path>
                <a:path w="1621155" h="4844415">
                  <a:moveTo>
                    <a:pt x="1307604" y="644766"/>
                  </a:moveTo>
                  <a:lnTo>
                    <a:pt x="1289697" y="644766"/>
                  </a:lnTo>
                  <a:lnTo>
                    <a:pt x="1289697" y="949236"/>
                  </a:lnTo>
                  <a:lnTo>
                    <a:pt x="1307604" y="949236"/>
                  </a:lnTo>
                  <a:lnTo>
                    <a:pt x="1307604" y="644766"/>
                  </a:lnTo>
                  <a:close/>
                </a:path>
                <a:path w="1621155" h="4844415">
                  <a:moveTo>
                    <a:pt x="1307604" y="322376"/>
                  </a:moveTo>
                  <a:lnTo>
                    <a:pt x="1289697" y="322376"/>
                  </a:lnTo>
                  <a:lnTo>
                    <a:pt x="1289697" y="626859"/>
                  </a:lnTo>
                  <a:lnTo>
                    <a:pt x="1307604" y="626859"/>
                  </a:lnTo>
                  <a:lnTo>
                    <a:pt x="1307604" y="322376"/>
                  </a:lnTo>
                  <a:close/>
                </a:path>
                <a:path w="1621155" h="4844415">
                  <a:moveTo>
                    <a:pt x="1307604" y="0"/>
                  </a:moveTo>
                  <a:lnTo>
                    <a:pt x="1289697" y="0"/>
                  </a:lnTo>
                  <a:lnTo>
                    <a:pt x="1289697" y="304469"/>
                  </a:lnTo>
                  <a:lnTo>
                    <a:pt x="1307604" y="304469"/>
                  </a:lnTo>
                  <a:lnTo>
                    <a:pt x="1307604" y="0"/>
                  </a:lnTo>
                  <a:close/>
                </a:path>
                <a:path w="1621155" h="4844415">
                  <a:moveTo>
                    <a:pt x="1621078" y="1602955"/>
                  </a:moveTo>
                  <a:lnTo>
                    <a:pt x="1307604" y="1602955"/>
                  </a:lnTo>
                  <a:lnTo>
                    <a:pt x="1307604" y="1289532"/>
                  </a:lnTo>
                  <a:lnTo>
                    <a:pt x="1289697" y="1289532"/>
                  </a:lnTo>
                  <a:lnTo>
                    <a:pt x="1289697" y="1602955"/>
                  </a:lnTo>
                  <a:lnTo>
                    <a:pt x="985177" y="1602955"/>
                  </a:lnTo>
                  <a:lnTo>
                    <a:pt x="985177" y="1289532"/>
                  </a:lnTo>
                  <a:lnTo>
                    <a:pt x="967270" y="1289532"/>
                  </a:lnTo>
                  <a:lnTo>
                    <a:pt x="967270" y="1602955"/>
                  </a:lnTo>
                  <a:lnTo>
                    <a:pt x="662762" y="1602955"/>
                  </a:lnTo>
                  <a:lnTo>
                    <a:pt x="662762" y="1289532"/>
                  </a:lnTo>
                  <a:lnTo>
                    <a:pt x="644842" y="1289532"/>
                  </a:lnTo>
                  <a:lnTo>
                    <a:pt x="644842" y="1602955"/>
                  </a:lnTo>
                  <a:lnTo>
                    <a:pt x="340334" y="1602955"/>
                  </a:lnTo>
                  <a:lnTo>
                    <a:pt x="340334" y="1289532"/>
                  </a:lnTo>
                  <a:lnTo>
                    <a:pt x="322414" y="1289532"/>
                  </a:lnTo>
                  <a:lnTo>
                    <a:pt x="322414" y="1602955"/>
                  </a:lnTo>
                  <a:lnTo>
                    <a:pt x="8953" y="1602955"/>
                  </a:lnTo>
                  <a:lnTo>
                    <a:pt x="8953" y="1611845"/>
                  </a:lnTo>
                  <a:lnTo>
                    <a:pt x="0" y="1611845"/>
                  </a:lnTo>
                  <a:lnTo>
                    <a:pt x="0" y="1620735"/>
                  </a:lnTo>
                  <a:lnTo>
                    <a:pt x="0" y="1925510"/>
                  </a:lnTo>
                  <a:lnTo>
                    <a:pt x="0" y="3223374"/>
                  </a:lnTo>
                  <a:lnTo>
                    <a:pt x="17907" y="3223374"/>
                  </a:lnTo>
                  <a:lnTo>
                    <a:pt x="17907" y="2910967"/>
                  </a:lnTo>
                  <a:lnTo>
                    <a:pt x="322414" y="2910967"/>
                  </a:lnTo>
                  <a:lnTo>
                    <a:pt x="322414" y="3223818"/>
                  </a:lnTo>
                  <a:lnTo>
                    <a:pt x="8953" y="3223818"/>
                  </a:lnTo>
                  <a:lnTo>
                    <a:pt x="8953" y="3232708"/>
                  </a:lnTo>
                  <a:lnTo>
                    <a:pt x="0" y="3232708"/>
                  </a:lnTo>
                  <a:lnTo>
                    <a:pt x="0" y="3241598"/>
                  </a:lnTo>
                  <a:lnTo>
                    <a:pt x="0" y="3546373"/>
                  </a:lnTo>
                  <a:lnTo>
                    <a:pt x="0" y="4844237"/>
                  </a:lnTo>
                  <a:lnTo>
                    <a:pt x="17907" y="4844237"/>
                  </a:lnTo>
                  <a:lnTo>
                    <a:pt x="17907" y="4531842"/>
                  </a:lnTo>
                  <a:lnTo>
                    <a:pt x="1621078" y="4531842"/>
                  </a:lnTo>
                  <a:lnTo>
                    <a:pt x="1621078" y="4512792"/>
                  </a:lnTo>
                  <a:lnTo>
                    <a:pt x="17907" y="4512792"/>
                  </a:lnTo>
                  <a:lnTo>
                    <a:pt x="17907" y="4209275"/>
                  </a:lnTo>
                  <a:lnTo>
                    <a:pt x="1621078" y="4209275"/>
                  </a:lnTo>
                  <a:lnTo>
                    <a:pt x="1621078" y="4191495"/>
                  </a:lnTo>
                  <a:lnTo>
                    <a:pt x="17907" y="4191495"/>
                  </a:lnTo>
                  <a:lnTo>
                    <a:pt x="17907" y="3886720"/>
                  </a:lnTo>
                  <a:lnTo>
                    <a:pt x="1621078" y="3886720"/>
                  </a:lnTo>
                  <a:lnTo>
                    <a:pt x="1621078" y="3868940"/>
                  </a:lnTo>
                  <a:lnTo>
                    <a:pt x="17907" y="3868940"/>
                  </a:lnTo>
                  <a:lnTo>
                    <a:pt x="17907" y="3564153"/>
                  </a:lnTo>
                  <a:lnTo>
                    <a:pt x="322414" y="3564153"/>
                  </a:lnTo>
                  <a:lnTo>
                    <a:pt x="322414" y="3868585"/>
                  </a:lnTo>
                  <a:lnTo>
                    <a:pt x="340334" y="3868585"/>
                  </a:lnTo>
                  <a:lnTo>
                    <a:pt x="340334" y="3564153"/>
                  </a:lnTo>
                  <a:lnTo>
                    <a:pt x="644842" y="3564153"/>
                  </a:lnTo>
                  <a:lnTo>
                    <a:pt x="644842" y="3868585"/>
                  </a:lnTo>
                  <a:lnTo>
                    <a:pt x="662762" y="3868585"/>
                  </a:lnTo>
                  <a:lnTo>
                    <a:pt x="662762" y="3564153"/>
                  </a:lnTo>
                  <a:lnTo>
                    <a:pt x="967270" y="3564153"/>
                  </a:lnTo>
                  <a:lnTo>
                    <a:pt x="967270" y="3868585"/>
                  </a:lnTo>
                  <a:lnTo>
                    <a:pt x="985177" y="3868585"/>
                  </a:lnTo>
                  <a:lnTo>
                    <a:pt x="985177" y="3564153"/>
                  </a:lnTo>
                  <a:lnTo>
                    <a:pt x="1289697" y="3564153"/>
                  </a:lnTo>
                  <a:lnTo>
                    <a:pt x="1289697" y="3868585"/>
                  </a:lnTo>
                  <a:lnTo>
                    <a:pt x="1307604" y="3868585"/>
                  </a:lnTo>
                  <a:lnTo>
                    <a:pt x="1307604" y="3564153"/>
                  </a:lnTo>
                  <a:lnTo>
                    <a:pt x="1621078" y="3564153"/>
                  </a:lnTo>
                  <a:lnTo>
                    <a:pt x="1621078" y="3546373"/>
                  </a:lnTo>
                  <a:lnTo>
                    <a:pt x="17907" y="3546373"/>
                  </a:lnTo>
                  <a:lnTo>
                    <a:pt x="17907" y="3241598"/>
                  </a:lnTo>
                  <a:lnTo>
                    <a:pt x="1621078" y="3241598"/>
                  </a:lnTo>
                  <a:lnTo>
                    <a:pt x="1621078" y="3232708"/>
                  </a:lnTo>
                  <a:lnTo>
                    <a:pt x="1621078" y="3223818"/>
                  </a:lnTo>
                  <a:lnTo>
                    <a:pt x="1307604" y="3223818"/>
                  </a:lnTo>
                  <a:lnTo>
                    <a:pt x="1307604" y="2910967"/>
                  </a:lnTo>
                  <a:lnTo>
                    <a:pt x="1621078" y="2910967"/>
                  </a:lnTo>
                  <a:lnTo>
                    <a:pt x="1621078" y="2891917"/>
                  </a:lnTo>
                  <a:lnTo>
                    <a:pt x="1307604" y="2891917"/>
                  </a:lnTo>
                  <a:lnTo>
                    <a:pt x="1307604" y="2588412"/>
                  </a:lnTo>
                  <a:lnTo>
                    <a:pt x="1621078" y="2588412"/>
                  </a:lnTo>
                  <a:lnTo>
                    <a:pt x="1621078" y="2570632"/>
                  </a:lnTo>
                  <a:lnTo>
                    <a:pt x="1289697" y="2570632"/>
                  </a:lnTo>
                  <a:lnTo>
                    <a:pt x="1289697" y="2588412"/>
                  </a:lnTo>
                  <a:lnTo>
                    <a:pt x="1289697" y="2891917"/>
                  </a:lnTo>
                  <a:lnTo>
                    <a:pt x="1289697" y="2910967"/>
                  </a:lnTo>
                  <a:lnTo>
                    <a:pt x="1289697" y="3223818"/>
                  </a:lnTo>
                  <a:lnTo>
                    <a:pt x="985177" y="3223818"/>
                  </a:lnTo>
                  <a:lnTo>
                    <a:pt x="985177" y="2910967"/>
                  </a:lnTo>
                  <a:lnTo>
                    <a:pt x="1289697" y="2910967"/>
                  </a:lnTo>
                  <a:lnTo>
                    <a:pt x="1289697" y="2891917"/>
                  </a:lnTo>
                  <a:lnTo>
                    <a:pt x="985177" y="2891917"/>
                  </a:lnTo>
                  <a:lnTo>
                    <a:pt x="985177" y="2588412"/>
                  </a:lnTo>
                  <a:lnTo>
                    <a:pt x="1289697" y="2588412"/>
                  </a:lnTo>
                  <a:lnTo>
                    <a:pt x="1289697" y="2570632"/>
                  </a:lnTo>
                  <a:lnTo>
                    <a:pt x="967270" y="2570632"/>
                  </a:lnTo>
                  <a:lnTo>
                    <a:pt x="967270" y="2588412"/>
                  </a:lnTo>
                  <a:lnTo>
                    <a:pt x="967270" y="2891917"/>
                  </a:lnTo>
                  <a:lnTo>
                    <a:pt x="967270" y="2910967"/>
                  </a:lnTo>
                  <a:lnTo>
                    <a:pt x="967270" y="3223818"/>
                  </a:lnTo>
                  <a:lnTo>
                    <a:pt x="662762" y="3223818"/>
                  </a:lnTo>
                  <a:lnTo>
                    <a:pt x="662762" y="2910967"/>
                  </a:lnTo>
                  <a:lnTo>
                    <a:pt x="967270" y="2910967"/>
                  </a:lnTo>
                  <a:lnTo>
                    <a:pt x="967270" y="2891917"/>
                  </a:lnTo>
                  <a:lnTo>
                    <a:pt x="662762" y="2891917"/>
                  </a:lnTo>
                  <a:lnTo>
                    <a:pt x="662762" y="2588412"/>
                  </a:lnTo>
                  <a:lnTo>
                    <a:pt x="967270" y="2588412"/>
                  </a:lnTo>
                  <a:lnTo>
                    <a:pt x="967270" y="2570632"/>
                  </a:lnTo>
                  <a:lnTo>
                    <a:pt x="644842" y="2570632"/>
                  </a:lnTo>
                  <a:lnTo>
                    <a:pt x="644842" y="2588412"/>
                  </a:lnTo>
                  <a:lnTo>
                    <a:pt x="644842" y="2891917"/>
                  </a:lnTo>
                  <a:lnTo>
                    <a:pt x="644842" y="2910967"/>
                  </a:lnTo>
                  <a:lnTo>
                    <a:pt x="644842" y="3223818"/>
                  </a:lnTo>
                  <a:lnTo>
                    <a:pt x="340334" y="3223818"/>
                  </a:lnTo>
                  <a:lnTo>
                    <a:pt x="340334" y="2910967"/>
                  </a:lnTo>
                  <a:lnTo>
                    <a:pt x="644842" y="2910967"/>
                  </a:lnTo>
                  <a:lnTo>
                    <a:pt x="644842" y="2891917"/>
                  </a:lnTo>
                  <a:lnTo>
                    <a:pt x="340334" y="2891917"/>
                  </a:lnTo>
                  <a:lnTo>
                    <a:pt x="340334" y="2588412"/>
                  </a:lnTo>
                  <a:lnTo>
                    <a:pt x="644842" y="2588412"/>
                  </a:lnTo>
                  <a:lnTo>
                    <a:pt x="644842" y="2570632"/>
                  </a:lnTo>
                  <a:lnTo>
                    <a:pt x="322414" y="2570632"/>
                  </a:lnTo>
                  <a:lnTo>
                    <a:pt x="322414" y="2588412"/>
                  </a:lnTo>
                  <a:lnTo>
                    <a:pt x="322414" y="2891917"/>
                  </a:lnTo>
                  <a:lnTo>
                    <a:pt x="17907" y="2891917"/>
                  </a:lnTo>
                  <a:lnTo>
                    <a:pt x="17907" y="2588412"/>
                  </a:lnTo>
                  <a:lnTo>
                    <a:pt x="322414" y="2588412"/>
                  </a:lnTo>
                  <a:lnTo>
                    <a:pt x="322414" y="2570632"/>
                  </a:lnTo>
                  <a:lnTo>
                    <a:pt x="17907" y="2570632"/>
                  </a:lnTo>
                  <a:lnTo>
                    <a:pt x="17907" y="2265845"/>
                  </a:lnTo>
                  <a:lnTo>
                    <a:pt x="322414" y="2265845"/>
                  </a:lnTo>
                  <a:lnTo>
                    <a:pt x="322414" y="2570099"/>
                  </a:lnTo>
                  <a:lnTo>
                    <a:pt x="340334" y="2570099"/>
                  </a:lnTo>
                  <a:lnTo>
                    <a:pt x="340334" y="2265845"/>
                  </a:lnTo>
                  <a:lnTo>
                    <a:pt x="644842" y="2265845"/>
                  </a:lnTo>
                  <a:lnTo>
                    <a:pt x="644842" y="2570099"/>
                  </a:lnTo>
                  <a:lnTo>
                    <a:pt x="662762" y="2570099"/>
                  </a:lnTo>
                  <a:lnTo>
                    <a:pt x="662762" y="2265845"/>
                  </a:lnTo>
                  <a:lnTo>
                    <a:pt x="967270" y="2265845"/>
                  </a:lnTo>
                  <a:lnTo>
                    <a:pt x="967270" y="2570099"/>
                  </a:lnTo>
                  <a:lnTo>
                    <a:pt x="985177" y="2570099"/>
                  </a:lnTo>
                  <a:lnTo>
                    <a:pt x="985177" y="2265845"/>
                  </a:lnTo>
                  <a:lnTo>
                    <a:pt x="1289697" y="2265845"/>
                  </a:lnTo>
                  <a:lnTo>
                    <a:pt x="1289697" y="2570099"/>
                  </a:lnTo>
                  <a:lnTo>
                    <a:pt x="1307604" y="2570099"/>
                  </a:lnTo>
                  <a:lnTo>
                    <a:pt x="1307604" y="2265845"/>
                  </a:lnTo>
                  <a:lnTo>
                    <a:pt x="1621078" y="2265845"/>
                  </a:lnTo>
                  <a:lnTo>
                    <a:pt x="1621078" y="2248077"/>
                  </a:lnTo>
                  <a:lnTo>
                    <a:pt x="17907" y="2248077"/>
                  </a:lnTo>
                  <a:lnTo>
                    <a:pt x="17907" y="1943290"/>
                  </a:lnTo>
                  <a:lnTo>
                    <a:pt x="322414" y="1943290"/>
                  </a:lnTo>
                  <a:lnTo>
                    <a:pt x="322414" y="2247722"/>
                  </a:lnTo>
                  <a:lnTo>
                    <a:pt x="340334" y="2247722"/>
                  </a:lnTo>
                  <a:lnTo>
                    <a:pt x="340334" y="1943290"/>
                  </a:lnTo>
                  <a:lnTo>
                    <a:pt x="644842" y="1943290"/>
                  </a:lnTo>
                  <a:lnTo>
                    <a:pt x="644842" y="2247722"/>
                  </a:lnTo>
                  <a:lnTo>
                    <a:pt x="662762" y="2247722"/>
                  </a:lnTo>
                  <a:lnTo>
                    <a:pt x="662762" y="1943290"/>
                  </a:lnTo>
                  <a:lnTo>
                    <a:pt x="967270" y="1943290"/>
                  </a:lnTo>
                  <a:lnTo>
                    <a:pt x="967270" y="2247722"/>
                  </a:lnTo>
                  <a:lnTo>
                    <a:pt x="985177" y="2247722"/>
                  </a:lnTo>
                  <a:lnTo>
                    <a:pt x="985177" y="1943290"/>
                  </a:lnTo>
                  <a:lnTo>
                    <a:pt x="1289697" y="1943290"/>
                  </a:lnTo>
                  <a:lnTo>
                    <a:pt x="1289697" y="2247722"/>
                  </a:lnTo>
                  <a:lnTo>
                    <a:pt x="1307604" y="2247722"/>
                  </a:lnTo>
                  <a:lnTo>
                    <a:pt x="1307604" y="1943290"/>
                  </a:lnTo>
                  <a:lnTo>
                    <a:pt x="1621078" y="1943290"/>
                  </a:lnTo>
                  <a:lnTo>
                    <a:pt x="1621078" y="1925510"/>
                  </a:lnTo>
                  <a:lnTo>
                    <a:pt x="17907" y="1925510"/>
                  </a:lnTo>
                  <a:lnTo>
                    <a:pt x="17907" y="1620735"/>
                  </a:lnTo>
                  <a:lnTo>
                    <a:pt x="1621078" y="1620735"/>
                  </a:lnTo>
                  <a:lnTo>
                    <a:pt x="1621078" y="1611845"/>
                  </a:lnTo>
                  <a:lnTo>
                    <a:pt x="1621078" y="1602955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053296" y="0"/>
              <a:ext cx="2235200" cy="10288270"/>
            </a:xfrm>
            <a:custGeom>
              <a:avLst/>
              <a:gdLst/>
              <a:ahLst/>
              <a:cxnLst/>
              <a:rect l="l" t="t" r="r" b="b"/>
              <a:pathLst>
                <a:path w="2235200" h="10288270">
                  <a:moveTo>
                    <a:pt x="340334" y="9694913"/>
                  </a:moveTo>
                  <a:lnTo>
                    <a:pt x="322414" y="9694913"/>
                  </a:lnTo>
                  <a:lnTo>
                    <a:pt x="322414" y="9999383"/>
                  </a:lnTo>
                  <a:lnTo>
                    <a:pt x="340334" y="9999383"/>
                  </a:lnTo>
                  <a:lnTo>
                    <a:pt x="340334" y="9694913"/>
                  </a:lnTo>
                  <a:close/>
                </a:path>
                <a:path w="2235200" h="10288270">
                  <a:moveTo>
                    <a:pt x="340334" y="9363545"/>
                  </a:moveTo>
                  <a:lnTo>
                    <a:pt x="322414" y="9363545"/>
                  </a:lnTo>
                  <a:lnTo>
                    <a:pt x="322414" y="9676981"/>
                  </a:lnTo>
                  <a:lnTo>
                    <a:pt x="340334" y="9676981"/>
                  </a:lnTo>
                  <a:lnTo>
                    <a:pt x="340334" y="9363545"/>
                  </a:lnTo>
                  <a:close/>
                </a:path>
                <a:path w="2235200" h="10288270">
                  <a:moveTo>
                    <a:pt x="340334" y="9041168"/>
                  </a:moveTo>
                  <a:lnTo>
                    <a:pt x="322414" y="9041168"/>
                  </a:lnTo>
                  <a:lnTo>
                    <a:pt x="322414" y="9345638"/>
                  </a:lnTo>
                  <a:lnTo>
                    <a:pt x="340334" y="9345638"/>
                  </a:lnTo>
                  <a:lnTo>
                    <a:pt x="340334" y="9041168"/>
                  </a:lnTo>
                  <a:close/>
                </a:path>
                <a:path w="2235200" h="10288270">
                  <a:moveTo>
                    <a:pt x="340334" y="8718779"/>
                  </a:moveTo>
                  <a:lnTo>
                    <a:pt x="322414" y="8718779"/>
                  </a:lnTo>
                  <a:lnTo>
                    <a:pt x="322414" y="9023261"/>
                  </a:lnTo>
                  <a:lnTo>
                    <a:pt x="340334" y="9023261"/>
                  </a:lnTo>
                  <a:lnTo>
                    <a:pt x="340334" y="8718779"/>
                  </a:lnTo>
                  <a:close/>
                </a:path>
                <a:path w="2235200" h="10288270">
                  <a:moveTo>
                    <a:pt x="662762" y="9694913"/>
                  </a:moveTo>
                  <a:lnTo>
                    <a:pt x="644842" y="9694913"/>
                  </a:lnTo>
                  <a:lnTo>
                    <a:pt x="644842" y="9999383"/>
                  </a:lnTo>
                  <a:lnTo>
                    <a:pt x="662762" y="9999383"/>
                  </a:lnTo>
                  <a:lnTo>
                    <a:pt x="662762" y="9694913"/>
                  </a:lnTo>
                  <a:close/>
                </a:path>
                <a:path w="2235200" h="10288270">
                  <a:moveTo>
                    <a:pt x="662762" y="9363545"/>
                  </a:moveTo>
                  <a:lnTo>
                    <a:pt x="644842" y="9363545"/>
                  </a:lnTo>
                  <a:lnTo>
                    <a:pt x="644842" y="9676981"/>
                  </a:lnTo>
                  <a:lnTo>
                    <a:pt x="662762" y="9676981"/>
                  </a:lnTo>
                  <a:lnTo>
                    <a:pt x="662762" y="9363545"/>
                  </a:lnTo>
                  <a:close/>
                </a:path>
                <a:path w="2235200" h="10288270">
                  <a:moveTo>
                    <a:pt x="662762" y="9041168"/>
                  </a:moveTo>
                  <a:lnTo>
                    <a:pt x="644842" y="9041168"/>
                  </a:lnTo>
                  <a:lnTo>
                    <a:pt x="644842" y="9345638"/>
                  </a:lnTo>
                  <a:lnTo>
                    <a:pt x="662762" y="9345638"/>
                  </a:lnTo>
                  <a:lnTo>
                    <a:pt x="662762" y="9041168"/>
                  </a:lnTo>
                  <a:close/>
                </a:path>
                <a:path w="2235200" h="10288270">
                  <a:moveTo>
                    <a:pt x="662762" y="8718779"/>
                  </a:moveTo>
                  <a:lnTo>
                    <a:pt x="644842" y="8718779"/>
                  </a:lnTo>
                  <a:lnTo>
                    <a:pt x="644842" y="9023261"/>
                  </a:lnTo>
                  <a:lnTo>
                    <a:pt x="662762" y="9023261"/>
                  </a:lnTo>
                  <a:lnTo>
                    <a:pt x="662762" y="8718779"/>
                  </a:lnTo>
                  <a:close/>
                </a:path>
                <a:path w="2235200" h="10288270">
                  <a:moveTo>
                    <a:pt x="985177" y="9694913"/>
                  </a:moveTo>
                  <a:lnTo>
                    <a:pt x="967270" y="9694913"/>
                  </a:lnTo>
                  <a:lnTo>
                    <a:pt x="967270" y="9999383"/>
                  </a:lnTo>
                  <a:lnTo>
                    <a:pt x="985177" y="9999383"/>
                  </a:lnTo>
                  <a:lnTo>
                    <a:pt x="985177" y="9694913"/>
                  </a:lnTo>
                  <a:close/>
                </a:path>
                <a:path w="2235200" h="10288270">
                  <a:moveTo>
                    <a:pt x="985177" y="9363545"/>
                  </a:moveTo>
                  <a:lnTo>
                    <a:pt x="967270" y="9363545"/>
                  </a:lnTo>
                  <a:lnTo>
                    <a:pt x="967270" y="9676981"/>
                  </a:lnTo>
                  <a:lnTo>
                    <a:pt x="985177" y="9676981"/>
                  </a:lnTo>
                  <a:lnTo>
                    <a:pt x="985177" y="9363545"/>
                  </a:lnTo>
                  <a:close/>
                </a:path>
                <a:path w="2235200" h="10288270">
                  <a:moveTo>
                    <a:pt x="985177" y="9041168"/>
                  </a:moveTo>
                  <a:lnTo>
                    <a:pt x="967270" y="9041168"/>
                  </a:lnTo>
                  <a:lnTo>
                    <a:pt x="967270" y="9345638"/>
                  </a:lnTo>
                  <a:lnTo>
                    <a:pt x="985177" y="9345638"/>
                  </a:lnTo>
                  <a:lnTo>
                    <a:pt x="985177" y="9041168"/>
                  </a:lnTo>
                  <a:close/>
                </a:path>
                <a:path w="2235200" h="10288270">
                  <a:moveTo>
                    <a:pt x="985177" y="8718779"/>
                  </a:moveTo>
                  <a:lnTo>
                    <a:pt x="967270" y="8718779"/>
                  </a:lnTo>
                  <a:lnTo>
                    <a:pt x="967270" y="9023261"/>
                  </a:lnTo>
                  <a:lnTo>
                    <a:pt x="985177" y="9023261"/>
                  </a:lnTo>
                  <a:lnTo>
                    <a:pt x="985177" y="8718779"/>
                  </a:lnTo>
                  <a:close/>
                </a:path>
                <a:path w="2235200" h="10288270">
                  <a:moveTo>
                    <a:pt x="1307604" y="9694913"/>
                  </a:moveTo>
                  <a:lnTo>
                    <a:pt x="1289697" y="9694913"/>
                  </a:lnTo>
                  <a:lnTo>
                    <a:pt x="1289697" y="9999383"/>
                  </a:lnTo>
                  <a:lnTo>
                    <a:pt x="1307604" y="9999383"/>
                  </a:lnTo>
                  <a:lnTo>
                    <a:pt x="1307604" y="9694913"/>
                  </a:lnTo>
                  <a:close/>
                </a:path>
                <a:path w="2235200" h="10288270">
                  <a:moveTo>
                    <a:pt x="1307604" y="9363545"/>
                  </a:moveTo>
                  <a:lnTo>
                    <a:pt x="1289697" y="9363545"/>
                  </a:lnTo>
                  <a:lnTo>
                    <a:pt x="1289697" y="9676981"/>
                  </a:lnTo>
                  <a:lnTo>
                    <a:pt x="1307604" y="9676981"/>
                  </a:lnTo>
                  <a:lnTo>
                    <a:pt x="1307604" y="9363545"/>
                  </a:lnTo>
                  <a:close/>
                </a:path>
                <a:path w="2235200" h="10288270">
                  <a:moveTo>
                    <a:pt x="1307604" y="9041168"/>
                  </a:moveTo>
                  <a:lnTo>
                    <a:pt x="1289697" y="9041168"/>
                  </a:lnTo>
                  <a:lnTo>
                    <a:pt x="1289697" y="9345638"/>
                  </a:lnTo>
                  <a:lnTo>
                    <a:pt x="1307604" y="9345638"/>
                  </a:lnTo>
                  <a:lnTo>
                    <a:pt x="1307604" y="9041168"/>
                  </a:lnTo>
                  <a:close/>
                </a:path>
                <a:path w="2235200" h="10288270">
                  <a:moveTo>
                    <a:pt x="1307604" y="8718779"/>
                  </a:moveTo>
                  <a:lnTo>
                    <a:pt x="1289697" y="8718779"/>
                  </a:lnTo>
                  <a:lnTo>
                    <a:pt x="1289697" y="9023261"/>
                  </a:lnTo>
                  <a:lnTo>
                    <a:pt x="1307604" y="9023261"/>
                  </a:lnTo>
                  <a:lnTo>
                    <a:pt x="1307604" y="8718779"/>
                  </a:lnTo>
                  <a:close/>
                </a:path>
                <a:path w="2235200" h="10288270">
                  <a:moveTo>
                    <a:pt x="1307604" y="8396402"/>
                  </a:moveTo>
                  <a:lnTo>
                    <a:pt x="1289697" y="8396402"/>
                  </a:lnTo>
                  <a:lnTo>
                    <a:pt x="1289697" y="8700872"/>
                  </a:lnTo>
                  <a:lnTo>
                    <a:pt x="1307604" y="8700872"/>
                  </a:lnTo>
                  <a:lnTo>
                    <a:pt x="1307604" y="8396402"/>
                  </a:lnTo>
                  <a:close/>
                </a:path>
                <a:path w="2235200" h="10288270">
                  <a:moveTo>
                    <a:pt x="1621078" y="9677006"/>
                  </a:moveTo>
                  <a:lnTo>
                    <a:pt x="8953" y="9677006"/>
                  </a:lnTo>
                  <a:lnTo>
                    <a:pt x="8953" y="9685884"/>
                  </a:lnTo>
                  <a:lnTo>
                    <a:pt x="0" y="9685884"/>
                  </a:lnTo>
                  <a:lnTo>
                    <a:pt x="0" y="9694774"/>
                  </a:lnTo>
                  <a:lnTo>
                    <a:pt x="0" y="9999561"/>
                  </a:lnTo>
                  <a:lnTo>
                    <a:pt x="0" y="10017341"/>
                  </a:lnTo>
                  <a:lnTo>
                    <a:pt x="0" y="10287838"/>
                  </a:lnTo>
                  <a:lnTo>
                    <a:pt x="17907" y="10287838"/>
                  </a:lnTo>
                  <a:lnTo>
                    <a:pt x="17907" y="10017341"/>
                  </a:lnTo>
                  <a:lnTo>
                    <a:pt x="322414" y="10017341"/>
                  </a:lnTo>
                  <a:lnTo>
                    <a:pt x="322414" y="10287203"/>
                  </a:lnTo>
                  <a:lnTo>
                    <a:pt x="340334" y="10287203"/>
                  </a:lnTo>
                  <a:lnTo>
                    <a:pt x="340334" y="10017341"/>
                  </a:lnTo>
                  <a:lnTo>
                    <a:pt x="644842" y="10017341"/>
                  </a:lnTo>
                  <a:lnTo>
                    <a:pt x="644842" y="10287203"/>
                  </a:lnTo>
                  <a:lnTo>
                    <a:pt x="662762" y="10287203"/>
                  </a:lnTo>
                  <a:lnTo>
                    <a:pt x="662762" y="10017341"/>
                  </a:lnTo>
                  <a:lnTo>
                    <a:pt x="967270" y="10017341"/>
                  </a:lnTo>
                  <a:lnTo>
                    <a:pt x="967270" y="10287203"/>
                  </a:lnTo>
                  <a:lnTo>
                    <a:pt x="985177" y="10287203"/>
                  </a:lnTo>
                  <a:lnTo>
                    <a:pt x="985177" y="10017341"/>
                  </a:lnTo>
                  <a:lnTo>
                    <a:pt x="1289697" y="10017341"/>
                  </a:lnTo>
                  <a:lnTo>
                    <a:pt x="1289697" y="10287203"/>
                  </a:lnTo>
                  <a:lnTo>
                    <a:pt x="1307604" y="10287203"/>
                  </a:lnTo>
                  <a:lnTo>
                    <a:pt x="1307604" y="10017341"/>
                  </a:lnTo>
                  <a:lnTo>
                    <a:pt x="1621078" y="10017341"/>
                  </a:lnTo>
                  <a:lnTo>
                    <a:pt x="1621078" y="9999561"/>
                  </a:lnTo>
                  <a:lnTo>
                    <a:pt x="17907" y="9999561"/>
                  </a:lnTo>
                  <a:lnTo>
                    <a:pt x="17907" y="9694774"/>
                  </a:lnTo>
                  <a:lnTo>
                    <a:pt x="1621078" y="9694774"/>
                  </a:lnTo>
                  <a:lnTo>
                    <a:pt x="1621078" y="9685884"/>
                  </a:lnTo>
                  <a:lnTo>
                    <a:pt x="1621078" y="9677006"/>
                  </a:lnTo>
                  <a:close/>
                </a:path>
                <a:path w="2235200" h="10288270">
                  <a:moveTo>
                    <a:pt x="1961413" y="3211385"/>
                  </a:moveTo>
                  <a:lnTo>
                    <a:pt x="1943493" y="3211385"/>
                  </a:lnTo>
                  <a:lnTo>
                    <a:pt x="1943493" y="3515855"/>
                  </a:lnTo>
                  <a:lnTo>
                    <a:pt x="1961413" y="3515855"/>
                  </a:lnTo>
                  <a:lnTo>
                    <a:pt x="1961413" y="3211385"/>
                  </a:lnTo>
                  <a:close/>
                </a:path>
                <a:path w="2235200" h="10288270">
                  <a:moveTo>
                    <a:pt x="1961413" y="1590522"/>
                  </a:moveTo>
                  <a:lnTo>
                    <a:pt x="1943493" y="1590522"/>
                  </a:lnTo>
                  <a:lnTo>
                    <a:pt x="1943493" y="1895005"/>
                  </a:lnTo>
                  <a:lnTo>
                    <a:pt x="1961413" y="1895005"/>
                  </a:lnTo>
                  <a:lnTo>
                    <a:pt x="1961413" y="1590522"/>
                  </a:lnTo>
                  <a:close/>
                </a:path>
                <a:path w="2235200" h="10288270">
                  <a:moveTo>
                    <a:pt x="1961413" y="215"/>
                  </a:moveTo>
                  <a:lnTo>
                    <a:pt x="1943493" y="215"/>
                  </a:lnTo>
                  <a:lnTo>
                    <a:pt x="1943493" y="274129"/>
                  </a:lnTo>
                  <a:lnTo>
                    <a:pt x="1961413" y="274129"/>
                  </a:lnTo>
                  <a:lnTo>
                    <a:pt x="1961413" y="215"/>
                  </a:lnTo>
                  <a:close/>
                </a:path>
                <a:path w="2235200" h="10288270">
                  <a:moveTo>
                    <a:pt x="2234692" y="274294"/>
                  </a:moveTo>
                  <a:lnTo>
                    <a:pt x="1638985" y="274294"/>
                  </a:lnTo>
                  <a:lnTo>
                    <a:pt x="1638985" y="0"/>
                  </a:lnTo>
                  <a:lnTo>
                    <a:pt x="1621078" y="0"/>
                  </a:lnTo>
                  <a:lnTo>
                    <a:pt x="1621078" y="1572158"/>
                  </a:lnTo>
                  <a:lnTo>
                    <a:pt x="1638985" y="1572158"/>
                  </a:lnTo>
                  <a:lnTo>
                    <a:pt x="1638985" y="1259763"/>
                  </a:lnTo>
                  <a:lnTo>
                    <a:pt x="1943493" y="1259763"/>
                  </a:lnTo>
                  <a:lnTo>
                    <a:pt x="1943493" y="1572615"/>
                  </a:lnTo>
                  <a:lnTo>
                    <a:pt x="1630032" y="1572615"/>
                  </a:lnTo>
                  <a:lnTo>
                    <a:pt x="1630032" y="1581505"/>
                  </a:lnTo>
                  <a:lnTo>
                    <a:pt x="1621078" y="1581505"/>
                  </a:lnTo>
                  <a:lnTo>
                    <a:pt x="1621078" y="1590395"/>
                  </a:lnTo>
                  <a:lnTo>
                    <a:pt x="1621078" y="1895170"/>
                  </a:lnTo>
                  <a:lnTo>
                    <a:pt x="1621078" y="3193034"/>
                  </a:lnTo>
                  <a:lnTo>
                    <a:pt x="1638985" y="3193034"/>
                  </a:lnTo>
                  <a:lnTo>
                    <a:pt x="1638985" y="2880639"/>
                  </a:lnTo>
                  <a:lnTo>
                    <a:pt x="1943493" y="2880639"/>
                  </a:lnTo>
                  <a:lnTo>
                    <a:pt x="1943493" y="3193478"/>
                  </a:lnTo>
                  <a:lnTo>
                    <a:pt x="1630032" y="3193478"/>
                  </a:lnTo>
                  <a:lnTo>
                    <a:pt x="1630032" y="3202368"/>
                  </a:lnTo>
                  <a:lnTo>
                    <a:pt x="1621078" y="3202368"/>
                  </a:lnTo>
                  <a:lnTo>
                    <a:pt x="1621078" y="3211258"/>
                  </a:lnTo>
                  <a:lnTo>
                    <a:pt x="1621078" y="3516033"/>
                  </a:lnTo>
                  <a:lnTo>
                    <a:pt x="1621078" y="4813897"/>
                  </a:lnTo>
                  <a:lnTo>
                    <a:pt x="1638985" y="4813897"/>
                  </a:lnTo>
                  <a:lnTo>
                    <a:pt x="1638985" y="4501502"/>
                  </a:lnTo>
                  <a:lnTo>
                    <a:pt x="2234692" y="4501502"/>
                  </a:lnTo>
                  <a:lnTo>
                    <a:pt x="2234692" y="4482452"/>
                  </a:lnTo>
                  <a:lnTo>
                    <a:pt x="1961413" y="4482452"/>
                  </a:lnTo>
                  <a:lnTo>
                    <a:pt x="1961413" y="4178935"/>
                  </a:lnTo>
                  <a:lnTo>
                    <a:pt x="2234692" y="4178935"/>
                  </a:lnTo>
                  <a:lnTo>
                    <a:pt x="2234692" y="4161155"/>
                  </a:lnTo>
                  <a:lnTo>
                    <a:pt x="1943493" y="4161155"/>
                  </a:lnTo>
                  <a:lnTo>
                    <a:pt x="1943493" y="4178935"/>
                  </a:lnTo>
                  <a:lnTo>
                    <a:pt x="1943493" y="4482452"/>
                  </a:lnTo>
                  <a:lnTo>
                    <a:pt x="1638985" y="4482452"/>
                  </a:lnTo>
                  <a:lnTo>
                    <a:pt x="1638985" y="4178935"/>
                  </a:lnTo>
                  <a:lnTo>
                    <a:pt x="1943493" y="4178935"/>
                  </a:lnTo>
                  <a:lnTo>
                    <a:pt x="1943493" y="4161155"/>
                  </a:lnTo>
                  <a:lnTo>
                    <a:pt x="1638985" y="4161155"/>
                  </a:lnTo>
                  <a:lnTo>
                    <a:pt x="1638985" y="3856380"/>
                  </a:lnTo>
                  <a:lnTo>
                    <a:pt x="1943493" y="3856380"/>
                  </a:lnTo>
                  <a:lnTo>
                    <a:pt x="1943493" y="4160634"/>
                  </a:lnTo>
                  <a:lnTo>
                    <a:pt x="1961413" y="4160634"/>
                  </a:lnTo>
                  <a:lnTo>
                    <a:pt x="1961413" y="3856380"/>
                  </a:lnTo>
                  <a:lnTo>
                    <a:pt x="2234692" y="3856380"/>
                  </a:lnTo>
                  <a:lnTo>
                    <a:pt x="2234692" y="3838600"/>
                  </a:lnTo>
                  <a:lnTo>
                    <a:pt x="1638985" y="3838600"/>
                  </a:lnTo>
                  <a:lnTo>
                    <a:pt x="1638985" y="3533813"/>
                  </a:lnTo>
                  <a:lnTo>
                    <a:pt x="1943493" y="3533813"/>
                  </a:lnTo>
                  <a:lnTo>
                    <a:pt x="1943493" y="3838244"/>
                  </a:lnTo>
                  <a:lnTo>
                    <a:pt x="1961413" y="3838244"/>
                  </a:lnTo>
                  <a:lnTo>
                    <a:pt x="1961413" y="3533813"/>
                  </a:lnTo>
                  <a:lnTo>
                    <a:pt x="2234692" y="3533813"/>
                  </a:lnTo>
                  <a:lnTo>
                    <a:pt x="2234692" y="3516033"/>
                  </a:lnTo>
                  <a:lnTo>
                    <a:pt x="1638985" y="3516033"/>
                  </a:lnTo>
                  <a:lnTo>
                    <a:pt x="1638985" y="3211258"/>
                  </a:lnTo>
                  <a:lnTo>
                    <a:pt x="2234692" y="3211258"/>
                  </a:lnTo>
                  <a:lnTo>
                    <a:pt x="2234692" y="3202368"/>
                  </a:lnTo>
                  <a:lnTo>
                    <a:pt x="2234692" y="3193478"/>
                  </a:lnTo>
                  <a:lnTo>
                    <a:pt x="1961413" y="3193478"/>
                  </a:lnTo>
                  <a:lnTo>
                    <a:pt x="1961413" y="2880639"/>
                  </a:lnTo>
                  <a:lnTo>
                    <a:pt x="2234692" y="2880639"/>
                  </a:lnTo>
                  <a:lnTo>
                    <a:pt x="2234692" y="2861589"/>
                  </a:lnTo>
                  <a:lnTo>
                    <a:pt x="1961413" y="2861589"/>
                  </a:lnTo>
                  <a:lnTo>
                    <a:pt x="1961413" y="2558072"/>
                  </a:lnTo>
                  <a:lnTo>
                    <a:pt x="2234692" y="2558072"/>
                  </a:lnTo>
                  <a:lnTo>
                    <a:pt x="2234692" y="2540292"/>
                  </a:lnTo>
                  <a:lnTo>
                    <a:pt x="1943493" y="2540292"/>
                  </a:lnTo>
                  <a:lnTo>
                    <a:pt x="1943493" y="2558072"/>
                  </a:lnTo>
                  <a:lnTo>
                    <a:pt x="1943493" y="2861589"/>
                  </a:lnTo>
                  <a:lnTo>
                    <a:pt x="1638985" y="2861589"/>
                  </a:lnTo>
                  <a:lnTo>
                    <a:pt x="1638985" y="2558072"/>
                  </a:lnTo>
                  <a:lnTo>
                    <a:pt x="1943493" y="2558072"/>
                  </a:lnTo>
                  <a:lnTo>
                    <a:pt x="1943493" y="2540292"/>
                  </a:lnTo>
                  <a:lnTo>
                    <a:pt x="1638985" y="2540292"/>
                  </a:lnTo>
                  <a:lnTo>
                    <a:pt x="1638985" y="2235517"/>
                  </a:lnTo>
                  <a:lnTo>
                    <a:pt x="1943493" y="2235517"/>
                  </a:lnTo>
                  <a:lnTo>
                    <a:pt x="1943493" y="2539771"/>
                  </a:lnTo>
                  <a:lnTo>
                    <a:pt x="1961413" y="2539771"/>
                  </a:lnTo>
                  <a:lnTo>
                    <a:pt x="1961413" y="2235517"/>
                  </a:lnTo>
                  <a:lnTo>
                    <a:pt x="2234692" y="2235517"/>
                  </a:lnTo>
                  <a:lnTo>
                    <a:pt x="2234692" y="2217737"/>
                  </a:lnTo>
                  <a:lnTo>
                    <a:pt x="1638985" y="2217737"/>
                  </a:lnTo>
                  <a:lnTo>
                    <a:pt x="1638985" y="1912950"/>
                  </a:lnTo>
                  <a:lnTo>
                    <a:pt x="1943493" y="1912950"/>
                  </a:lnTo>
                  <a:lnTo>
                    <a:pt x="1943493" y="2217382"/>
                  </a:lnTo>
                  <a:lnTo>
                    <a:pt x="1961413" y="2217382"/>
                  </a:lnTo>
                  <a:lnTo>
                    <a:pt x="1961413" y="1912950"/>
                  </a:lnTo>
                  <a:lnTo>
                    <a:pt x="2234692" y="1912950"/>
                  </a:lnTo>
                  <a:lnTo>
                    <a:pt x="2234692" y="1895170"/>
                  </a:lnTo>
                  <a:lnTo>
                    <a:pt x="1638985" y="1895170"/>
                  </a:lnTo>
                  <a:lnTo>
                    <a:pt x="1638985" y="1590395"/>
                  </a:lnTo>
                  <a:lnTo>
                    <a:pt x="2234692" y="1590395"/>
                  </a:lnTo>
                  <a:lnTo>
                    <a:pt x="2234692" y="1581505"/>
                  </a:lnTo>
                  <a:lnTo>
                    <a:pt x="2234692" y="1572615"/>
                  </a:lnTo>
                  <a:lnTo>
                    <a:pt x="1961413" y="1572615"/>
                  </a:lnTo>
                  <a:lnTo>
                    <a:pt x="1961413" y="1259763"/>
                  </a:lnTo>
                  <a:lnTo>
                    <a:pt x="2234692" y="1259763"/>
                  </a:lnTo>
                  <a:lnTo>
                    <a:pt x="2234692" y="1240713"/>
                  </a:lnTo>
                  <a:lnTo>
                    <a:pt x="1961413" y="1240713"/>
                  </a:lnTo>
                  <a:lnTo>
                    <a:pt x="1961413" y="937196"/>
                  </a:lnTo>
                  <a:lnTo>
                    <a:pt x="2234692" y="937196"/>
                  </a:lnTo>
                  <a:lnTo>
                    <a:pt x="2234692" y="919416"/>
                  </a:lnTo>
                  <a:lnTo>
                    <a:pt x="1943493" y="919416"/>
                  </a:lnTo>
                  <a:lnTo>
                    <a:pt x="1943493" y="937196"/>
                  </a:lnTo>
                  <a:lnTo>
                    <a:pt x="1943493" y="1240713"/>
                  </a:lnTo>
                  <a:lnTo>
                    <a:pt x="1638985" y="1240713"/>
                  </a:lnTo>
                  <a:lnTo>
                    <a:pt x="1638985" y="937196"/>
                  </a:lnTo>
                  <a:lnTo>
                    <a:pt x="1943493" y="937196"/>
                  </a:lnTo>
                  <a:lnTo>
                    <a:pt x="1943493" y="919416"/>
                  </a:lnTo>
                  <a:lnTo>
                    <a:pt x="1638985" y="919416"/>
                  </a:lnTo>
                  <a:lnTo>
                    <a:pt x="1638985" y="614641"/>
                  </a:lnTo>
                  <a:lnTo>
                    <a:pt x="1943493" y="614641"/>
                  </a:lnTo>
                  <a:lnTo>
                    <a:pt x="1943493" y="918895"/>
                  </a:lnTo>
                  <a:lnTo>
                    <a:pt x="1961413" y="918895"/>
                  </a:lnTo>
                  <a:lnTo>
                    <a:pt x="1961413" y="614641"/>
                  </a:lnTo>
                  <a:lnTo>
                    <a:pt x="2234692" y="614641"/>
                  </a:lnTo>
                  <a:lnTo>
                    <a:pt x="2234692" y="596861"/>
                  </a:lnTo>
                  <a:lnTo>
                    <a:pt x="1638985" y="596861"/>
                  </a:lnTo>
                  <a:lnTo>
                    <a:pt x="1638985" y="292074"/>
                  </a:lnTo>
                  <a:lnTo>
                    <a:pt x="1943493" y="292074"/>
                  </a:lnTo>
                  <a:lnTo>
                    <a:pt x="1943493" y="596506"/>
                  </a:lnTo>
                  <a:lnTo>
                    <a:pt x="1961413" y="596506"/>
                  </a:lnTo>
                  <a:lnTo>
                    <a:pt x="1961413" y="292074"/>
                  </a:lnTo>
                  <a:lnTo>
                    <a:pt x="2234692" y="292074"/>
                  </a:lnTo>
                  <a:lnTo>
                    <a:pt x="2234692" y="274294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74375" y="4178337"/>
              <a:ext cx="614045" cy="6109335"/>
            </a:xfrm>
            <a:custGeom>
              <a:avLst/>
              <a:gdLst/>
              <a:ahLst/>
              <a:cxnLst/>
              <a:rect l="l" t="t" r="r" b="b"/>
              <a:pathLst>
                <a:path w="614044" h="6109334">
                  <a:moveTo>
                    <a:pt x="340334" y="5516372"/>
                  </a:moveTo>
                  <a:lnTo>
                    <a:pt x="322414" y="5516372"/>
                  </a:lnTo>
                  <a:lnTo>
                    <a:pt x="322414" y="5820842"/>
                  </a:lnTo>
                  <a:lnTo>
                    <a:pt x="340334" y="5820842"/>
                  </a:lnTo>
                  <a:lnTo>
                    <a:pt x="340334" y="5516372"/>
                  </a:lnTo>
                  <a:close/>
                </a:path>
                <a:path w="614044" h="6109334">
                  <a:moveTo>
                    <a:pt x="340334" y="3895471"/>
                  </a:moveTo>
                  <a:lnTo>
                    <a:pt x="322414" y="3895471"/>
                  </a:lnTo>
                  <a:lnTo>
                    <a:pt x="322414" y="4199940"/>
                  </a:lnTo>
                  <a:lnTo>
                    <a:pt x="340334" y="4199940"/>
                  </a:lnTo>
                  <a:lnTo>
                    <a:pt x="340334" y="3895471"/>
                  </a:lnTo>
                  <a:close/>
                </a:path>
                <a:path w="614044" h="6109334">
                  <a:moveTo>
                    <a:pt x="340334" y="2274608"/>
                  </a:moveTo>
                  <a:lnTo>
                    <a:pt x="322414" y="2274608"/>
                  </a:lnTo>
                  <a:lnTo>
                    <a:pt x="322414" y="2579078"/>
                  </a:lnTo>
                  <a:lnTo>
                    <a:pt x="340334" y="2579078"/>
                  </a:lnTo>
                  <a:lnTo>
                    <a:pt x="340334" y="2274608"/>
                  </a:lnTo>
                  <a:close/>
                </a:path>
                <a:path w="614044" h="6109334">
                  <a:moveTo>
                    <a:pt x="340334" y="653745"/>
                  </a:moveTo>
                  <a:lnTo>
                    <a:pt x="322414" y="653745"/>
                  </a:lnTo>
                  <a:lnTo>
                    <a:pt x="322414" y="958215"/>
                  </a:lnTo>
                  <a:lnTo>
                    <a:pt x="340334" y="958215"/>
                  </a:lnTo>
                  <a:lnTo>
                    <a:pt x="340334" y="653745"/>
                  </a:lnTo>
                  <a:close/>
                </a:path>
                <a:path w="614044" h="6109334">
                  <a:moveTo>
                    <a:pt x="340334" y="322376"/>
                  </a:moveTo>
                  <a:lnTo>
                    <a:pt x="322414" y="322376"/>
                  </a:lnTo>
                  <a:lnTo>
                    <a:pt x="322414" y="635812"/>
                  </a:lnTo>
                  <a:lnTo>
                    <a:pt x="340334" y="635812"/>
                  </a:lnTo>
                  <a:lnTo>
                    <a:pt x="340334" y="322376"/>
                  </a:lnTo>
                  <a:close/>
                </a:path>
                <a:path w="614044" h="6109334">
                  <a:moveTo>
                    <a:pt x="340334" y="0"/>
                  </a:moveTo>
                  <a:lnTo>
                    <a:pt x="322414" y="0"/>
                  </a:lnTo>
                  <a:lnTo>
                    <a:pt x="322414" y="304469"/>
                  </a:lnTo>
                  <a:lnTo>
                    <a:pt x="340334" y="304469"/>
                  </a:lnTo>
                  <a:lnTo>
                    <a:pt x="340334" y="0"/>
                  </a:lnTo>
                  <a:close/>
                </a:path>
                <a:path w="614044" h="6109334">
                  <a:moveTo>
                    <a:pt x="613613" y="5498465"/>
                  </a:moveTo>
                  <a:lnTo>
                    <a:pt x="8953" y="5498465"/>
                  </a:lnTo>
                  <a:lnTo>
                    <a:pt x="8953" y="5507342"/>
                  </a:lnTo>
                  <a:lnTo>
                    <a:pt x="0" y="5507342"/>
                  </a:lnTo>
                  <a:lnTo>
                    <a:pt x="0" y="5516232"/>
                  </a:lnTo>
                  <a:lnTo>
                    <a:pt x="0" y="5821019"/>
                  </a:lnTo>
                  <a:lnTo>
                    <a:pt x="0" y="5838799"/>
                  </a:lnTo>
                  <a:lnTo>
                    <a:pt x="0" y="6109297"/>
                  </a:lnTo>
                  <a:lnTo>
                    <a:pt x="17907" y="6109297"/>
                  </a:lnTo>
                  <a:lnTo>
                    <a:pt x="17907" y="5838799"/>
                  </a:lnTo>
                  <a:lnTo>
                    <a:pt x="322414" y="5838799"/>
                  </a:lnTo>
                  <a:lnTo>
                    <a:pt x="322414" y="6108662"/>
                  </a:lnTo>
                  <a:lnTo>
                    <a:pt x="340334" y="6108662"/>
                  </a:lnTo>
                  <a:lnTo>
                    <a:pt x="340334" y="5838799"/>
                  </a:lnTo>
                  <a:lnTo>
                    <a:pt x="613613" y="5838799"/>
                  </a:lnTo>
                  <a:lnTo>
                    <a:pt x="613613" y="5821019"/>
                  </a:lnTo>
                  <a:lnTo>
                    <a:pt x="17907" y="5821019"/>
                  </a:lnTo>
                  <a:lnTo>
                    <a:pt x="17907" y="5516232"/>
                  </a:lnTo>
                  <a:lnTo>
                    <a:pt x="613613" y="5516232"/>
                  </a:lnTo>
                  <a:lnTo>
                    <a:pt x="613613" y="5507342"/>
                  </a:lnTo>
                  <a:lnTo>
                    <a:pt x="613613" y="5498465"/>
                  </a:lnTo>
                  <a:close/>
                </a:path>
                <a:path w="614044" h="6109334">
                  <a:moveTo>
                    <a:pt x="613613" y="635825"/>
                  </a:moveTo>
                  <a:lnTo>
                    <a:pt x="8953" y="635825"/>
                  </a:lnTo>
                  <a:lnTo>
                    <a:pt x="8953" y="644715"/>
                  </a:lnTo>
                  <a:lnTo>
                    <a:pt x="0" y="644715"/>
                  </a:lnTo>
                  <a:lnTo>
                    <a:pt x="0" y="2256256"/>
                  </a:lnTo>
                  <a:lnTo>
                    <a:pt x="17907" y="2256256"/>
                  </a:lnTo>
                  <a:lnTo>
                    <a:pt x="17907" y="1943849"/>
                  </a:lnTo>
                  <a:lnTo>
                    <a:pt x="322414" y="1943849"/>
                  </a:lnTo>
                  <a:lnTo>
                    <a:pt x="322414" y="2256701"/>
                  </a:lnTo>
                  <a:lnTo>
                    <a:pt x="8953" y="2256701"/>
                  </a:lnTo>
                  <a:lnTo>
                    <a:pt x="8953" y="2265591"/>
                  </a:lnTo>
                  <a:lnTo>
                    <a:pt x="0" y="2265591"/>
                  </a:lnTo>
                  <a:lnTo>
                    <a:pt x="0" y="2274481"/>
                  </a:lnTo>
                  <a:lnTo>
                    <a:pt x="0" y="2579255"/>
                  </a:lnTo>
                  <a:lnTo>
                    <a:pt x="0" y="3877119"/>
                  </a:lnTo>
                  <a:lnTo>
                    <a:pt x="17907" y="3877119"/>
                  </a:lnTo>
                  <a:lnTo>
                    <a:pt x="17907" y="3564712"/>
                  </a:lnTo>
                  <a:lnTo>
                    <a:pt x="322414" y="3564712"/>
                  </a:lnTo>
                  <a:lnTo>
                    <a:pt x="322414" y="3877564"/>
                  </a:lnTo>
                  <a:lnTo>
                    <a:pt x="8953" y="3877564"/>
                  </a:lnTo>
                  <a:lnTo>
                    <a:pt x="8953" y="3886454"/>
                  </a:lnTo>
                  <a:lnTo>
                    <a:pt x="0" y="3886454"/>
                  </a:lnTo>
                  <a:lnTo>
                    <a:pt x="0" y="3895344"/>
                  </a:lnTo>
                  <a:lnTo>
                    <a:pt x="0" y="4200118"/>
                  </a:lnTo>
                  <a:lnTo>
                    <a:pt x="0" y="5497982"/>
                  </a:lnTo>
                  <a:lnTo>
                    <a:pt x="17907" y="5497982"/>
                  </a:lnTo>
                  <a:lnTo>
                    <a:pt x="17907" y="5185588"/>
                  </a:lnTo>
                  <a:lnTo>
                    <a:pt x="322414" y="5185588"/>
                  </a:lnTo>
                  <a:lnTo>
                    <a:pt x="322414" y="5498439"/>
                  </a:lnTo>
                  <a:lnTo>
                    <a:pt x="340334" y="5498439"/>
                  </a:lnTo>
                  <a:lnTo>
                    <a:pt x="340334" y="5185588"/>
                  </a:lnTo>
                  <a:lnTo>
                    <a:pt x="613613" y="5185588"/>
                  </a:lnTo>
                  <a:lnTo>
                    <a:pt x="613613" y="5166538"/>
                  </a:lnTo>
                  <a:lnTo>
                    <a:pt x="340334" y="5166538"/>
                  </a:lnTo>
                  <a:lnTo>
                    <a:pt x="340334" y="4863020"/>
                  </a:lnTo>
                  <a:lnTo>
                    <a:pt x="613613" y="4863020"/>
                  </a:lnTo>
                  <a:lnTo>
                    <a:pt x="613613" y="4845240"/>
                  </a:lnTo>
                  <a:lnTo>
                    <a:pt x="322414" y="4845240"/>
                  </a:lnTo>
                  <a:lnTo>
                    <a:pt x="322414" y="4863020"/>
                  </a:lnTo>
                  <a:lnTo>
                    <a:pt x="322414" y="5166538"/>
                  </a:lnTo>
                  <a:lnTo>
                    <a:pt x="17907" y="5166538"/>
                  </a:lnTo>
                  <a:lnTo>
                    <a:pt x="17907" y="4863020"/>
                  </a:lnTo>
                  <a:lnTo>
                    <a:pt x="322414" y="4863020"/>
                  </a:lnTo>
                  <a:lnTo>
                    <a:pt x="322414" y="4845240"/>
                  </a:lnTo>
                  <a:lnTo>
                    <a:pt x="17907" y="4845240"/>
                  </a:lnTo>
                  <a:lnTo>
                    <a:pt x="17907" y="4540466"/>
                  </a:lnTo>
                  <a:lnTo>
                    <a:pt x="322414" y="4540466"/>
                  </a:lnTo>
                  <a:lnTo>
                    <a:pt x="322414" y="4844720"/>
                  </a:lnTo>
                  <a:lnTo>
                    <a:pt x="340334" y="4844720"/>
                  </a:lnTo>
                  <a:lnTo>
                    <a:pt x="340334" y="4540466"/>
                  </a:lnTo>
                  <a:lnTo>
                    <a:pt x="613613" y="4540466"/>
                  </a:lnTo>
                  <a:lnTo>
                    <a:pt x="613613" y="4522686"/>
                  </a:lnTo>
                  <a:lnTo>
                    <a:pt x="17907" y="4522686"/>
                  </a:lnTo>
                  <a:lnTo>
                    <a:pt x="17907" y="4217898"/>
                  </a:lnTo>
                  <a:lnTo>
                    <a:pt x="322414" y="4217898"/>
                  </a:lnTo>
                  <a:lnTo>
                    <a:pt x="322414" y="4522330"/>
                  </a:lnTo>
                  <a:lnTo>
                    <a:pt x="340334" y="4522330"/>
                  </a:lnTo>
                  <a:lnTo>
                    <a:pt x="340334" y="4217898"/>
                  </a:lnTo>
                  <a:lnTo>
                    <a:pt x="613613" y="4217898"/>
                  </a:lnTo>
                  <a:lnTo>
                    <a:pt x="613613" y="4200118"/>
                  </a:lnTo>
                  <a:lnTo>
                    <a:pt x="17907" y="4200118"/>
                  </a:lnTo>
                  <a:lnTo>
                    <a:pt x="17907" y="3895344"/>
                  </a:lnTo>
                  <a:lnTo>
                    <a:pt x="613613" y="3895344"/>
                  </a:lnTo>
                  <a:lnTo>
                    <a:pt x="613613" y="3886454"/>
                  </a:lnTo>
                  <a:lnTo>
                    <a:pt x="613613" y="3877564"/>
                  </a:lnTo>
                  <a:lnTo>
                    <a:pt x="340334" y="3877564"/>
                  </a:lnTo>
                  <a:lnTo>
                    <a:pt x="340334" y="3564712"/>
                  </a:lnTo>
                  <a:lnTo>
                    <a:pt x="613613" y="3564712"/>
                  </a:lnTo>
                  <a:lnTo>
                    <a:pt x="613613" y="3545662"/>
                  </a:lnTo>
                  <a:lnTo>
                    <a:pt x="340334" y="3545662"/>
                  </a:lnTo>
                  <a:lnTo>
                    <a:pt x="340334" y="3242157"/>
                  </a:lnTo>
                  <a:lnTo>
                    <a:pt x="613613" y="3242157"/>
                  </a:lnTo>
                  <a:lnTo>
                    <a:pt x="613613" y="3224377"/>
                  </a:lnTo>
                  <a:lnTo>
                    <a:pt x="322414" y="3224377"/>
                  </a:lnTo>
                  <a:lnTo>
                    <a:pt x="322414" y="3242157"/>
                  </a:lnTo>
                  <a:lnTo>
                    <a:pt x="322414" y="3545662"/>
                  </a:lnTo>
                  <a:lnTo>
                    <a:pt x="17907" y="3545662"/>
                  </a:lnTo>
                  <a:lnTo>
                    <a:pt x="17907" y="3242157"/>
                  </a:lnTo>
                  <a:lnTo>
                    <a:pt x="322414" y="3242157"/>
                  </a:lnTo>
                  <a:lnTo>
                    <a:pt x="322414" y="3224377"/>
                  </a:lnTo>
                  <a:lnTo>
                    <a:pt x="17907" y="3224377"/>
                  </a:lnTo>
                  <a:lnTo>
                    <a:pt x="17907" y="2919590"/>
                  </a:lnTo>
                  <a:lnTo>
                    <a:pt x="322414" y="2919590"/>
                  </a:lnTo>
                  <a:lnTo>
                    <a:pt x="322414" y="3223844"/>
                  </a:lnTo>
                  <a:lnTo>
                    <a:pt x="340334" y="3223844"/>
                  </a:lnTo>
                  <a:lnTo>
                    <a:pt x="340334" y="2919590"/>
                  </a:lnTo>
                  <a:lnTo>
                    <a:pt x="613613" y="2919590"/>
                  </a:lnTo>
                  <a:lnTo>
                    <a:pt x="613613" y="2901823"/>
                  </a:lnTo>
                  <a:lnTo>
                    <a:pt x="17907" y="2901823"/>
                  </a:lnTo>
                  <a:lnTo>
                    <a:pt x="17907" y="2597035"/>
                  </a:lnTo>
                  <a:lnTo>
                    <a:pt x="322414" y="2597035"/>
                  </a:lnTo>
                  <a:lnTo>
                    <a:pt x="322414" y="2901467"/>
                  </a:lnTo>
                  <a:lnTo>
                    <a:pt x="340334" y="2901467"/>
                  </a:lnTo>
                  <a:lnTo>
                    <a:pt x="340334" y="2597035"/>
                  </a:lnTo>
                  <a:lnTo>
                    <a:pt x="613613" y="2597035"/>
                  </a:lnTo>
                  <a:lnTo>
                    <a:pt x="613613" y="2579255"/>
                  </a:lnTo>
                  <a:lnTo>
                    <a:pt x="17907" y="2579255"/>
                  </a:lnTo>
                  <a:lnTo>
                    <a:pt x="17907" y="2274481"/>
                  </a:lnTo>
                  <a:lnTo>
                    <a:pt x="613613" y="2274481"/>
                  </a:lnTo>
                  <a:lnTo>
                    <a:pt x="613613" y="2265591"/>
                  </a:lnTo>
                  <a:lnTo>
                    <a:pt x="613613" y="2256701"/>
                  </a:lnTo>
                  <a:lnTo>
                    <a:pt x="340334" y="2256701"/>
                  </a:lnTo>
                  <a:lnTo>
                    <a:pt x="340334" y="1943849"/>
                  </a:lnTo>
                  <a:lnTo>
                    <a:pt x="613613" y="1943849"/>
                  </a:lnTo>
                  <a:lnTo>
                    <a:pt x="613613" y="1924799"/>
                  </a:lnTo>
                  <a:lnTo>
                    <a:pt x="340334" y="1924799"/>
                  </a:lnTo>
                  <a:lnTo>
                    <a:pt x="340334" y="1621294"/>
                  </a:lnTo>
                  <a:lnTo>
                    <a:pt x="613613" y="1621294"/>
                  </a:lnTo>
                  <a:lnTo>
                    <a:pt x="613613" y="1603514"/>
                  </a:lnTo>
                  <a:lnTo>
                    <a:pt x="322414" y="1603514"/>
                  </a:lnTo>
                  <a:lnTo>
                    <a:pt x="322414" y="1621294"/>
                  </a:lnTo>
                  <a:lnTo>
                    <a:pt x="322414" y="1924799"/>
                  </a:lnTo>
                  <a:lnTo>
                    <a:pt x="17907" y="1924799"/>
                  </a:lnTo>
                  <a:lnTo>
                    <a:pt x="17907" y="1621294"/>
                  </a:lnTo>
                  <a:lnTo>
                    <a:pt x="322414" y="1621294"/>
                  </a:lnTo>
                  <a:lnTo>
                    <a:pt x="322414" y="1603514"/>
                  </a:lnTo>
                  <a:lnTo>
                    <a:pt x="17907" y="1603514"/>
                  </a:lnTo>
                  <a:lnTo>
                    <a:pt x="17907" y="1298727"/>
                  </a:lnTo>
                  <a:lnTo>
                    <a:pt x="322414" y="1298727"/>
                  </a:lnTo>
                  <a:lnTo>
                    <a:pt x="322414" y="1602981"/>
                  </a:lnTo>
                  <a:lnTo>
                    <a:pt x="340334" y="1602981"/>
                  </a:lnTo>
                  <a:lnTo>
                    <a:pt x="340334" y="1298727"/>
                  </a:lnTo>
                  <a:lnTo>
                    <a:pt x="613613" y="1298727"/>
                  </a:lnTo>
                  <a:lnTo>
                    <a:pt x="613613" y="1280947"/>
                  </a:lnTo>
                  <a:lnTo>
                    <a:pt x="17907" y="1280947"/>
                  </a:lnTo>
                  <a:lnTo>
                    <a:pt x="17907" y="976172"/>
                  </a:lnTo>
                  <a:lnTo>
                    <a:pt x="322414" y="976172"/>
                  </a:lnTo>
                  <a:lnTo>
                    <a:pt x="322414" y="1280604"/>
                  </a:lnTo>
                  <a:lnTo>
                    <a:pt x="340334" y="1280604"/>
                  </a:lnTo>
                  <a:lnTo>
                    <a:pt x="340334" y="976172"/>
                  </a:lnTo>
                  <a:lnTo>
                    <a:pt x="613613" y="976172"/>
                  </a:lnTo>
                  <a:lnTo>
                    <a:pt x="613613" y="958392"/>
                  </a:lnTo>
                  <a:lnTo>
                    <a:pt x="17907" y="958392"/>
                  </a:lnTo>
                  <a:lnTo>
                    <a:pt x="17907" y="653605"/>
                  </a:lnTo>
                  <a:lnTo>
                    <a:pt x="613613" y="653605"/>
                  </a:lnTo>
                  <a:lnTo>
                    <a:pt x="613613" y="644715"/>
                  </a:lnTo>
                  <a:lnTo>
                    <a:pt x="613613" y="635825"/>
                  </a:lnTo>
                  <a:close/>
                </a:path>
              </a:pathLst>
            </a:custGeom>
            <a:solidFill>
              <a:srgbClr val="FAC26F">
                <a:alpha val="4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92736" y="2068210"/>
              <a:ext cx="11514063" cy="6858634"/>
            </a:xfrm>
            <a:custGeom>
              <a:avLst/>
              <a:gdLst/>
              <a:ahLst/>
              <a:cxnLst/>
              <a:rect l="l" t="t" r="r" b="b"/>
              <a:pathLst>
                <a:path w="9593580" h="6858634">
                  <a:moveTo>
                    <a:pt x="9592939" y="755082"/>
                  </a:moveTo>
                  <a:lnTo>
                    <a:pt x="9593115" y="808539"/>
                  </a:lnTo>
                  <a:lnTo>
                    <a:pt x="9591433" y="858855"/>
                  </a:lnTo>
                  <a:lnTo>
                    <a:pt x="9588404" y="909145"/>
                  </a:lnTo>
                  <a:lnTo>
                    <a:pt x="9584410" y="959419"/>
                  </a:lnTo>
                  <a:lnTo>
                    <a:pt x="9570460" y="1110227"/>
                  </a:lnTo>
                  <a:lnTo>
                    <a:pt x="9566427" y="1160519"/>
                  </a:lnTo>
                  <a:lnTo>
                    <a:pt x="9563440" y="1212718"/>
                  </a:lnTo>
                  <a:lnTo>
                    <a:pt x="9559039" y="1317219"/>
                  </a:lnTo>
                  <a:lnTo>
                    <a:pt x="9555580" y="1369360"/>
                  </a:lnTo>
                  <a:lnTo>
                    <a:pt x="9550742" y="1422571"/>
                  </a:lnTo>
                  <a:lnTo>
                    <a:pt x="9528990" y="1635217"/>
                  </a:lnTo>
                  <a:lnTo>
                    <a:pt x="9524318" y="1688437"/>
                  </a:lnTo>
                  <a:lnTo>
                    <a:pt x="9521316" y="1739097"/>
                  </a:lnTo>
                  <a:lnTo>
                    <a:pt x="9518499" y="1840663"/>
                  </a:lnTo>
                  <a:lnTo>
                    <a:pt x="9516513" y="1891419"/>
                  </a:lnTo>
                  <a:lnTo>
                    <a:pt x="9513617" y="1936255"/>
                  </a:lnTo>
                  <a:lnTo>
                    <a:pt x="9503001" y="2070653"/>
                  </a:lnTo>
                  <a:lnTo>
                    <a:pt x="9481631" y="2404603"/>
                  </a:lnTo>
                  <a:lnTo>
                    <a:pt x="9474031" y="2505605"/>
                  </a:lnTo>
                  <a:lnTo>
                    <a:pt x="9455227" y="2718748"/>
                  </a:lnTo>
                  <a:lnTo>
                    <a:pt x="9451010" y="2772072"/>
                  </a:lnTo>
                  <a:lnTo>
                    <a:pt x="9447724" y="2827472"/>
                  </a:lnTo>
                  <a:lnTo>
                    <a:pt x="9442922" y="2938398"/>
                  </a:lnTo>
                  <a:lnTo>
                    <a:pt x="9439365" y="2993763"/>
                  </a:lnTo>
                  <a:lnTo>
                    <a:pt x="9429906" y="3100259"/>
                  </a:lnTo>
                  <a:lnTo>
                    <a:pt x="9408544" y="3313050"/>
                  </a:lnTo>
                  <a:lnTo>
                    <a:pt x="9407088" y="3322532"/>
                  </a:lnTo>
                  <a:lnTo>
                    <a:pt x="9403003" y="3341393"/>
                  </a:lnTo>
                  <a:lnTo>
                    <a:pt x="9401641" y="3350887"/>
                  </a:lnTo>
                  <a:lnTo>
                    <a:pt x="9392203" y="3453180"/>
                  </a:lnTo>
                  <a:lnTo>
                    <a:pt x="9371905" y="3657759"/>
                  </a:lnTo>
                  <a:lnTo>
                    <a:pt x="9367285" y="3708911"/>
                  </a:lnTo>
                  <a:lnTo>
                    <a:pt x="9363104" y="3760069"/>
                  </a:lnTo>
                  <a:lnTo>
                    <a:pt x="9359491" y="3811235"/>
                  </a:lnTo>
                  <a:lnTo>
                    <a:pt x="9356573" y="3862409"/>
                  </a:lnTo>
                  <a:lnTo>
                    <a:pt x="9354481" y="3913593"/>
                  </a:lnTo>
                  <a:lnTo>
                    <a:pt x="9352094" y="4014025"/>
                  </a:lnTo>
                  <a:lnTo>
                    <a:pt x="9349660" y="4063084"/>
                  </a:lnTo>
                  <a:lnTo>
                    <a:pt x="9346218" y="4111990"/>
                  </a:lnTo>
                  <a:lnTo>
                    <a:pt x="9341942" y="4160769"/>
                  </a:lnTo>
                  <a:lnTo>
                    <a:pt x="9337008" y="4209447"/>
                  </a:lnTo>
                  <a:lnTo>
                    <a:pt x="9308623" y="4452203"/>
                  </a:lnTo>
                  <a:lnTo>
                    <a:pt x="9303432" y="4500805"/>
                  </a:lnTo>
                  <a:lnTo>
                    <a:pt x="9284313" y="4703682"/>
                  </a:lnTo>
                  <a:lnTo>
                    <a:pt x="9253275" y="5011909"/>
                  </a:lnTo>
                  <a:lnTo>
                    <a:pt x="9243624" y="5115531"/>
                  </a:lnTo>
                  <a:lnTo>
                    <a:pt x="9216935" y="5429060"/>
                  </a:lnTo>
                  <a:lnTo>
                    <a:pt x="9207041" y="5533467"/>
                  </a:lnTo>
                  <a:lnTo>
                    <a:pt x="9184869" y="5738901"/>
                  </a:lnTo>
                  <a:lnTo>
                    <a:pt x="9156000" y="5995577"/>
                  </a:lnTo>
                  <a:lnTo>
                    <a:pt x="9145188" y="6098321"/>
                  </a:lnTo>
                  <a:lnTo>
                    <a:pt x="9140384" y="6148529"/>
                  </a:lnTo>
                  <a:lnTo>
                    <a:pt x="9132089" y="6249078"/>
                  </a:lnTo>
                  <a:lnTo>
                    <a:pt x="9108792" y="6554835"/>
                  </a:lnTo>
                  <a:lnTo>
                    <a:pt x="9100074" y="6659291"/>
                  </a:lnTo>
                  <a:lnTo>
                    <a:pt x="9095225" y="6711467"/>
                  </a:lnTo>
                  <a:lnTo>
                    <a:pt x="9089882" y="6763588"/>
                  </a:lnTo>
                  <a:lnTo>
                    <a:pt x="9066747" y="6797577"/>
                  </a:lnTo>
                  <a:lnTo>
                    <a:pt x="9005488" y="6813773"/>
                  </a:lnTo>
                  <a:lnTo>
                    <a:pt x="8954302" y="6817944"/>
                  </a:lnTo>
                  <a:lnTo>
                    <a:pt x="8687923" y="6827283"/>
                  </a:lnTo>
                  <a:lnTo>
                    <a:pt x="8634662" y="6829461"/>
                  </a:lnTo>
                  <a:lnTo>
                    <a:pt x="8581425" y="6832088"/>
                  </a:lnTo>
                  <a:lnTo>
                    <a:pt x="8527790" y="6835889"/>
                  </a:lnTo>
                  <a:lnTo>
                    <a:pt x="8420658" y="6846174"/>
                  </a:lnTo>
                  <a:lnTo>
                    <a:pt x="8367077" y="6850940"/>
                  </a:lnTo>
                  <a:lnTo>
                    <a:pt x="8313433" y="6854312"/>
                  </a:lnTo>
                  <a:lnTo>
                    <a:pt x="8273611" y="6853779"/>
                  </a:lnTo>
                  <a:lnTo>
                    <a:pt x="8193676" y="6846658"/>
                  </a:lnTo>
                  <a:lnTo>
                    <a:pt x="8153724" y="6845232"/>
                  </a:lnTo>
                  <a:lnTo>
                    <a:pt x="8100455" y="6846469"/>
                  </a:lnTo>
                  <a:lnTo>
                    <a:pt x="7940662" y="6852844"/>
                  </a:lnTo>
                  <a:lnTo>
                    <a:pt x="7887412" y="6854628"/>
                  </a:lnTo>
                  <a:lnTo>
                    <a:pt x="7834175" y="6855628"/>
                  </a:lnTo>
                  <a:lnTo>
                    <a:pt x="7780952" y="6855475"/>
                  </a:lnTo>
                  <a:lnTo>
                    <a:pt x="7732488" y="6854182"/>
                  </a:lnTo>
                  <a:lnTo>
                    <a:pt x="7684039" y="6852013"/>
                  </a:lnTo>
                  <a:lnTo>
                    <a:pt x="7587170" y="6845973"/>
                  </a:lnTo>
                  <a:lnTo>
                    <a:pt x="7441853" y="6836136"/>
                  </a:lnTo>
                  <a:lnTo>
                    <a:pt x="7393388" y="6833577"/>
                  </a:lnTo>
                  <a:lnTo>
                    <a:pt x="7358264" y="6833583"/>
                  </a:lnTo>
                  <a:lnTo>
                    <a:pt x="7287802" y="6838078"/>
                  </a:lnTo>
                  <a:lnTo>
                    <a:pt x="7252584" y="6839097"/>
                  </a:lnTo>
                  <a:lnTo>
                    <a:pt x="7211127" y="6838095"/>
                  </a:lnTo>
                  <a:lnTo>
                    <a:pt x="7086791" y="6831607"/>
                  </a:lnTo>
                  <a:lnTo>
                    <a:pt x="6883670" y="6822386"/>
                  </a:lnTo>
                  <a:lnTo>
                    <a:pt x="6832881" y="6820699"/>
                  </a:lnTo>
                  <a:lnTo>
                    <a:pt x="6782081" y="6819609"/>
                  </a:lnTo>
                  <a:lnTo>
                    <a:pt x="6745379" y="6821270"/>
                  </a:lnTo>
                  <a:lnTo>
                    <a:pt x="6671905" y="6829423"/>
                  </a:lnTo>
                  <a:lnTo>
                    <a:pt x="6635297" y="6830377"/>
                  </a:lnTo>
                  <a:lnTo>
                    <a:pt x="6583994" y="6828050"/>
                  </a:lnTo>
                  <a:lnTo>
                    <a:pt x="6276370" y="6809765"/>
                  </a:lnTo>
                  <a:lnTo>
                    <a:pt x="6225074" y="6807248"/>
                  </a:lnTo>
                  <a:lnTo>
                    <a:pt x="6198424" y="6808291"/>
                  </a:lnTo>
                  <a:lnTo>
                    <a:pt x="6171661" y="6812210"/>
                  </a:lnTo>
                  <a:lnTo>
                    <a:pt x="6144827" y="6816637"/>
                  </a:lnTo>
                  <a:lnTo>
                    <a:pt x="6117965" y="6819206"/>
                  </a:lnTo>
                  <a:lnTo>
                    <a:pt x="6076868" y="6819986"/>
                  </a:lnTo>
                  <a:lnTo>
                    <a:pt x="6035740" y="6819838"/>
                  </a:lnTo>
                  <a:lnTo>
                    <a:pt x="5994611" y="6818936"/>
                  </a:lnTo>
                  <a:lnTo>
                    <a:pt x="5953515" y="6817455"/>
                  </a:lnTo>
                  <a:lnTo>
                    <a:pt x="5905459" y="6814607"/>
                  </a:lnTo>
                  <a:lnTo>
                    <a:pt x="5857426" y="6810918"/>
                  </a:lnTo>
                  <a:lnTo>
                    <a:pt x="5809402" y="6807653"/>
                  </a:lnTo>
                  <a:lnTo>
                    <a:pt x="5761369" y="6806076"/>
                  </a:lnTo>
                  <a:lnTo>
                    <a:pt x="5340239" y="6804603"/>
                  </a:lnTo>
                  <a:lnTo>
                    <a:pt x="5077048" y="6805913"/>
                  </a:lnTo>
                  <a:lnTo>
                    <a:pt x="4820396" y="6809727"/>
                  </a:lnTo>
                  <a:lnTo>
                    <a:pt x="4563785" y="6815988"/>
                  </a:lnTo>
                  <a:lnTo>
                    <a:pt x="4361602" y="6822610"/>
                  </a:lnTo>
                  <a:lnTo>
                    <a:pt x="3712041" y="6849959"/>
                  </a:lnTo>
                  <a:lnTo>
                    <a:pt x="3610777" y="6853383"/>
                  </a:lnTo>
                  <a:lnTo>
                    <a:pt x="3509500" y="6855825"/>
                  </a:lnTo>
                  <a:lnTo>
                    <a:pt x="3214265" y="6858072"/>
                  </a:lnTo>
                  <a:lnTo>
                    <a:pt x="2920752" y="6857473"/>
                  </a:lnTo>
                  <a:lnTo>
                    <a:pt x="2725199" y="6855348"/>
                  </a:lnTo>
                  <a:lnTo>
                    <a:pt x="2183180" y="6842545"/>
                  </a:lnTo>
                  <a:lnTo>
                    <a:pt x="1915892" y="6834080"/>
                  </a:lnTo>
                  <a:lnTo>
                    <a:pt x="1808961" y="6831712"/>
                  </a:lnTo>
                  <a:lnTo>
                    <a:pt x="1758500" y="6831423"/>
                  </a:lnTo>
                  <a:lnTo>
                    <a:pt x="1556514" y="6834080"/>
                  </a:lnTo>
                  <a:lnTo>
                    <a:pt x="1506103" y="6833804"/>
                  </a:lnTo>
                  <a:lnTo>
                    <a:pt x="1455776" y="6832395"/>
                  </a:lnTo>
                  <a:lnTo>
                    <a:pt x="1405556" y="6829474"/>
                  </a:lnTo>
                  <a:lnTo>
                    <a:pt x="1305251" y="6821173"/>
                  </a:lnTo>
                  <a:lnTo>
                    <a:pt x="1205034" y="6811711"/>
                  </a:lnTo>
                  <a:lnTo>
                    <a:pt x="754447" y="6763733"/>
                  </a:lnTo>
                  <a:lnTo>
                    <a:pt x="704356" y="6758692"/>
                  </a:lnTo>
                  <a:lnTo>
                    <a:pt x="652379" y="6754274"/>
                  </a:lnTo>
                  <a:lnTo>
                    <a:pt x="496105" y="6744514"/>
                  </a:lnTo>
                  <a:lnTo>
                    <a:pt x="444095" y="6740365"/>
                  </a:lnTo>
                  <a:lnTo>
                    <a:pt x="395653" y="6735504"/>
                  </a:lnTo>
                  <a:lnTo>
                    <a:pt x="347269" y="6729983"/>
                  </a:lnTo>
                  <a:lnTo>
                    <a:pt x="202323" y="6711448"/>
                  </a:lnTo>
                  <a:lnTo>
                    <a:pt x="129543" y="6699384"/>
                  </a:lnTo>
                  <a:lnTo>
                    <a:pt x="93176" y="6693829"/>
                  </a:lnTo>
                  <a:lnTo>
                    <a:pt x="27489" y="6685586"/>
                  </a:lnTo>
                  <a:lnTo>
                    <a:pt x="1074" y="6652698"/>
                  </a:lnTo>
                  <a:lnTo>
                    <a:pt x="0" y="6625367"/>
                  </a:lnTo>
                  <a:lnTo>
                    <a:pt x="32517" y="6086582"/>
                  </a:lnTo>
                  <a:lnTo>
                    <a:pt x="39503" y="5984032"/>
                  </a:lnTo>
                  <a:lnTo>
                    <a:pt x="43651" y="5936151"/>
                  </a:lnTo>
                  <a:lnTo>
                    <a:pt x="48828" y="5888344"/>
                  </a:lnTo>
                  <a:lnTo>
                    <a:pt x="62720" y="5767214"/>
                  </a:lnTo>
                  <a:lnTo>
                    <a:pt x="63860" y="5754418"/>
                  </a:lnTo>
                  <a:lnTo>
                    <a:pt x="64449" y="5741614"/>
                  </a:lnTo>
                  <a:lnTo>
                    <a:pt x="75411" y="5094550"/>
                  </a:lnTo>
                  <a:lnTo>
                    <a:pt x="78973" y="4945255"/>
                  </a:lnTo>
                  <a:lnTo>
                    <a:pt x="81834" y="4892845"/>
                  </a:lnTo>
                  <a:lnTo>
                    <a:pt x="86802" y="4840497"/>
                  </a:lnTo>
                  <a:lnTo>
                    <a:pt x="98146" y="4735811"/>
                  </a:lnTo>
                  <a:lnTo>
                    <a:pt x="102062" y="4683384"/>
                  </a:lnTo>
                  <a:lnTo>
                    <a:pt x="103512" y="4634993"/>
                  </a:lnTo>
                  <a:lnTo>
                    <a:pt x="103487" y="4586531"/>
                  </a:lnTo>
                  <a:lnTo>
                    <a:pt x="102937" y="4538041"/>
                  </a:lnTo>
                  <a:lnTo>
                    <a:pt x="102809" y="4489568"/>
                  </a:lnTo>
                  <a:lnTo>
                    <a:pt x="104053" y="4441157"/>
                  </a:lnTo>
                  <a:lnTo>
                    <a:pt x="106847" y="4388043"/>
                  </a:lnTo>
                  <a:lnTo>
                    <a:pt x="124883" y="4122652"/>
                  </a:lnTo>
                  <a:lnTo>
                    <a:pt x="127974" y="4069545"/>
                  </a:lnTo>
                  <a:lnTo>
                    <a:pt x="130377" y="4017637"/>
                  </a:lnTo>
                  <a:lnTo>
                    <a:pt x="137379" y="3809873"/>
                  </a:lnTo>
                  <a:lnTo>
                    <a:pt x="139767" y="3757981"/>
                  </a:lnTo>
                  <a:lnTo>
                    <a:pt x="142927" y="3706142"/>
                  </a:lnTo>
                  <a:lnTo>
                    <a:pt x="154317" y="3555793"/>
                  </a:lnTo>
                  <a:lnTo>
                    <a:pt x="191870" y="3104986"/>
                  </a:lnTo>
                  <a:lnTo>
                    <a:pt x="195378" y="3051746"/>
                  </a:lnTo>
                  <a:lnTo>
                    <a:pt x="203395" y="2891834"/>
                  </a:lnTo>
                  <a:lnTo>
                    <a:pt x="207304" y="2838634"/>
                  </a:lnTo>
                  <a:lnTo>
                    <a:pt x="211831" y="2790318"/>
                  </a:lnTo>
                  <a:lnTo>
                    <a:pt x="238067" y="2549051"/>
                  </a:lnTo>
                  <a:lnTo>
                    <a:pt x="242680" y="2500743"/>
                  </a:lnTo>
                  <a:lnTo>
                    <a:pt x="244082" y="2465876"/>
                  </a:lnTo>
                  <a:lnTo>
                    <a:pt x="242582" y="2395763"/>
                  </a:lnTo>
                  <a:lnTo>
                    <a:pt x="243601" y="2360837"/>
                  </a:lnTo>
                  <a:lnTo>
                    <a:pt x="280260" y="1911676"/>
                  </a:lnTo>
                  <a:lnTo>
                    <a:pt x="287780" y="1808882"/>
                  </a:lnTo>
                  <a:lnTo>
                    <a:pt x="307871" y="1491506"/>
                  </a:lnTo>
                  <a:lnTo>
                    <a:pt x="315319" y="1385778"/>
                  </a:lnTo>
                  <a:lnTo>
                    <a:pt x="323648" y="1283846"/>
                  </a:lnTo>
                  <a:lnTo>
                    <a:pt x="337134" y="1136610"/>
                  </a:lnTo>
                  <a:lnTo>
                    <a:pt x="362239" y="891453"/>
                  </a:lnTo>
                  <a:lnTo>
                    <a:pt x="378765" y="741379"/>
                  </a:lnTo>
                  <a:lnTo>
                    <a:pt x="423557" y="377196"/>
                  </a:lnTo>
                  <a:lnTo>
                    <a:pt x="429645" y="325137"/>
                  </a:lnTo>
                  <a:lnTo>
                    <a:pt x="433720" y="285214"/>
                  </a:lnTo>
                  <a:lnTo>
                    <a:pt x="436677" y="245139"/>
                  </a:lnTo>
                  <a:lnTo>
                    <a:pt x="438268" y="205021"/>
                  </a:lnTo>
                  <a:lnTo>
                    <a:pt x="438248" y="164968"/>
                  </a:lnTo>
                  <a:lnTo>
                    <a:pt x="441179" y="133026"/>
                  </a:lnTo>
                  <a:lnTo>
                    <a:pt x="452560" y="111779"/>
                  </a:lnTo>
                  <a:lnTo>
                    <a:pt x="473705" y="100182"/>
                  </a:lnTo>
                  <a:lnTo>
                    <a:pt x="505929" y="97188"/>
                  </a:lnTo>
                  <a:lnTo>
                    <a:pt x="615730" y="99918"/>
                  </a:lnTo>
                  <a:lnTo>
                    <a:pt x="670659" y="100740"/>
                  </a:lnTo>
                  <a:lnTo>
                    <a:pt x="725554" y="100730"/>
                  </a:lnTo>
                  <a:lnTo>
                    <a:pt x="780374" y="99538"/>
                  </a:lnTo>
                  <a:lnTo>
                    <a:pt x="835081" y="96810"/>
                  </a:lnTo>
                  <a:lnTo>
                    <a:pt x="885728" y="93783"/>
                  </a:lnTo>
                  <a:lnTo>
                    <a:pt x="936376" y="91367"/>
                  </a:lnTo>
                  <a:lnTo>
                    <a:pt x="987027" y="89494"/>
                  </a:lnTo>
                  <a:lnTo>
                    <a:pt x="1088333" y="87094"/>
                  </a:lnTo>
                  <a:lnTo>
                    <a:pt x="1189643" y="86028"/>
                  </a:lnTo>
                  <a:lnTo>
                    <a:pt x="1493585" y="85262"/>
                  </a:lnTo>
                  <a:lnTo>
                    <a:pt x="1646069" y="83148"/>
                  </a:lnTo>
                  <a:lnTo>
                    <a:pt x="2546632" y="61837"/>
                  </a:lnTo>
                  <a:lnTo>
                    <a:pt x="2743745" y="55322"/>
                  </a:lnTo>
                  <a:lnTo>
                    <a:pt x="3237833" y="35568"/>
                  </a:lnTo>
                  <a:lnTo>
                    <a:pt x="3390226" y="30909"/>
                  </a:lnTo>
                  <a:lnTo>
                    <a:pt x="3853700" y="20275"/>
                  </a:lnTo>
                  <a:lnTo>
                    <a:pt x="4353127" y="3782"/>
                  </a:lnTo>
                  <a:lnTo>
                    <a:pt x="4502983" y="411"/>
                  </a:lnTo>
                  <a:lnTo>
                    <a:pt x="4554917" y="0"/>
                  </a:lnTo>
                  <a:lnTo>
                    <a:pt x="4606860" y="314"/>
                  </a:lnTo>
                  <a:lnTo>
                    <a:pt x="4710770" y="2403"/>
                  </a:lnTo>
                  <a:lnTo>
                    <a:pt x="4866658" y="6499"/>
                  </a:lnTo>
                  <a:lnTo>
                    <a:pt x="4965421" y="7836"/>
                  </a:lnTo>
                  <a:lnTo>
                    <a:pt x="5652203" y="7249"/>
                  </a:lnTo>
                  <a:lnTo>
                    <a:pt x="5803101" y="8222"/>
                  </a:lnTo>
                  <a:lnTo>
                    <a:pt x="5857728" y="9351"/>
                  </a:lnTo>
                  <a:lnTo>
                    <a:pt x="5912343" y="11356"/>
                  </a:lnTo>
                  <a:lnTo>
                    <a:pt x="6076178" y="18623"/>
                  </a:lnTo>
                  <a:lnTo>
                    <a:pt x="6130805" y="20128"/>
                  </a:lnTo>
                  <a:lnTo>
                    <a:pt x="6181992" y="20787"/>
                  </a:lnTo>
                  <a:lnTo>
                    <a:pt x="6437977" y="20622"/>
                  </a:lnTo>
                  <a:lnTo>
                    <a:pt x="6754059" y="26295"/>
                  </a:lnTo>
                  <a:lnTo>
                    <a:pt x="7327585" y="40177"/>
                  </a:lnTo>
                  <a:lnTo>
                    <a:pt x="7429828" y="43370"/>
                  </a:lnTo>
                  <a:lnTo>
                    <a:pt x="7532032" y="47467"/>
                  </a:lnTo>
                  <a:lnTo>
                    <a:pt x="7584428" y="50849"/>
                  </a:lnTo>
                  <a:lnTo>
                    <a:pt x="7636757" y="55674"/>
                  </a:lnTo>
                  <a:lnTo>
                    <a:pt x="7741385" y="66288"/>
                  </a:lnTo>
                  <a:lnTo>
                    <a:pt x="7793771" y="70396"/>
                  </a:lnTo>
                  <a:lnTo>
                    <a:pt x="7839668" y="71972"/>
                  </a:lnTo>
                  <a:lnTo>
                    <a:pt x="7931683" y="71589"/>
                  </a:lnTo>
                  <a:lnTo>
                    <a:pt x="7977650" y="72432"/>
                  </a:lnTo>
                  <a:lnTo>
                    <a:pt x="8289414" y="85327"/>
                  </a:lnTo>
                  <a:lnTo>
                    <a:pt x="8445232" y="92975"/>
                  </a:lnTo>
                  <a:lnTo>
                    <a:pt x="8549051" y="99036"/>
                  </a:lnTo>
                  <a:lnTo>
                    <a:pt x="8704089" y="109599"/>
                  </a:lnTo>
                  <a:lnTo>
                    <a:pt x="9220637" y="148884"/>
                  </a:lnTo>
                  <a:lnTo>
                    <a:pt x="9275786" y="152540"/>
                  </a:lnTo>
                  <a:lnTo>
                    <a:pt x="9330976" y="155673"/>
                  </a:lnTo>
                  <a:lnTo>
                    <a:pt x="9386196" y="158327"/>
                  </a:lnTo>
                  <a:lnTo>
                    <a:pt x="9496686" y="162364"/>
                  </a:lnTo>
                  <a:lnTo>
                    <a:pt x="9541255" y="165887"/>
                  </a:lnTo>
                  <a:lnTo>
                    <a:pt x="9566755" y="177252"/>
                  </a:lnTo>
                  <a:lnTo>
                    <a:pt x="9578505" y="202617"/>
                  </a:lnTo>
                  <a:lnTo>
                    <a:pt x="9581827" y="248139"/>
                  </a:lnTo>
                  <a:lnTo>
                    <a:pt x="9582449" y="343761"/>
                  </a:lnTo>
                  <a:lnTo>
                    <a:pt x="9582100" y="487195"/>
                  </a:lnTo>
                  <a:lnTo>
                    <a:pt x="9576162" y="487531"/>
                  </a:lnTo>
                  <a:lnTo>
                    <a:pt x="9579704" y="541041"/>
                  </a:lnTo>
                  <a:lnTo>
                    <a:pt x="9587668" y="648082"/>
                  </a:lnTo>
                  <a:lnTo>
                    <a:pt x="9590930" y="701592"/>
                  </a:lnTo>
                  <a:lnTo>
                    <a:pt x="9592939" y="755082"/>
                  </a:lnTo>
                  <a:close/>
                </a:path>
              </a:pathLst>
            </a:custGeom>
            <a:solidFill>
              <a:srgbClr val="C8E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81788" y="1885159"/>
              <a:ext cx="11148812" cy="6727190"/>
            </a:xfrm>
            <a:custGeom>
              <a:avLst/>
              <a:gdLst/>
              <a:ahLst/>
              <a:cxnLst/>
              <a:rect l="l" t="t" r="r" b="b"/>
              <a:pathLst>
                <a:path w="9150350" h="6727190">
                  <a:moveTo>
                    <a:pt x="9150240" y="5949672"/>
                  </a:moveTo>
                  <a:lnTo>
                    <a:pt x="9149837" y="6001896"/>
                  </a:lnTo>
                  <a:lnTo>
                    <a:pt x="9148894" y="6054145"/>
                  </a:lnTo>
                  <a:lnTo>
                    <a:pt x="9145852" y="6158699"/>
                  </a:lnTo>
                  <a:lnTo>
                    <a:pt x="9138370" y="6367887"/>
                  </a:lnTo>
                  <a:lnTo>
                    <a:pt x="9135774" y="6472441"/>
                  </a:lnTo>
                  <a:lnTo>
                    <a:pt x="9106771" y="6512210"/>
                  </a:lnTo>
                  <a:lnTo>
                    <a:pt x="8433141" y="6566041"/>
                  </a:lnTo>
                  <a:lnTo>
                    <a:pt x="8231818" y="6580264"/>
                  </a:lnTo>
                  <a:lnTo>
                    <a:pt x="7233688" y="6640079"/>
                  </a:lnTo>
                  <a:lnTo>
                    <a:pt x="6634018" y="6671472"/>
                  </a:lnTo>
                  <a:lnTo>
                    <a:pt x="6380135" y="6681949"/>
                  </a:lnTo>
                  <a:lnTo>
                    <a:pt x="5217779" y="6714576"/>
                  </a:lnTo>
                  <a:lnTo>
                    <a:pt x="4866396" y="6721630"/>
                  </a:lnTo>
                  <a:lnTo>
                    <a:pt x="4214398" y="6726739"/>
                  </a:lnTo>
                  <a:lnTo>
                    <a:pt x="3612784" y="6726471"/>
                  </a:lnTo>
                  <a:lnTo>
                    <a:pt x="3210121" y="6723096"/>
                  </a:lnTo>
                  <a:lnTo>
                    <a:pt x="2796169" y="6715477"/>
                  </a:lnTo>
                  <a:lnTo>
                    <a:pt x="1968305" y="6695732"/>
                  </a:lnTo>
                  <a:lnTo>
                    <a:pt x="1656659" y="6691045"/>
                  </a:lnTo>
                  <a:lnTo>
                    <a:pt x="541417" y="6682827"/>
                  </a:lnTo>
                  <a:lnTo>
                    <a:pt x="393220" y="6682682"/>
                  </a:lnTo>
                  <a:lnTo>
                    <a:pt x="367839" y="6678927"/>
                  </a:lnTo>
                  <a:lnTo>
                    <a:pt x="340358" y="6629072"/>
                  </a:lnTo>
                  <a:lnTo>
                    <a:pt x="305055" y="6326270"/>
                  </a:lnTo>
                  <a:lnTo>
                    <a:pt x="299599" y="6275776"/>
                  </a:lnTo>
                  <a:lnTo>
                    <a:pt x="294587" y="6225253"/>
                  </a:lnTo>
                  <a:lnTo>
                    <a:pt x="290137" y="6174692"/>
                  </a:lnTo>
                  <a:lnTo>
                    <a:pt x="174484" y="4404605"/>
                  </a:lnTo>
                  <a:lnTo>
                    <a:pt x="136218" y="3746603"/>
                  </a:lnTo>
                  <a:lnTo>
                    <a:pt x="106455" y="3137391"/>
                  </a:lnTo>
                  <a:lnTo>
                    <a:pt x="57907" y="1921906"/>
                  </a:lnTo>
                  <a:lnTo>
                    <a:pt x="18255" y="673521"/>
                  </a:lnTo>
                  <a:lnTo>
                    <a:pt x="14150" y="571947"/>
                  </a:lnTo>
                  <a:lnTo>
                    <a:pt x="6036" y="419664"/>
                  </a:lnTo>
                  <a:lnTo>
                    <a:pt x="0" y="318181"/>
                  </a:lnTo>
                  <a:lnTo>
                    <a:pt x="2349" y="281429"/>
                  </a:lnTo>
                  <a:lnTo>
                    <a:pt x="40228" y="239602"/>
                  </a:lnTo>
                  <a:lnTo>
                    <a:pt x="78188" y="231315"/>
                  </a:lnTo>
                  <a:lnTo>
                    <a:pt x="1132234" y="110958"/>
                  </a:lnTo>
                  <a:lnTo>
                    <a:pt x="1232678" y="100039"/>
                  </a:lnTo>
                  <a:lnTo>
                    <a:pt x="1279534" y="95964"/>
                  </a:lnTo>
                  <a:lnTo>
                    <a:pt x="1326555" y="93467"/>
                  </a:lnTo>
                  <a:lnTo>
                    <a:pt x="1373698" y="92102"/>
                  </a:lnTo>
                  <a:lnTo>
                    <a:pt x="1515406" y="90348"/>
                  </a:lnTo>
                  <a:lnTo>
                    <a:pt x="1562585" y="89057"/>
                  </a:lnTo>
                  <a:lnTo>
                    <a:pt x="2273483" y="58744"/>
                  </a:lnTo>
                  <a:lnTo>
                    <a:pt x="2476614" y="51732"/>
                  </a:lnTo>
                  <a:lnTo>
                    <a:pt x="2628978" y="47965"/>
                  </a:lnTo>
                  <a:lnTo>
                    <a:pt x="2782064" y="45836"/>
                  </a:lnTo>
                  <a:lnTo>
                    <a:pt x="3039583" y="44879"/>
                  </a:lnTo>
                  <a:lnTo>
                    <a:pt x="3503168" y="48248"/>
                  </a:lnTo>
                  <a:lnTo>
                    <a:pt x="4267847" y="57595"/>
                  </a:lnTo>
                  <a:lnTo>
                    <a:pt x="4609780" y="63002"/>
                  </a:lnTo>
                  <a:lnTo>
                    <a:pt x="4756315" y="63671"/>
                  </a:lnTo>
                  <a:lnTo>
                    <a:pt x="5267720" y="61481"/>
                  </a:lnTo>
                  <a:lnTo>
                    <a:pt x="5523395" y="58342"/>
                  </a:lnTo>
                  <a:lnTo>
                    <a:pt x="5778243" y="52847"/>
                  </a:lnTo>
                  <a:lnTo>
                    <a:pt x="6986515" y="13669"/>
                  </a:lnTo>
                  <a:lnTo>
                    <a:pt x="7288137" y="6452"/>
                  </a:lnTo>
                  <a:lnTo>
                    <a:pt x="7589332" y="2009"/>
                  </a:lnTo>
                  <a:lnTo>
                    <a:pt x="7940767" y="0"/>
                  </a:lnTo>
                  <a:lnTo>
                    <a:pt x="8191769" y="427"/>
                  </a:lnTo>
                  <a:lnTo>
                    <a:pt x="8241305" y="1002"/>
                  </a:lnTo>
                  <a:lnTo>
                    <a:pt x="8290878" y="2208"/>
                  </a:lnTo>
                  <a:lnTo>
                    <a:pt x="8340532" y="3950"/>
                  </a:lnTo>
                  <a:lnTo>
                    <a:pt x="8440246" y="8669"/>
                  </a:lnTo>
                  <a:lnTo>
                    <a:pt x="8693868" y="23313"/>
                  </a:lnTo>
                  <a:lnTo>
                    <a:pt x="8745672" y="25981"/>
                  </a:lnTo>
                  <a:lnTo>
                    <a:pt x="8956047" y="2614231"/>
                  </a:lnTo>
                  <a:lnTo>
                    <a:pt x="8986006" y="3020978"/>
                  </a:lnTo>
                  <a:lnTo>
                    <a:pt x="9110839" y="5089667"/>
                  </a:lnTo>
                  <a:lnTo>
                    <a:pt x="9142358" y="5692673"/>
                  </a:lnTo>
                  <a:lnTo>
                    <a:pt x="9147062" y="5793200"/>
                  </a:lnTo>
                  <a:lnTo>
                    <a:pt x="9148968" y="5845319"/>
                  </a:lnTo>
                  <a:lnTo>
                    <a:pt x="9149989" y="5897478"/>
                  </a:lnTo>
                  <a:lnTo>
                    <a:pt x="9150240" y="5949672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63753" y="1578202"/>
              <a:ext cx="14136192" cy="6771005"/>
            </a:xfrm>
            <a:custGeom>
              <a:avLst/>
              <a:gdLst/>
              <a:ahLst/>
              <a:cxnLst/>
              <a:rect l="l" t="t" r="r" b="b"/>
              <a:pathLst>
                <a:path w="9956800" h="6771005">
                  <a:moveTo>
                    <a:pt x="9956208" y="5798229"/>
                  </a:moveTo>
                  <a:lnTo>
                    <a:pt x="9941955" y="5837024"/>
                  </a:lnTo>
                  <a:lnTo>
                    <a:pt x="9884102" y="5849639"/>
                  </a:lnTo>
                  <a:lnTo>
                    <a:pt x="9830852" y="5855955"/>
                  </a:lnTo>
                  <a:lnTo>
                    <a:pt x="9765013" y="5865386"/>
                  </a:lnTo>
                  <a:lnTo>
                    <a:pt x="9692239" y="5872604"/>
                  </a:lnTo>
                  <a:lnTo>
                    <a:pt x="9641673" y="5878330"/>
                  </a:lnTo>
                  <a:lnTo>
                    <a:pt x="9591340" y="5885064"/>
                  </a:lnTo>
                  <a:lnTo>
                    <a:pt x="9541274" y="5892922"/>
                  </a:lnTo>
                  <a:lnTo>
                    <a:pt x="9491510" y="5902018"/>
                  </a:lnTo>
                  <a:lnTo>
                    <a:pt x="9442082" y="5912468"/>
                  </a:lnTo>
                  <a:lnTo>
                    <a:pt x="9393025" y="5924388"/>
                  </a:lnTo>
                  <a:lnTo>
                    <a:pt x="9344373" y="5937893"/>
                  </a:lnTo>
                  <a:lnTo>
                    <a:pt x="9296161" y="5953098"/>
                  </a:lnTo>
                  <a:lnTo>
                    <a:pt x="9248422" y="5970119"/>
                  </a:lnTo>
                  <a:lnTo>
                    <a:pt x="9201192" y="5989072"/>
                  </a:lnTo>
                  <a:lnTo>
                    <a:pt x="9154504" y="6010072"/>
                  </a:lnTo>
                  <a:lnTo>
                    <a:pt x="9108221" y="6030196"/>
                  </a:lnTo>
                  <a:lnTo>
                    <a:pt x="9061548" y="6046609"/>
                  </a:lnTo>
                  <a:lnTo>
                    <a:pt x="9014274" y="6059200"/>
                  </a:lnTo>
                  <a:lnTo>
                    <a:pt x="8966187" y="6067858"/>
                  </a:lnTo>
                  <a:lnTo>
                    <a:pt x="8917075" y="6072472"/>
                  </a:lnTo>
                  <a:lnTo>
                    <a:pt x="8866727" y="6072932"/>
                  </a:lnTo>
                  <a:lnTo>
                    <a:pt x="8815121" y="6072897"/>
                  </a:lnTo>
                  <a:lnTo>
                    <a:pt x="8764280" y="6076134"/>
                  </a:lnTo>
                  <a:lnTo>
                    <a:pt x="8714210" y="6082601"/>
                  </a:lnTo>
                  <a:lnTo>
                    <a:pt x="8664920" y="6092253"/>
                  </a:lnTo>
                  <a:lnTo>
                    <a:pt x="8616419" y="6105045"/>
                  </a:lnTo>
                  <a:lnTo>
                    <a:pt x="8568715" y="6120935"/>
                  </a:lnTo>
                  <a:lnTo>
                    <a:pt x="8521816" y="6139879"/>
                  </a:lnTo>
                  <a:lnTo>
                    <a:pt x="8475730" y="6161832"/>
                  </a:lnTo>
                  <a:lnTo>
                    <a:pt x="8430465" y="6186750"/>
                  </a:lnTo>
                  <a:lnTo>
                    <a:pt x="8212312" y="6316723"/>
                  </a:lnTo>
                  <a:lnTo>
                    <a:pt x="8124518" y="6367782"/>
                  </a:lnTo>
                  <a:lnTo>
                    <a:pt x="8102168" y="6380066"/>
                  </a:lnTo>
                  <a:lnTo>
                    <a:pt x="8078525" y="6391072"/>
                  </a:lnTo>
                  <a:lnTo>
                    <a:pt x="8054501" y="6398679"/>
                  </a:lnTo>
                  <a:lnTo>
                    <a:pt x="8031005" y="6400767"/>
                  </a:lnTo>
                  <a:lnTo>
                    <a:pt x="7977142" y="6399766"/>
                  </a:lnTo>
                  <a:lnTo>
                    <a:pt x="7924513" y="6403109"/>
                  </a:lnTo>
                  <a:lnTo>
                    <a:pt x="7873037" y="6410485"/>
                  </a:lnTo>
                  <a:lnTo>
                    <a:pt x="7822632" y="6421580"/>
                  </a:lnTo>
                  <a:lnTo>
                    <a:pt x="7773215" y="6436081"/>
                  </a:lnTo>
                  <a:lnTo>
                    <a:pt x="7724702" y="6453676"/>
                  </a:lnTo>
                  <a:lnTo>
                    <a:pt x="7677013" y="6474052"/>
                  </a:lnTo>
                  <a:lnTo>
                    <a:pt x="7630063" y="6496895"/>
                  </a:lnTo>
                  <a:lnTo>
                    <a:pt x="7583771" y="6521895"/>
                  </a:lnTo>
                  <a:lnTo>
                    <a:pt x="7540512" y="6544118"/>
                  </a:lnTo>
                  <a:lnTo>
                    <a:pt x="7496629" y="6562459"/>
                  </a:lnTo>
                  <a:lnTo>
                    <a:pt x="7452090" y="6577208"/>
                  </a:lnTo>
                  <a:lnTo>
                    <a:pt x="7406861" y="6588655"/>
                  </a:lnTo>
                  <a:lnTo>
                    <a:pt x="7360909" y="6597089"/>
                  </a:lnTo>
                  <a:lnTo>
                    <a:pt x="7314201" y="6602801"/>
                  </a:lnTo>
                  <a:lnTo>
                    <a:pt x="7266704" y="6606080"/>
                  </a:lnTo>
                  <a:lnTo>
                    <a:pt x="7218384" y="6607218"/>
                  </a:lnTo>
                  <a:lnTo>
                    <a:pt x="7167841" y="6607829"/>
                  </a:lnTo>
                  <a:lnTo>
                    <a:pt x="7117267" y="6609297"/>
                  </a:lnTo>
                  <a:lnTo>
                    <a:pt x="7066686" y="6611582"/>
                  </a:lnTo>
                  <a:lnTo>
                    <a:pt x="7016123" y="6614641"/>
                  </a:lnTo>
                  <a:lnTo>
                    <a:pt x="6965603" y="6618434"/>
                  </a:lnTo>
                  <a:lnTo>
                    <a:pt x="6915149" y="6622919"/>
                  </a:lnTo>
                  <a:lnTo>
                    <a:pt x="6864787" y="6628055"/>
                  </a:lnTo>
                  <a:lnTo>
                    <a:pt x="6814539" y="6633800"/>
                  </a:lnTo>
                  <a:lnTo>
                    <a:pt x="6760616" y="6646105"/>
                  </a:lnTo>
                  <a:lnTo>
                    <a:pt x="6707325" y="6664764"/>
                  </a:lnTo>
                  <a:lnTo>
                    <a:pt x="6654240" y="6682016"/>
                  </a:lnTo>
                  <a:lnTo>
                    <a:pt x="6600930" y="6690101"/>
                  </a:lnTo>
                  <a:lnTo>
                    <a:pt x="6396496" y="6694902"/>
                  </a:lnTo>
                  <a:lnTo>
                    <a:pt x="6345368" y="6695779"/>
                  </a:lnTo>
                  <a:lnTo>
                    <a:pt x="6294246" y="6696175"/>
                  </a:lnTo>
                  <a:lnTo>
                    <a:pt x="6243138" y="6695914"/>
                  </a:lnTo>
                  <a:lnTo>
                    <a:pt x="6192051" y="6694820"/>
                  </a:lnTo>
                  <a:lnTo>
                    <a:pt x="6140991" y="6692717"/>
                  </a:lnTo>
                  <a:lnTo>
                    <a:pt x="6089966" y="6689430"/>
                  </a:lnTo>
                  <a:lnTo>
                    <a:pt x="6038983" y="6684782"/>
                  </a:lnTo>
                  <a:lnTo>
                    <a:pt x="5988048" y="6678598"/>
                  </a:lnTo>
                  <a:lnTo>
                    <a:pt x="5937170" y="6670702"/>
                  </a:lnTo>
                  <a:lnTo>
                    <a:pt x="5886354" y="6660919"/>
                  </a:lnTo>
                  <a:lnTo>
                    <a:pt x="5841107" y="6653323"/>
                  </a:lnTo>
                  <a:lnTo>
                    <a:pt x="5795158" y="6648877"/>
                  </a:lnTo>
                  <a:lnTo>
                    <a:pt x="5748790" y="6646540"/>
                  </a:lnTo>
                  <a:lnTo>
                    <a:pt x="5655918" y="6644032"/>
                  </a:lnTo>
                  <a:lnTo>
                    <a:pt x="5603165" y="6641657"/>
                  </a:lnTo>
                  <a:lnTo>
                    <a:pt x="5551464" y="6636614"/>
                  </a:lnTo>
                  <a:lnTo>
                    <a:pt x="5500899" y="6626591"/>
                  </a:lnTo>
                  <a:lnTo>
                    <a:pt x="5451554" y="6609276"/>
                  </a:lnTo>
                  <a:lnTo>
                    <a:pt x="5403515" y="6582357"/>
                  </a:lnTo>
                  <a:lnTo>
                    <a:pt x="5360803" y="6557467"/>
                  </a:lnTo>
                  <a:lnTo>
                    <a:pt x="5316329" y="6540124"/>
                  </a:lnTo>
                  <a:lnTo>
                    <a:pt x="5270263" y="6530336"/>
                  </a:lnTo>
                  <a:lnTo>
                    <a:pt x="5222778" y="6528109"/>
                  </a:lnTo>
                  <a:lnTo>
                    <a:pt x="5174045" y="6533454"/>
                  </a:lnTo>
                  <a:lnTo>
                    <a:pt x="5094398" y="6554080"/>
                  </a:lnTo>
                  <a:lnTo>
                    <a:pt x="5063027" y="6558130"/>
                  </a:lnTo>
                  <a:lnTo>
                    <a:pt x="5031365" y="6558507"/>
                  </a:lnTo>
                  <a:lnTo>
                    <a:pt x="5000656" y="6555190"/>
                  </a:lnTo>
                  <a:lnTo>
                    <a:pt x="4949476" y="6547633"/>
                  </a:lnTo>
                  <a:lnTo>
                    <a:pt x="4898932" y="6543009"/>
                  </a:lnTo>
                  <a:lnTo>
                    <a:pt x="4849071" y="6541611"/>
                  </a:lnTo>
                  <a:lnTo>
                    <a:pt x="4799941" y="6543730"/>
                  </a:lnTo>
                  <a:lnTo>
                    <a:pt x="4751588" y="6549661"/>
                  </a:lnTo>
                  <a:lnTo>
                    <a:pt x="4704062" y="6559695"/>
                  </a:lnTo>
                  <a:lnTo>
                    <a:pt x="4657409" y="6574126"/>
                  </a:lnTo>
                  <a:lnTo>
                    <a:pt x="4611677" y="6593247"/>
                  </a:lnTo>
                  <a:lnTo>
                    <a:pt x="4566914" y="6617350"/>
                  </a:lnTo>
                  <a:lnTo>
                    <a:pt x="4523167" y="6646728"/>
                  </a:lnTo>
                  <a:lnTo>
                    <a:pt x="4482623" y="6672424"/>
                  </a:lnTo>
                  <a:lnTo>
                    <a:pt x="4440454" y="6690799"/>
                  </a:lnTo>
                  <a:lnTo>
                    <a:pt x="4396507" y="6702476"/>
                  </a:lnTo>
                  <a:lnTo>
                    <a:pt x="4350631" y="6708080"/>
                  </a:lnTo>
                  <a:lnTo>
                    <a:pt x="4302676" y="6708234"/>
                  </a:lnTo>
                  <a:lnTo>
                    <a:pt x="4255083" y="6706381"/>
                  </a:lnTo>
                  <a:lnTo>
                    <a:pt x="4207430" y="6705360"/>
                  </a:lnTo>
                  <a:lnTo>
                    <a:pt x="4159744" y="6705104"/>
                  </a:lnTo>
                  <a:lnTo>
                    <a:pt x="4112053" y="6705545"/>
                  </a:lnTo>
                  <a:lnTo>
                    <a:pt x="4064385" y="6706615"/>
                  </a:lnTo>
                  <a:lnTo>
                    <a:pt x="4016765" y="6708247"/>
                  </a:lnTo>
                  <a:lnTo>
                    <a:pt x="3978111" y="6706681"/>
                  </a:lnTo>
                  <a:lnTo>
                    <a:pt x="3942720" y="6698568"/>
                  </a:lnTo>
                  <a:lnTo>
                    <a:pt x="3909654" y="6683625"/>
                  </a:lnTo>
                  <a:lnTo>
                    <a:pt x="3836449" y="6632194"/>
                  </a:lnTo>
                  <a:lnTo>
                    <a:pt x="3793092" y="6610250"/>
                  </a:lnTo>
                  <a:lnTo>
                    <a:pt x="3748075" y="6595062"/>
                  </a:lnTo>
                  <a:lnTo>
                    <a:pt x="3701567" y="6585958"/>
                  </a:lnTo>
                  <a:lnTo>
                    <a:pt x="3653738" y="6582265"/>
                  </a:lnTo>
                  <a:lnTo>
                    <a:pt x="3604760" y="6583308"/>
                  </a:lnTo>
                  <a:lnTo>
                    <a:pt x="3554802" y="6588414"/>
                  </a:lnTo>
                  <a:lnTo>
                    <a:pt x="3028784" y="6656534"/>
                  </a:lnTo>
                  <a:lnTo>
                    <a:pt x="2937894" y="6667724"/>
                  </a:lnTo>
                  <a:lnTo>
                    <a:pt x="2892850" y="6675002"/>
                  </a:lnTo>
                  <a:lnTo>
                    <a:pt x="2802151" y="6696440"/>
                  </a:lnTo>
                  <a:lnTo>
                    <a:pt x="2757123" y="6700520"/>
                  </a:lnTo>
                  <a:lnTo>
                    <a:pt x="2712382" y="6694733"/>
                  </a:lnTo>
                  <a:lnTo>
                    <a:pt x="2666691" y="6676200"/>
                  </a:lnTo>
                  <a:lnTo>
                    <a:pt x="2622372" y="6653762"/>
                  </a:lnTo>
                  <a:lnTo>
                    <a:pt x="2577810" y="6635518"/>
                  </a:lnTo>
                  <a:lnTo>
                    <a:pt x="2533006" y="6621434"/>
                  </a:lnTo>
                  <a:lnTo>
                    <a:pt x="2487960" y="6611475"/>
                  </a:lnTo>
                  <a:lnTo>
                    <a:pt x="2442673" y="6605606"/>
                  </a:lnTo>
                  <a:lnTo>
                    <a:pt x="2397147" y="6603792"/>
                  </a:lnTo>
                  <a:lnTo>
                    <a:pt x="2351380" y="6605999"/>
                  </a:lnTo>
                  <a:lnTo>
                    <a:pt x="2305375" y="6612192"/>
                  </a:lnTo>
                  <a:lnTo>
                    <a:pt x="2259132" y="6622337"/>
                  </a:lnTo>
                  <a:lnTo>
                    <a:pt x="2212652" y="6636399"/>
                  </a:lnTo>
                  <a:lnTo>
                    <a:pt x="2165934" y="6654342"/>
                  </a:lnTo>
                  <a:lnTo>
                    <a:pt x="2146319" y="6656752"/>
                  </a:lnTo>
                  <a:lnTo>
                    <a:pt x="2122875" y="6651636"/>
                  </a:lnTo>
                  <a:lnTo>
                    <a:pt x="2099185" y="6641496"/>
                  </a:lnTo>
                  <a:lnTo>
                    <a:pt x="2078833" y="6628832"/>
                  </a:lnTo>
                  <a:lnTo>
                    <a:pt x="2034039" y="6596569"/>
                  </a:lnTo>
                  <a:lnTo>
                    <a:pt x="1987460" y="6570217"/>
                  </a:lnTo>
                  <a:lnTo>
                    <a:pt x="1937550" y="6555647"/>
                  </a:lnTo>
                  <a:lnTo>
                    <a:pt x="1882764" y="6558730"/>
                  </a:lnTo>
                  <a:lnTo>
                    <a:pt x="1832480" y="6571072"/>
                  </a:lnTo>
                  <a:lnTo>
                    <a:pt x="1782280" y="6584097"/>
                  </a:lnTo>
                  <a:lnTo>
                    <a:pt x="1732312" y="6598031"/>
                  </a:lnTo>
                  <a:lnTo>
                    <a:pt x="1682722" y="6613100"/>
                  </a:lnTo>
                  <a:lnTo>
                    <a:pt x="1633655" y="6629531"/>
                  </a:lnTo>
                  <a:lnTo>
                    <a:pt x="1585258" y="6647547"/>
                  </a:lnTo>
                  <a:lnTo>
                    <a:pt x="1492102" y="6684843"/>
                  </a:lnTo>
                  <a:lnTo>
                    <a:pt x="1445501" y="6702930"/>
                  </a:lnTo>
                  <a:lnTo>
                    <a:pt x="1398664" y="6719787"/>
                  </a:lnTo>
                  <a:lnTo>
                    <a:pt x="1351422" y="6734772"/>
                  </a:lnTo>
                  <a:lnTo>
                    <a:pt x="1303609" y="6747242"/>
                  </a:lnTo>
                  <a:lnTo>
                    <a:pt x="1255059" y="6756555"/>
                  </a:lnTo>
                  <a:lnTo>
                    <a:pt x="1205604" y="6762070"/>
                  </a:lnTo>
                  <a:lnTo>
                    <a:pt x="1155077" y="6763145"/>
                  </a:lnTo>
                  <a:lnTo>
                    <a:pt x="1103312" y="6759136"/>
                  </a:lnTo>
                  <a:lnTo>
                    <a:pt x="1094897" y="6759780"/>
                  </a:lnTo>
                  <a:lnTo>
                    <a:pt x="1086164" y="6762888"/>
                  </a:lnTo>
                  <a:lnTo>
                    <a:pt x="1068481" y="6770798"/>
                  </a:lnTo>
                  <a:lnTo>
                    <a:pt x="292911" y="6770798"/>
                  </a:lnTo>
                  <a:lnTo>
                    <a:pt x="218224" y="6763292"/>
                  </a:lnTo>
                  <a:lnTo>
                    <a:pt x="180882" y="6760251"/>
                  </a:lnTo>
                  <a:lnTo>
                    <a:pt x="143544" y="6759067"/>
                  </a:lnTo>
                  <a:lnTo>
                    <a:pt x="117476" y="6756191"/>
                  </a:lnTo>
                  <a:lnTo>
                    <a:pt x="100585" y="6746692"/>
                  </a:lnTo>
                  <a:lnTo>
                    <a:pt x="91387" y="6729483"/>
                  </a:lnTo>
                  <a:lnTo>
                    <a:pt x="88397" y="6703478"/>
                  </a:lnTo>
                  <a:lnTo>
                    <a:pt x="86626" y="6604784"/>
                  </a:lnTo>
                  <a:lnTo>
                    <a:pt x="78704" y="6308730"/>
                  </a:lnTo>
                  <a:lnTo>
                    <a:pt x="26564" y="2950982"/>
                  </a:lnTo>
                  <a:lnTo>
                    <a:pt x="0" y="212833"/>
                  </a:lnTo>
                  <a:lnTo>
                    <a:pt x="2476" y="186927"/>
                  </a:lnTo>
                  <a:lnTo>
                    <a:pt x="11482" y="169835"/>
                  </a:lnTo>
                  <a:lnTo>
                    <a:pt x="28384" y="160327"/>
                  </a:lnTo>
                  <a:lnTo>
                    <a:pt x="54551" y="157169"/>
                  </a:lnTo>
                  <a:lnTo>
                    <a:pt x="252479" y="153360"/>
                  </a:lnTo>
                  <a:lnTo>
                    <a:pt x="988883" y="132999"/>
                  </a:lnTo>
                  <a:lnTo>
                    <a:pt x="1092181" y="129300"/>
                  </a:lnTo>
                  <a:lnTo>
                    <a:pt x="1201082" y="124018"/>
                  </a:lnTo>
                  <a:lnTo>
                    <a:pt x="2185205" y="66285"/>
                  </a:lnTo>
                  <a:lnTo>
                    <a:pt x="2557422" y="47711"/>
                  </a:lnTo>
                  <a:lnTo>
                    <a:pt x="2713187" y="38625"/>
                  </a:lnTo>
                  <a:lnTo>
                    <a:pt x="3059041" y="15443"/>
                  </a:lnTo>
                  <a:lnTo>
                    <a:pt x="3157909" y="9659"/>
                  </a:lnTo>
                  <a:lnTo>
                    <a:pt x="3256878" y="4916"/>
                  </a:lnTo>
                  <a:lnTo>
                    <a:pt x="3355988" y="1578"/>
                  </a:lnTo>
                  <a:lnTo>
                    <a:pt x="3405610" y="549"/>
                  </a:lnTo>
                  <a:lnTo>
                    <a:pt x="3455283" y="8"/>
                  </a:lnTo>
                  <a:lnTo>
                    <a:pt x="3505012" y="0"/>
                  </a:lnTo>
                  <a:lnTo>
                    <a:pt x="3958606" y="5662"/>
                  </a:lnTo>
                  <a:lnTo>
                    <a:pt x="9852043" y="4223"/>
                  </a:lnTo>
                  <a:lnTo>
                    <a:pt x="9885726" y="7926"/>
                  </a:lnTo>
                  <a:lnTo>
                    <a:pt x="9906332" y="19953"/>
                  </a:lnTo>
                  <a:lnTo>
                    <a:pt x="9916411" y="41543"/>
                  </a:lnTo>
                  <a:lnTo>
                    <a:pt x="9918512" y="73935"/>
                  </a:lnTo>
                  <a:lnTo>
                    <a:pt x="9909282" y="439680"/>
                  </a:lnTo>
                  <a:lnTo>
                    <a:pt x="9906807" y="596445"/>
                  </a:lnTo>
                  <a:lnTo>
                    <a:pt x="9906097" y="700951"/>
                  </a:lnTo>
                  <a:lnTo>
                    <a:pt x="9917722" y="3848214"/>
                  </a:lnTo>
                  <a:lnTo>
                    <a:pt x="9944130" y="5600941"/>
                  </a:lnTo>
                  <a:lnTo>
                    <a:pt x="9950706" y="5676573"/>
                  </a:lnTo>
                  <a:lnTo>
                    <a:pt x="9952375" y="5701808"/>
                  </a:lnTo>
                  <a:lnTo>
                    <a:pt x="9954958" y="5759187"/>
                  </a:lnTo>
                  <a:lnTo>
                    <a:pt x="9956208" y="5798229"/>
                  </a:lnTo>
                  <a:close/>
                </a:path>
              </a:pathLst>
            </a:custGeom>
            <a:solidFill>
              <a:srgbClr val="FDF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ctrTitle"/>
          </p:nvPr>
        </p:nvSpPr>
        <p:spPr>
          <a:xfrm>
            <a:off x="1720651" y="2888715"/>
            <a:ext cx="15872624" cy="35862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b="0" dirty="0"/>
              <a:t>Thanks for </a:t>
            </a:r>
            <a:r>
              <a:rPr lang="en-US" b="0" dirty="0" smtClean="0"/>
              <a:t>hearing</a:t>
            </a:r>
            <a:br>
              <a:rPr lang="en-US" b="0" dirty="0" smtClean="0"/>
            </a:br>
            <a:r>
              <a:rPr lang="en-US" b="0" dirty="0" smtClean="0"/>
              <a:t> </a:t>
            </a:r>
            <a:r>
              <a:rPr lang="en-US" b="0" dirty="0"/>
              <a:t>my introduction</a:t>
            </a:r>
            <a:endParaRPr spc="-1120" dirty="0"/>
          </a:p>
        </p:txBody>
      </p:sp>
      <p:grpSp>
        <p:nvGrpSpPr>
          <p:cNvPr id="44" name="object 44"/>
          <p:cNvGrpSpPr/>
          <p:nvPr/>
        </p:nvGrpSpPr>
        <p:grpSpPr>
          <a:xfrm>
            <a:off x="4001841" y="1070534"/>
            <a:ext cx="1375410" cy="1915160"/>
            <a:chOff x="4001841" y="1070534"/>
            <a:chExt cx="1375410" cy="1915160"/>
          </a:xfrm>
        </p:grpSpPr>
        <p:sp>
          <p:nvSpPr>
            <p:cNvPr id="45" name="object 45"/>
            <p:cNvSpPr/>
            <p:nvPr/>
          </p:nvSpPr>
          <p:spPr>
            <a:xfrm>
              <a:off x="4005179" y="1070534"/>
              <a:ext cx="1372235" cy="1453515"/>
            </a:xfrm>
            <a:custGeom>
              <a:avLst/>
              <a:gdLst/>
              <a:ahLst/>
              <a:cxnLst/>
              <a:rect l="l" t="t" r="r" b="b"/>
              <a:pathLst>
                <a:path w="1372235" h="1453514">
                  <a:moveTo>
                    <a:pt x="204384" y="1450283"/>
                  </a:moveTo>
                  <a:lnTo>
                    <a:pt x="255491" y="1453185"/>
                  </a:lnTo>
                  <a:lnTo>
                    <a:pt x="306867" y="1452546"/>
                  </a:lnTo>
                  <a:lnTo>
                    <a:pt x="358408" y="1449599"/>
                  </a:lnTo>
                  <a:lnTo>
                    <a:pt x="406531" y="1445377"/>
                  </a:lnTo>
                  <a:lnTo>
                    <a:pt x="454383" y="1439637"/>
                  </a:lnTo>
                  <a:lnTo>
                    <a:pt x="501969" y="1432411"/>
                  </a:lnTo>
                  <a:lnTo>
                    <a:pt x="549294" y="1423735"/>
                  </a:lnTo>
                  <a:lnTo>
                    <a:pt x="596363" y="1413640"/>
                  </a:lnTo>
                  <a:lnTo>
                    <a:pt x="643182" y="1402160"/>
                  </a:lnTo>
                  <a:lnTo>
                    <a:pt x="689754" y="1389329"/>
                  </a:lnTo>
                  <a:lnTo>
                    <a:pt x="696166" y="1388096"/>
                  </a:lnTo>
                  <a:lnTo>
                    <a:pt x="702822" y="1387699"/>
                  </a:lnTo>
                  <a:lnTo>
                    <a:pt x="709582" y="1387656"/>
                  </a:lnTo>
                  <a:lnTo>
                    <a:pt x="716303" y="1387484"/>
                  </a:lnTo>
                  <a:lnTo>
                    <a:pt x="880477" y="1332823"/>
                  </a:lnTo>
                  <a:lnTo>
                    <a:pt x="954950" y="1299102"/>
                  </a:lnTo>
                  <a:lnTo>
                    <a:pt x="992231" y="1282346"/>
                  </a:lnTo>
                  <a:lnTo>
                    <a:pt x="1029637" y="1265876"/>
                  </a:lnTo>
                  <a:lnTo>
                    <a:pt x="1074924" y="1244937"/>
                  </a:lnTo>
                  <a:lnTo>
                    <a:pt x="1118847" y="1221916"/>
                  </a:lnTo>
                  <a:lnTo>
                    <a:pt x="1161332" y="1196674"/>
                  </a:lnTo>
                  <a:lnTo>
                    <a:pt x="1202307" y="1169073"/>
                  </a:lnTo>
                  <a:lnTo>
                    <a:pt x="1241700" y="1138975"/>
                  </a:lnTo>
                  <a:lnTo>
                    <a:pt x="1279439" y="1106242"/>
                  </a:lnTo>
                  <a:lnTo>
                    <a:pt x="1314085" y="1069617"/>
                  </a:lnTo>
                  <a:lnTo>
                    <a:pt x="1341875" y="1029235"/>
                  </a:lnTo>
                  <a:lnTo>
                    <a:pt x="1361546" y="984922"/>
                  </a:lnTo>
                  <a:lnTo>
                    <a:pt x="1371833" y="936500"/>
                  </a:lnTo>
                  <a:lnTo>
                    <a:pt x="1371897" y="889549"/>
                  </a:lnTo>
                  <a:lnTo>
                    <a:pt x="1359094" y="851968"/>
                  </a:lnTo>
                  <a:lnTo>
                    <a:pt x="1330094" y="820883"/>
                  </a:lnTo>
                  <a:lnTo>
                    <a:pt x="1281564" y="793419"/>
                  </a:lnTo>
                  <a:lnTo>
                    <a:pt x="1245344" y="779458"/>
                  </a:lnTo>
                  <a:lnTo>
                    <a:pt x="1207525" y="768779"/>
                  </a:lnTo>
                  <a:lnTo>
                    <a:pt x="1168852" y="760914"/>
                  </a:lnTo>
                  <a:lnTo>
                    <a:pt x="1130072" y="755394"/>
                  </a:lnTo>
                  <a:lnTo>
                    <a:pt x="1082616" y="751522"/>
                  </a:lnTo>
                  <a:lnTo>
                    <a:pt x="1034880" y="750043"/>
                  </a:lnTo>
                  <a:lnTo>
                    <a:pt x="987019" y="749622"/>
                  </a:lnTo>
                  <a:lnTo>
                    <a:pt x="939190" y="748925"/>
                  </a:lnTo>
                  <a:lnTo>
                    <a:pt x="924573" y="735411"/>
                  </a:lnTo>
                  <a:lnTo>
                    <a:pt x="909749" y="722054"/>
                  </a:lnTo>
                  <a:lnTo>
                    <a:pt x="895522" y="708245"/>
                  </a:lnTo>
                  <a:lnTo>
                    <a:pt x="818629" y="610514"/>
                  </a:lnTo>
                  <a:lnTo>
                    <a:pt x="787703" y="568341"/>
                  </a:lnTo>
                  <a:lnTo>
                    <a:pt x="759028" y="524727"/>
                  </a:lnTo>
                  <a:lnTo>
                    <a:pt x="733737" y="478960"/>
                  </a:lnTo>
                  <a:lnTo>
                    <a:pt x="712963" y="430331"/>
                  </a:lnTo>
                  <a:lnTo>
                    <a:pt x="693395" y="375297"/>
                  </a:lnTo>
                  <a:lnTo>
                    <a:pt x="676332" y="319546"/>
                  </a:lnTo>
                  <a:lnTo>
                    <a:pt x="666020" y="280702"/>
                  </a:lnTo>
                  <a:lnTo>
                    <a:pt x="655757" y="241659"/>
                  </a:lnTo>
                  <a:lnTo>
                    <a:pt x="646073" y="202493"/>
                  </a:lnTo>
                  <a:lnTo>
                    <a:pt x="637495" y="163278"/>
                  </a:lnTo>
                  <a:lnTo>
                    <a:pt x="629881" y="130537"/>
                  </a:lnTo>
                  <a:lnTo>
                    <a:pt x="621373" y="97226"/>
                  </a:lnTo>
                  <a:lnTo>
                    <a:pt x="614071" y="63759"/>
                  </a:lnTo>
                  <a:lnTo>
                    <a:pt x="610073" y="30550"/>
                  </a:lnTo>
                  <a:lnTo>
                    <a:pt x="590495" y="9174"/>
                  </a:lnTo>
                  <a:lnTo>
                    <a:pt x="544768" y="446"/>
                  </a:lnTo>
                  <a:lnTo>
                    <a:pt x="488023" y="0"/>
                  </a:lnTo>
                  <a:lnTo>
                    <a:pt x="435391" y="3469"/>
                  </a:lnTo>
                  <a:lnTo>
                    <a:pt x="351898" y="12707"/>
                  </a:lnTo>
                  <a:lnTo>
                    <a:pt x="302885" y="24111"/>
                  </a:lnTo>
                  <a:lnTo>
                    <a:pt x="255493" y="40645"/>
                  </a:lnTo>
                  <a:lnTo>
                    <a:pt x="210254" y="62258"/>
                  </a:lnTo>
                  <a:lnTo>
                    <a:pt x="167696" y="88894"/>
                  </a:lnTo>
                  <a:lnTo>
                    <a:pt x="128351" y="120501"/>
                  </a:lnTo>
                  <a:lnTo>
                    <a:pt x="97668" y="150888"/>
                  </a:lnTo>
                  <a:lnTo>
                    <a:pt x="69532" y="183637"/>
                  </a:lnTo>
                  <a:lnTo>
                    <a:pt x="41664" y="218354"/>
                  </a:lnTo>
                  <a:lnTo>
                    <a:pt x="17300" y="256580"/>
                  </a:lnTo>
                  <a:lnTo>
                    <a:pt x="7972" y="295487"/>
                  </a:lnTo>
                  <a:lnTo>
                    <a:pt x="12095" y="314935"/>
                  </a:lnTo>
                  <a:lnTo>
                    <a:pt x="23879" y="334078"/>
                  </a:lnTo>
                  <a:lnTo>
                    <a:pt x="53374" y="373424"/>
                  </a:lnTo>
                  <a:lnTo>
                    <a:pt x="80235" y="416354"/>
                  </a:lnTo>
                  <a:lnTo>
                    <a:pt x="105599" y="460376"/>
                  </a:lnTo>
                  <a:lnTo>
                    <a:pt x="130603" y="502999"/>
                  </a:lnTo>
                  <a:lnTo>
                    <a:pt x="154338" y="543671"/>
                  </a:lnTo>
                  <a:lnTo>
                    <a:pt x="175801" y="584953"/>
                  </a:lnTo>
                  <a:lnTo>
                    <a:pt x="194842" y="627164"/>
                  </a:lnTo>
                  <a:lnTo>
                    <a:pt x="211312" y="670623"/>
                  </a:lnTo>
                  <a:lnTo>
                    <a:pt x="225061" y="715649"/>
                  </a:lnTo>
                  <a:lnTo>
                    <a:pt x="247317" y="802820"/>
                  </a:lnTo>
                  <a:lnTo>
                    <a:pt x="261986" y="865575"/>
                  </a:lnTo>
                  <a:lnTo>
                    <a:pt x="272042" y="917597"/>
                  </a:lnTo>
                  <a:lnTo>
                    <a:pt x="272256" y="941255"/>
                  </a:lnTo>
                  <a:lnTo>
                    <a:pt x="230954" y="965662"/>
                  </a:lnTo>
                  <a:lnTo>
                    <a:pt x="191803" y="991905"/>
                  </a:lnTo>
                  <a:lnTo>
                    <a:pt x="155114" y="1020265"/>
                  </a:lnTo>
                  <a:lnTo>
                    <a:pt x="121201" y="1051021"/>
                  </a:lnTo>
                  <a:lnTo>
                    <a:pt x="90376" y="1084452"/>
                  </a:lnTo>
                  <a:lnTo>
                    <a:pt x="62951" y="1120838"/>
                  </a:lnTo>
                  <a:lnTo>
                    <a:pt x="39239" y="1160458"/>
                  </a:lnTo>
                  <a:lnTo>
                    <a:pt x="19553" y="1203594"/>
                  </a:lnTo>
                  <a:lnTo>
                    <a:pt x="4204" y="1250522"/>
                  </a:lnTo>
                  <a:lnTo>
                    <a:pt x="0" y="1294275"/>
                  </a:lnTo>
                  <a:lnTo>
                    <a:pt x="9410" y="1337097"/>
                  </a:lnTo>
                  <a:lnTo>
                    <a:pt x="30841" y="1375884"/>
                  </a:lnTo>
                  <a:lnTo>
                    <a:pt x="62698" y="1407530"/>
                  </a:lnTo>
                  <a:lnTo>
                    <a:pt x="103386" y="1428929"/>
                  </a:lnTo>
                  <a:lnTo>
                    <a:pt x="153648" y="1442609"/>
                  </a:lnTo>
                  <a:lnTo>
                    <a:pt x="204384" y="1450283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1841" y="1076840"/>
              <a:ext cx="1024890" cy="1908810"/>
            </a:xfrm>
            <a:custGeom>
              <a:avLst/>
              <a:gdLst/>
              <a:ahLst/>
              <a:cxnLst/>
              <a:rect l="l" t="t" r="r" b="b"/>
              <a:pathLst>
                <a:path w="1024889" h="1908810">
                  <a:moveTo>
                    <a:pt x="955606" y="1908484"/>
                  </a:moveTo>
                  <a:lnTo>
                    <a:pt x="978144" y="1905658"/>
                  </a:lnTo>
                  <a:lnTo>
                    <a:pt x="997885" y="1894595"/>
                  </a:lnTo>
                  <a:lnTo>
                    <a:pt x="1011179" y="1877043"/>
                  </a:lnTo>
                  <a:lnTo>
                    <a:pt x="1016993" y="1853724"/>
                  </a:lnTo>
                  <a:lnTo>
                    <a:pt x="1014296" y="1825359"/>
                  </a:lnTo>
                  <a:lnTo>
                    <a:pt x="1002296" y="1775749"/>
                  </a:lnTo>
                  <a:lnTo>
                    <a:pt x="989984" y="1726212"/>
                  </a:lnTo>
                  <a:lnTo>
                    <a:pt x="977425" y="1676734"/>
                  </a:lnTo>
                  <a:lnTo>
                    <a:pt x="964685" y="1627299"/>
                  </a:lnTo>
                  <a:lnTo>
                    <a:pt x="951829" y="1577893"/>
                  </a:lnTo>
                  <a:lnTo>
                    <a:pt x="938922" y="1528503"/>
                  </a:lnTo>
                  <a:lnTo>
                    <a:pt x="925455" y="1477926"/>
                  </a:lnTo>
                  <a:lnTo>
                    <a:pt x="911656" y="1427435"/>
                  </a:lnTo>
                  <a:lnTo>
                    <a:pt x="883815" y="1326516"/>
                  </a:lnTo>
                  <a:lnTo>
                    <a:pt x="719641" y="1381181"/>
                  </a:lnTo>
                  <a:lnTo>
                    <a:pt x="873965" y="1795295"/>
                  </a:lnTo>
                  <a:lnTo>
                    <a:pt x="891565" y="1840571"/>
                  </a:lnTo>
                  <a:lnTo>
                    <a:pt x="915785" y="1886655"/>
                  </a:lnTo>
                  <a:lnTo>
                    <a:pt x="955606" y="1908484"/>
                  </a:lnTo>
                  <a:close/>
                </a:path>
                <a:path w="1024889" h="1908810">
                  <a:moveTo>
                    <a:pt x="36566" y="335026"/>
                  </a:moveTo>
                  <a:lnTo>
                    <a:pt x="90033" y="332361"/>
                  </a:lnTo>
                  <a:lnTo>
                    <a:pt x="143307" y="328333"/>
                  </a:lnTo>
                  <a:lnTo>
                    <a:pt x="196188" y="321725"/>
                  </a:lnTo>
                  <a:lnTo>
                    <a:pt x="248479" y="311321"/>
                  </a:lnTo>
                  <a:lnTo>
                    <a:pt x="299978" y="295904"/>
                  </a:lnTo>
                  <a:lnTo>
                    <a:pt x="349163" y="276954"/>
                  </a:lnTo>
                  <a:lnTo>
                    <a:pt x="396699" y="255569"/>
                  </a:lnTo>
                  <a:lnTo>
                    <a:pt x="442204" y="231203"/>
                  </a:lnTo>
                  <a:lnTo>
                    <a:pt x="485297" y="203309"/>
                  </a:lnTo>
                  <a:lnTo>
                    <a:pt x="525597" y="171342"/>
                  </a:lnTo>
                  <a:lnTo>
                    <a:pt x="562722" y="134754"/>
                  </a:lnTo>
                  <a:lnTo>
                    <a:pt x="600399" y="87925"/>
                  </a:lnTo>
                  <a:lnTo>
                    <a:pt x="604987" y="83190"/>
                  </a:lnTo>
                  <a:lnTo>
                    <a:pt x="609778" y="78598"/>
                  </a:lnTo>
                  <a:lnTo>
                    <a:pt x="614496" y="73953"/>
                  </a:lnTo>
                  <a:lnTo>
                    <a:pt x="614304" y="61522"/>
                  </a:lnTo>
                  <a:lnTo>
                    <a:pt x="614141" y="49090"/>
                  </a:lnTo>
                  <a:lnTo>
                    <a:pt x="604985" y="3390"/>
                  </a:lnTo>
                  <a:lnTo>
                    <a:pt x="595471" y="0"/>
                  </a:lnTo>
                  <a:lnTo>
                    <a:pt x="582336" y="1598"/>
                  </a:lnTo>
                  <a:lnTo>
                    <a:pt x="552502" y="41971"/>
                  </a:lnTo>
                  <a:lnTo>
                    <a:pt x="520540" y="78562"/>
                  </a:lnTo>
                  <a:lnTo>
                    <a:pt x="486485" y="111425"/>
                  </a:lnTo>
                  <a:lnTo>
                    <a:pt x="450369" y="140619"/>
                  </a:lnTo>
                  <a:lnTo>
                    <a:pt x="412227" y="166198"/>
                  </a:lnTo>
                  <a:lnTo>
                    <a:pt x="372092" y="188219"/>
                  </a:lnTo>
                  <a:lnTo>
                    <a:pt x="329999" y="206738"/>
                  </a:lnTo>
                  <a:lnTo>
                    <a:pt x="285981" y="221811"/>
                  </a:lnTo>
                  <a:lnTo>
                    <a:pt x="240071" y="233494"/>
                  </a:lnTo>
                  <a:lnTo>
                    <a:pt x="192304" y="241844"/>
                  </a:lnTo>
                  <a:lnTo>
                    <a:pt x="142713" y="246917"/>
                  </a:lnTo>
                  <a:lnTo>
                    <a:pt x="22108" y="250944"/>
                  </a:lnTo>
                  <a:lnTo>
                    <a:pt x="3903" y="272494"/>
                  </a:lnTo>
                  <a:lnTo>
                    <a:pt x="0" y="292265"/>
                  </a:lnTo>
                  <a:lnTo>
                    <a:pt x="10765" y="312396"/>
                  </a:lnTo>
                  <a:lnTo>
                    <a:pt x="36566" y="335026"/>
                  </a:lnTo>
                  <a:close/>
                </a:path>
                <a:path w="1024889" h="1908810">
                  <a:moveTo>
                    <a:pt x="454496" y="1203019"/>
                  </a:moveTo>
                  <a:lnTo>
                    <a:pt x="501830" y="1201390"/>
                  </a:lnTo>
                  <a:lnTo>
                    <a:pt x="549275" y="1194623"/>
                  </a:lnTo>
                  <a:lnTo>
                    <a:pt x="597948" y="1184077"/>
                  </a:lnTo>
                  <a:lnTo>
                    <a:pt x="645049" y="1170875"/>
                  </a:lnTo>
                  <a:lnTo>
                    <a:pt x="690552" y="1154987"/>
                  </a:lnTo>
                  <a:lnTo>
                    <a:pt x="734433" y="1136383"/>
                  </a:lnTo>
                  <a:lnTo>
                    <a:pt x="776665" y="1115033"/>
                  </a:lnTo>
                  <a:lnTo>
                    <a:pt x="817225" y="1090907"/>
                  </a:lnTo>
                  <a:lnTo>
                    <a:pt x="856086" y="1063974"/>
                  </a:lnTo>
                  <a:lnTo>
                    <a:pt x="893223" y="1034206"/>
                  </a:lnTo>
                  <a:lnTo>
                    <a:pt x="928612" y="1001571"/>
                  </a:lnTo>
                  <a:lnTo>
                    <a:pt x="962227" y="966040"/>
                  </a:lnTo>
                  <a:lnTo>
                    <a:pt x="994043" y="927582"/>
                  </a:lnTo>
                  <a:lnTo>
                    <a:pt x="1017093" y="883506"/>
                  </a:lnTo>
                  <a:lnTo>
                    <a:pt x="1024309" y="848474"/>
                  </a:lnTo>
                  <a:lnTo>
                    <a:pt x="1019213" y="839938"/>
                  </a:lnTo>
                  <a:lnTo>
                    <a:pt x="1005336" y="836798"/>
                  </a:lnTo>
                  <a:lnTo>
                    <a:pt x="972120" y="875728"/>
                  </a:lnTo>
                  <a:lnTo>
                    <a:pt x="937248" y="912233"/>
                  </a:lnTo>
                  <a:lnTo>
                    <a:pt x="900621" y="946184"/>
                  </a:lnTo>
                  <a:lnTo>
                    <a:pt x="862141" y="977455"/>
                  </a:lnTo>
                  <a:lnTo>
                    <a:pt x="821710" y="1005918"/>
                  </a:lnTo>
                  <a:lnTo>
                    <a:pt x="779230" y="1031444"/>
                  </a:lnTo>
                  <a:lnTo>
                    <a:pt x="734603" y="1053907"/>
                  </a:lnTo>
                  <a:lnTo>
                    <a:pt x="687732" y="1073178"/>
                  </a:lnTo>
                  <a:lnTo>
                    <a:pt x="638518" y="1089130"/>
                  </a:lnTo>
                  <a:lnTo>
                    <a:pt x="588156" y="1101595"/>
                  </a:lnTo>
                  <a:lnTo>
                    <a:pt x="537505" y="1110649"/>
                  </a:lnTo>
                  <a:lnTo>
                    <a:pt x="486524" y="1116365"/>
                  </a:lnTo>
                  <a:lnTo>
                    <a:pt x="435172" y="1118818"/>
                  </a:lnTo>
                  <a:lnTo>
                    <a:pt x="366678" y="1117792"/>
                  </a:lnTo>
                  <a:lnTo>
                    <a:pt x="349922" y="1118159"/>
                  </a:lnTo>
                  <a:lnTo>
                    <a:pt x="316388" y="1119353"/>
                  </a:lnTo>
                  <a:lnTo>
                    <a:pt x="316998" y="1142663"/>
                  </a:lnTo>
                  <a:lnTo>
                    <a:pt x="325079" y="1160878"/>
                  </a:lnTo>
                  <a:lnTo>
                    <a:pt x="339873" y="1174767"/>
                  </a:lnTo>
                  <a:lnTo>
                    <a:pt x="360622" y="1185097"/>
                  </a:lnTo>
                  <a:lnTo>
                    <a:pt x="407388" y="1198069"/>
                  </a:lnTo>
                  <a:lnTo>
                    <a:pt x="454496" y="1203019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275298" y="5381612"/>
            <a:ext cx="12094210" cy="3976370"/>
            <a:chOff x="2920540" y="5035377"/>
            <a:chExt cx="12094210" cy="3976370"/>
          </a:xfrm>
        </p:grpSpPr>
        <p:sp>
          <p:nvSpPr>
            <p:cNvPr id="48" name="object 48"/>
            <p:cNvSpPr/>
            <p:nvPr/>
          </p:nvSpPr>
          <p:spPr>
            <a:xfrm>
              <a:off x="3680688" y="5035384"/>
              <a:ext cx="11333480" cy="3976370"/>
            </a:xfrm>
            <a:custGeom>
              <a:avLst/>
              <a:gdLst/>
              <a:ahLst/>
              <a:cxnLst/>
              <a:rect l="l" t="t" r="r" b="b"/>
              <a:pathLst>
                <a:path w="11333480" h="3976370">
                  <a:moveTo>
                    <a:pt x="1982774" y="3231083"/>
                  </a:moveTo>
                  <a:lnTo>
                    <a:pt x="1955800" y="3185744"/>
                  </a:lnTo>
                  <a:lnTo>
                    <a:pt x="1917166" y="3149282"/>
                  </a:lnTo>
                  <a:lnTo>
                    <a:pt x="1876933" y="3114764"/>
                  </a:lnTo>
                  <a:lnTo>
                    <a:pt x="1797138" y="3052153"/>
                  </a:lnTo>
                  <a:lnTo>
                    <a:pt x="1757108" y="3020999"/>
                  </a:lnTo>
                  <a:lnTo>
                    <a:pt x="1716760" y="2990316"/>
                  </a:lnTo>
                  <a:lnTo>
                    <a:pt x="1675892" y="2960395"/>
                  </a:lnTo>
                  <a:lnTo>
                    <a:pt x="1634337" y="2931490"/>
                  </a:lnTo>
                  <a:lnTo>
                    <a:pt x="1595005" y="2905620"/>
                  </a:lnTo>
                  <a:lnTo>
                    <a:pt x="1555064" y="2880677"/>
                  </a:lnTo>
                  <a:lnTo>
                    <a:pt x="1514500" y="2856725"/>
                  </a:lnTo>
                  <a:lnTo>
                    <a:pt x="1473327" y="2833827"/>
                  </a:lnTo>
                  <a:lnTo>
                    <a:pt x="1431493" y="2812072"/>
                  </a:lnTo>
                  <a:lnTo>
                    <a:pt x="1389024" y="2791498"/>
                  </a:lnTo>
                  <a:lnTo>
                    <a:pt x="1345895" y="2772194"/>
                  </a:lnTo>
                  <a:lnTo>
                    <a:pt x="1300022" y="2752090"/>
                  </a:lnTo>
                  <a:lnTo>
                    <a:pt x="1254239" y="2731795"/>
                  </a:lnTo>
                  <a:lnTo>
                    <a:pt x="1208201" y="2712135"/>
                  </a:lnTo>
                  <a:lnTo>
                    <a:pt x="1161643" y="2693949"/>
                  </a:lnTo>
                  <a:lnTo>
                    <a:pt x="1115326" y="2677452"/>
                  </a:lnTo>
                  <a:lnTo>
                    <a:pt x="1068755" y="2661805"/>
                  </a:lnTo>
                  <a:lnTo>
                    <a:pt x="1021943" y="2647010"/>
                  </a:lnTo>
                  <a:lnTo>
                    <a:pt x="974890" y="2633091"/>
                  </a:lnTo>
                  <a:lnTo>
                    <a:pt x="927569" y="2620073"/>
                  </a:lnTo>
                  <a:lnTo>
                    <a:pt x="879995" y="2607983"/>
                  </a:lnTo>
                  <a:lnTo>
                    <a:pt x="832167" y="2596819"/>
                  </a:lnTo>
                  <a:lnTo>
                    <a:pt x="784072" y="2586609"/>
                  </a:lnTo>
                  <a:lnTo>
                    <a:pt x="735711" y="2577363"/>
                  </a:lnTo>
                  <a:lnTo>
                    <a:pt x="684695" y="2568664"/>
                  </a:lnTo>
                  <a:lnTo>
                    <a:pt x="633603" y="2560942"/>
                  </a:lnTo>
                  <a:lnTo>
                    <a:pt x="582460" y="2554211"/>
                  </a:lnTo>
                  <a:lnTo>
                    <a:pt x="531241" y="2548496"/>
                  </a:lnTo>
                  <a:lnTo>
                    <a:pt x="479958" y="2543797"/>
                  </a:lnTo>
                  <a:lnTo>
                    <a:pt x="428599" y="2540127"/>
                  </a:lnTo>
                  <a:lnTo>
                    <a:pt x="377177" y="2537485"/>
                  </a:lnTo>
                  <a:lnTo>
                    <a:pt x="325666" y="2535898"/>
                  </a:lnTo>
                  <a:lnTo>
                    <a:pt x="274091" y="2535364"/>
                  </a:lnTo>
                  <a:lnTo>
                    <a:pt x="222440" y="2535910"/>
                  </a:lnTo>
                  <a:lnTo>
                    <a:pt x="170713" y="2537523"/>
                  </a:lnTo>
                  <a:lnTo>
                    <a:pt x="139674" y="2563711"/>
                  </a:lnTo>
                  <a:lnTo>
                    <a:pt x="104355" y="2595270"/>
                  </a:lnTo>
                  <a:lnTo>
                    <a:pt x="29171" y="2663456"/>
                  </a:lnTo>
                  <a:lnTo>
                    <a:pt x="20015" y="2672804"/>
                  </a:lnTo>
                  <a:lnTo>
                    <a:pt x="10071" y="2682278"/>
                  </a:lnTo>
                  <a:lnTo>
                    <a:pt x="2374" y="2691371"/>
                  </a:lnTo>
                  <a:lnTo>
                    <a:pt x="0" y="2699575"/>
                  </a:lnTo>
                  <a:lnTo>
                    <a:pt x="5549" y="2724454"/>
                  </a:lnTo>
                  <a:lnTo>
                    <a:pt x="13081" y="2748991"/>
                  </a:lnTo>
                  <a:lnTo>
                    <a:pt x="29883" y="2797784"/>
                  </a:lnTo>
                  <a:lnTo>
                    <a:pt x="45859" y="2848102"/>
                  </a:lnTo>
                  <a:lnTo>
                    <a:pt x="62522" y="2898190"/>
                  </a:lnTo>
                  <a:lnTo>
                    <a:pt x="87642" y="2957233"/>
                  </a:lnTo>
                  <a:lnTo>
                    <a:pt x="118541" y="2967748"/>
                  </a:lnTo>
                  <a:lnTo>
                    <a:pt x="133908" y="2973184"/>
                  </a:lnTo>
                  <a:lnTo>
                    <a:pt x="149059" y="2979153"/>
                  </a:lnTo>
                  <a:lnTo>
                    <a:pt x="197027" y="2999194"/>
                  </a:lnTo>
                  <a:lnTo>
                    <a:pt x="245071" y="3019094"/>
                  </a:lnTo>
                  <a:lnTo>
                    <a:pt x="293077" y="3039097"/>
                  </a:lnTo>
                  <a:lnTo>
                    <a:pt x="340906" y="3059455"/>
                  </a:lnTo>
                  <a:lnTo>
                    <a:pt x="388429" y="3080448"/>
                  </a:lnTo>
                  <a:lnTo>
                    <a:pt x="435546" y="3102305"/>
                  </a:lnTo>
                  <a:lnTo>
                    <a:pt x="477113" y="3123069"/>
                  </a:lnTo>
                  <a:lnTo>
                    <a:pt x="518058" y="3145193"/>
                  </a:lnTo>
                  <a:lnTo>
                    <a:pt x="558457" y="3168408"/>
                  </a:lnTo>
                  <a:lnTo>
                    <a:pt x="598385" y="3192437"/>
                  </a:lnTo>
                  <a:lnTo>
                    <a:pt x="637908" y="3217024"/>
                  </a:lnTo>
                  <a:lnTo>
                    <a:pt x="676605" y="3242068"/>
                  </a:lnTo>
                  <a:lnTo>
                    <a:pt x="714781" y="3267964"/>
                  </a:lnTo>
                  <a:lnTo>
                    <a:pt x="752576" y="3294443"/>
                  </a:lnTo>
                  <a:lnTo>
                    <a:pt x="790130" y="3321278"/>
                  </a:lnTo>
                  <a:lnTo>
                    <a:pt x="827608" y="3348202"/>
                  </a:lnTo>
                  <a:lnTo>
                    <a:pt x="871232" y="3381946"/>
                  </a:lnTo>
                  <a:lnTo>
                    <a:pt x="912571" y="3418205"/>
                  </a:lnTo>
                  <a:lnTo>
                    <a:pt x="952284" y="3456254"/>
                  </a:lnTo>
                  <a:lnTo>
                    <a:pt x="991006" y="3495395"/>
                  </a:lnTo>
                  <a:lnTo>
                    <a:pt x="1029398" y="3534918"/>
                  </a:lnTo>
                  <a:lnTo>
                    <a:pt x="1064323" y="3572586"/>
                  </a:lnTo>
                  <a:lnTo>
                    <a:pt x="1097216" y="3611664"/>
                  </a:lnTo>
                  <a:lnTo>
                    <a:pt x="1128166" y="3652075"/>
                  </a:lnTo>
                  <a:lnTo>
                    <a:pt x="1157236" y="3693782"/>
                  </a:lnTo>
                  <a:lnTo>
                    <a:pt x="1184541" y="3736733"/>
                  </a:lnTo>
                  <a:lnTo>
                    <a:pt x="1210144" y="3780866"/>
                  </a:lnTo>
                  <a:lnTo>
                    <a:pt x="1234135" y="3826129"/>
                  </a:lnTo>
                  <a:lnTo>
                    <a:pt x="1281874" y="3923957"/>
                  </a:lnTo>
                  <a:lnTo>
                    <a:pt x="1297940" y="3956494"/>
                  </a:lnTo>
                  <a:lnTo>
                    <a:pt x="1307630" y="3968496"/>
                  </a:lnTo>
                  <a:lnTo>
                    <a:pt x="1320673" y="3975150"/>
                  </a:lnTo>
                  <a:lnTo>
                    <a:pt x="1334935" y="3975887"/>
                  </a:lnTo>
                  <a:lnTo>
                    <a:pt x="1348295" y="3970197"/>
                  </a:lnTo>
                  <a:lnTo>
                    <a:pt x="1405280" y="3906596"/>
                  </a:lnTo>
                  <a:lnTo>
                    <a:pt x="1558505" y="3716172"/>
                  </a:lnTo>
                  <a:lnTo>
                    <a:pt x="1621167" y="3697744"/>
                  </a:lnTo>
                  <a:lnTo>
                    <a:pt x="1684045" y="3680104"/>
                  </a:lnTo>
                  <a:lnTo>
                    <a:pt x="1736788" y="3667747"/>
                  </a:lnTo>
                  <a:lnTo>
                    <a:pt x="1763268" y="3661956"/>
                  </a:lnTo>
                  <a:lnTo>
                    <a:pt x="1789671" y="3655847"/>
                  </a:lnTo>
                  <a:lnTo>
                    <a:pt x="1808645" y="3649332"/>
                  </a:lnTo>
                  <a:lnTo>
                    <a:pt x="1820240" y="3639870"/>
                  </a:lnTo>
                  <a:lnTo>
                    <a:pt x="1825155" y="3625964"/>
                  </a:lnTo>
                  <a:lnTo>
                    <a:pt x="1824075" y="3606063"/>
                  </a:lnTo>
                  <a:lnTo>
                    <a:pt x="1819529" y="3583584"/>
                  </a:lnTo>
                  <a:lnTo>
                    <a:pt x="1813864" y="3561308"/>
                  </a:lnTo>
                  <a:lnTo>
                    <a:pt x="1807768" y="3539096"/>
                  </a:lnTo>
                  <a:lnTo>
                    <a:pt x="1801990" y="3516820"/>
                  </a:lnTo>
                  <a:lnTo>
                    <a:pt x="1794713" y="3486200"/>
                  </a:lnTo>
                  <a:lnTo>
                    <a:pt x="1773377" y="3394252"/>
                  </a:lnTo>
                  <a:lnTo>
                    <a:pt x="1887347" y="3316211"/>
                  </a:lnTo>
                  <a:lnTo>
                    <a:pt x="1919427" y="3294773"/>
                  </a:lnTo>
                  <a:lnTo>
                    <a:pt x="1935391" y="3283940"/>
                  </a:lnTo>
                  <a:lnTo>
                    <a:pt x="1951062" y="3272739"/>
                  </a:lnTo>
                  <a:lnTo>
                    <a:pt x="1974316" y="3251301"/>
                  </a:lnTo>
                  <a:lnTo>
                    <a:pt x="1982774" y="3231083"/>
                  </a:lnTo>
                  <a:close/>
                </a:path>
                <a:path w="11333480" h="3976370">
                  <a:moveTo>
                    <a:pt x="10643324" y="918845"/>
                  </a:moveTo>
                  <a:lnTo>
                    <a:pt x="10618280" y="880160"/>
                  </a:lnTo>
                  <a:lnTo>
                    <a:pt x="10559618" y="847826"/>
                  </a:lnTo>
                  <a:lnTo>
                    <a:pt x="10530865" y="831062"/>
                  </a:lnTo>
                  <a:lnTo>
                    <a:pt x="10468978" y="778700"/>
                  </a:lnTo>
                  <a:lnTo>
                    <a:pt x="10438016" y="742937"/>
                  </a:lnTo>
                  <a:lnTo>
                    <a:pt x="10411333" y="704621"/>
                  </a:lnTo>
                  <a:lnTo>
                    <a:pt x="10388829" y="663867"/>
                  </a:lnTo>
                  <a:lnTo>
                    <a:pt x="10370464" y="620839"/>
                  </a:lnTo>
                  <a:lnTo>
                    <a:pt x="10356164" y="575691"/>
                  </a:lnTo>
                  <a:lnTo>
                    <a:pt x="10345852" y="528561"/>
                  </a:lnTo>
                  <a:lnTo>
                    <a:pt x="10338410" y="476821"/>
                  </a:lnTo>
                  <a:lnTo>
                    <a:pt x="10333660" y="424903"/>
                  </a:lnTo>
                  <a:lnTo>
                    <a:pt x="10331044" y="372859"/>
                  </a:lnTo>
                  <a:lnTo>
                    <a:pt x="10330015" y="320713"/>
                  </a:lnTo>
                  <a:lnTo>
                    <a:pt x="10330040" y="268528"/>
                  </a:lnTo>
                  <a:lnTo>
                    <a:pt x="10330561" y="216319"/>
                  </a:lnTo>
                  <a:lnTo>
                    <a:pt x="10331031" y="164134"/>
                  </a:lnTo>
                  <a:lnTo>
                    <a:pt x="10328351" y="147116"/>
                  </a:lnTo>
                  <a:lnTo>
                    <a:pt x="10320744" y="132105"/>
                  </a:lnTo>
                  <a:lnTo>
                    <a:pt x="10309200" y="121056"/>
                  </a:lnTo>
                  <a:lnTo>
                    <a:pt x="10294645" y="115963"/>
                  </a:lnTo>
                  <a:lnTo>
                    <a:pt x="10280358" y="118135"/>
                  </a:lnTo>
                  <a:lnTo>
                    <a:pt x="10246944" y="195275"/>
                  </a:lnTo>
                  <a:lnTo>
                    <a:pt x="10232657" y="240792"/>
                  </a:lnTo>
                  <a:lnTo>
                    <a:pt x="10218217" y="286385"/>
                  </a:lnTo>
                  <a:lnTo>
                    <a:pt x="10203294" y="331762"/>
                  </a:lnTo>
                  <a:lnTo>
                    <a:pt x="10187572" y="376631"/>
                  </a:lnTo>
                  <a:lnTo>
                    <a:pt x="10170757" y="420700"/>
                  </a:lnTo>
                  <a:lnTo>
                    <a:pt x="10152520" y="463702"/>
                  </a:lnTo>
                  <a:lnTo>
                    <a:pt x="10132568" y="505320"/>
                  </a:lnTo>
                  <a:lnTo>
                    <a:pt x="10110572" y="545274"/>
                  </a:lnTo>
                  <a:lnTo>
                    <a:pt x="10086213" y="583285"/>
                  </a:lnTo>
                  <a:lnTo>
                    <a:pt x="10059213" y="619061"/>
                  </a:lnTo>
                  <a:lnTo>
                    <a:pt x="10029228" y="652297"/>
                  </a:lnTo>
                  <a:lnTo>
                    <a:pt x="9995967" y="682726"/>
                  </a:lnTo>
                  <a:lnTo>
                    <a:pt x="9959111" y="710044"/>
                  </a:lnTo>
                  <a:lnTo>
                    <a:pt x="9918344" y="733971"/>
                  </a:lnTo>
                  <a:lnTo>
                    <a:pt x="9873361" y="754214"/>
                  </a:lnTo>
                  <a:lnTo>
                    <a:pt x="9811639" y="774534"/>
                  </a:lnTo>
                  <a:lnTo>
                    <a:pt x="9799701" y="779894"/>
                  </a:lnTo>
                  <a:lnTo>
                    <a:pt x="9788347" y="786384"/>
                  </a:lnTo>
                  <a:lnTo>
                    <a:pt x="9777870" y="793851"/>
                  </a:lnTo>
                  <a:lnTo>
                    <a:pt x="9757905" y="823937"/>
                  </a:lnTo>
                  <a:lnTo>
                    <a:pt x="9771088" y="847458"/>
                  </a:lnTo>
                  <a:lnTo>
                    <a:pt x="9800247" y="865162"/>
                  </a:lnTo>
                  <a:lnTo>
                    <a:pt x="9828200" y="877811"/>
                  </a:lnTo>
                  <a:lnTo>
                    <a:pt x="9874529" y="901839"/>
                  </a:lnTo>
                  <a:lnTo>
                    <a:pt x="9916109" y="928154"/>
                  </a:lnTo>
                  <a:lnTo>
                    <a:pt x="9952812" y="958011"/>
                  </a:lnTo>
                  <a:lnTo>
                    <a:pt x="9984524" y="992695"/>
                  </a:lnTo>
                  <a:lnTo>
                    <a:pt x="10011169" y="1033487"/>
                  </a:lnTo>
                  <a:lnTo>
                    <a:pt x="10032619" y="1081646"/>
                  </a:lnTo>
                  <a:lnTo>
                    <a:pt x="10047326" y="1128433"/>
                  </a:lnTo>
                  <a:lnTo>
                    <a:pt x="10058248" y="1175639"/>
                  </a:lnTo>
                  <a:lnTo>
                    <a:pt x="10065817" y="1223225"/>
                  </a:lnTo>
                  <a:lnTo>
                    <a:pt x="10070478" y="1271117"/>
                  </a:lnTo>
                  <a:lnTo>
                    <a:pt x="10072700" y="1319263"/>
                  </a:lnTo>
                  <a:lnTo>
                    <a:pt x="10072916" y="1367624"/>
                  </a:lnTo>
                  <a:lnTo>
                    <a:pt x="10071583" y="1416138"/>
                  </a:lnTo>
                  <a:lnTo>
                    <a:pt x="10069157" y="1464754"/>
                  </a:lnTo>
                  <a:lnTo>
                    <a:pt x="10068776" y="1484185"/>
                  </a:lnTo>
                  <a:lnTo>
                    <a:pt x="10071786" y="1523199"/>
                  </a:lnTo>
                  <a:lnTo>
                    <a:pt x="10092055" y="1572463"/>
                  </a:lnTo>
                  <a:lnTo>
                    <a:pt x="10125469" y="1585264"/>
                  </a:lnTo>
                  <a:lnTo>
                    <a:pt x="10141979" y="1584286"/>
                  </a:lnTo>
                  <a:lnTo>
                    <a:pt x="10173195" y="1553908"/>
                  </a:lnTo>
                  <a:lnTo>
                    <a:pt x="10195115" y="1498676"/>
                  </a:lnTo>
                  <a:lnTo>
                    <a:pt x="10214242" y="1442631"/>
                  </a:lnTo>
                  <a:lnTo>
                    <a:pt x="10230282" y="1390840"/>
                  </a:lnTo>
                  <a:lnTo>
                    <a:pt x="10248494" y="1342021"/>
                  </a:lnTo>
                  <a:lnTo>
                    <a:pt x="10268979" y="1296022"/>
                  </a:lnTo>
                  <a:lnTo>
                    <a:pt x="10291813" y="1252715"/>
                  </a:lnTo>
                  <a:lnTo>
                    <a:pt x="10317061" y="1211973"/>
                  </a:lnTo>
                  <a:lnTo>
                    <a:pt x="10344823" y="1173645"/>
                  </a:lnTo>
                  <a:lnTo>
                    <a:pt x="10375176" y="1137602"/>
                  </a:lnTo>
                  <a:lnTo>
                    <a:pt x="10408209" y="1103706"/>
                  </a:lnTo>
                  <a:lnTo>
                    <a:pt x="10443985" y="1071816"/>
                  </a:lnTo>
                  <a:lnTo>
                    <a:pt x="10482593" y="1041819"/>
                  </a:lnTo>
                  <a:lnTo>
                    <a:pt x="10524122" y="1013548"/>
                  </a:lnTo>
                  <a:lnTo>
                    <a:pt x="10568648" y="986891"/>
                  </a:lnTo>
                  <a:lnTo>
                    <a:pt x="10616248" y="961707"/>
                  </a:lnTo>
                  <a:lnTo>
                    <a:pt x="10624706" y="956310"/>
                  </a:lnTo>
                  <a:lnTo>
                    <a:pt x="10631957" y="949960"/>
                  </a:lnTo>
                  <a:lnTo>
                    <a:pt x="10637914" y="943902"/>
                  </a:lnTo>
                  <a:lnTo>
                    <a:pt x="10642473" y="939368"/>
                  </a:lnTo>
                  <a:lnTo>
                    <a:pt x="10643324" y="918845"/>
                  </a:lnTo>
                  <a:close/>
                </a:path>
                <a:path w="11333480" h="3976370">
                  <a:moveTo>
                    <a:pt x="11060455" y="1609242"/>
                  </a:moveTo>
                  <a:lnTo>
                    <a:pt x="11045546" y="1584858"/>
                  </a:lnTo>
                  <a:lnTo>
                    <a:pt x="11019117" y="1568259"/>
                  </a:lnTo>
                  <a:lnTo>
                    <a:pt x="10969447" y="1542808"/>
                  </a:lnTo>
                  <a:lnTo>
                    <a:pt x="10933582" y="1506550"/>
                  </a:lnTo>
                  <a:lnTo>
                    <a:pt x="10909491" y="1461630"/>
                  </a:lnTo>
                  <a:lnTo>
                    <a:pt x="10895127" y="1410169"/>
                  </a:lnTo>
                  <a:lnTo>
                    <a:pt x="10888193" y="1336268"/>
                  </a:lnTo>
                  <a:lnTo>
                    <a:pt x="10887100" y="1261681"/>
                  </a:lnTo>
                  <a:lnTo>
                    <a:pt x="10887050" y="1249286"/>
                  </a:lnTo>
                  <a:lnTo>
                    <a:pt x="10885792" y="1238161"/>
                  </a:lnTo>
                  <a:lnTo>
                    <a:pt x="10880750" y="1228966"/>
                  </a:lnTo>
                  <a:lnTo>
                    <a:pt x="10869295" y="1222679"/>
                  </a:lnTo>
                  <a:lnTo>
                    <a:pt x="10854944" y="1221003"/>
                  </a:lnTo>
                  <a:lnTo>
                    <a:pt x="10841838" y="1224356"/>
                  </a:lnTo>
                  <a:lnTo>
                    <a:pt x="10814495" y="1263789"/>
                  </a:lnTo>
                  <a:lnTo>
                    <a:pt x="10807700" y="1282839"/>
                  </a:lnTo>
                  <a:lnTo>
                    <a:pt x="10789298" y="1328305"/>
                  </a:lnTo>
                  <a:lnTo>
                    <a:pt x="10767009" y="1369187"/>
                  </a:lnTo>
                  <a:lnTo>
                    <a:pt x="10740657" y="1405331"/>
                  </a:lnTo>
                  <a:lnTo>
                    <a:pt x="10710126" y="1436598"/>
                  </a:lnTo>
                  <a:lnTo>
                    <a:pt x="10675264" y="1462824"/>
                  </a:lnTo>
                  <a:lnTo>
                    <a:pt x="10635945" y="1483855"/>
                  </a:lnTo>
                  <a:lnTo>
                    <a:pt x="10592016" y="1499539"/>
                  </a:lnTo>
                  <a:lnTo>
                    <a:pt x="10543350" y="1509737"/>
                  </a:lnTo>
                  <a:lnTo>
                    <a:pt x="10529176" y="1513992"/>
                  </a:lnTo>
                  <a:lnTo>
                    <a:pt x="10518089" y="1521980"/>
                  </a:lnTo>
                  <a:lnTo>
                    <a:pt x="10510393" y="1533359"/>
                  </a:lnTo>
                  <a:lnTo>
                    <a:pt x="10506380" y="1547787"/>
                  </a:lnTo>
                  <a:lnTo>
                    <a:pt x="10507840" y="1562074"/>
                  </a:lnTo>
                  <a:lnTo>
                    <a:pt x="10515155" y="1575117"/>
                  </a:lnTo>
                  <a:lnTo>
                    <a:pt x="10527094" y="1585264"/>
                  </a:lnTo>
                  <a:lnTo>
                    <a:pt x="10542397" y="1590865"/>
                  </a:lnTo>
                  <a:lnTo>
                    <a:pt x="10594810" y="1603781"/>
                  </a:lnTo>
                  <a:lnTo>
                    <a:pt x="10635475" y="1622869"/>
                  </a:lnTo>
                  <a:lnTo>
                    <a:pt x="10666019" y="1648333"/>
                  </a:lnTo>
                  <a:lnTo>
                    <a:pt x="10688041" y="1680362"/>
                  </a:lnTo>
                  <a:lnTo>
                    <a:pt x="10703179" y="1719110"/>
                  </a:lnTo>
                  <a:lnTo>
                    <a:pt x="10713047" y="1764792"/>
                  </a:lnTo>
                  <a:lnTo>
                    <a:pt x="10719257" y="1817598"/>
                  </a:lnTo>
                  <a:lnTo>
                    <a:pt x="10723436" y="1877682"/>
                  </a:lnTo>
                  <a:lnTo>
                    <a:pt x="10727017" y="1886051"/>
                  </a:lnTo>
                  <a:lnTo>
                    <a:pt x="10735183" y="1893531"/>
                  </a:lnTo>
                  <a:lnTo>
                    <a:pt x="10745572" y="1899437"/>
                  </a:lnTo>
                  <a:lnTo>
                    <a:pt x="10755833" y="1903120"/>
                  </a:lnTo>
                  <a:lnTo>
                    <a:pt x="10766933" y="1903285"/>
                  </a:lnTo>
                  <a:lnTo>
                    <a:pt x="10776039" y="1898472"/>
                  </a:lnTo>
                  <a:lnTo>
                    <a:pt x="10783011" y="1889760"/>
                  </a:lnTo>
                  <a:lnTo>
                    <a:pt x="10787761" y="1878215"/>
                  </a:lnTo>
                  <a:lnTo>
                    <a:pt x="10805820" y="1831416"/>
                  </a:lnTo>
                  <a:lnTo>
                    <a:pt x="10831335" y="1788960"/>
                  </a:lnTo>
                  <a:lnTo>
                    <a:pt x="10863224" y="1751126"/>
                  </a:lnTo>
                  <a:lnTo>
                    <a:pt x="10900410" y="1718170"/>
                  </a:lnTo>
                  <a:lnTo>
                    <a:pt x="10941774" y="1690370"/>
                  </a:lnTo>
                  <a:lnTo>
                    <a:pt x="10986237" y="1667992"/>
                  </a:lnTo>
                  <a:lnTo>
                    <a:pt x="11032706" y="1651330"/>
                  </a:lnTo>
                  <a:lnTo>
                    <a:pt x="11058106" y="1633893"/>
                  </a:lnTo>
                  <a:lnTo>
                    <a:pt x="11060455" y="1609242"/>
                  </a:lnTo>
                  <a:close/>
                </a:path>
                <a:path w="11333480" h="3976370">
                  <a:moveTo>
                    <a:pt x="11333429" y="392798"/>
                  </a:moveTo>
                  <a:lnTo>
                    <a:pt x="11310709" y="351637"/>
                  </a:lnTo>
                  <a:lnTo>
                    <a:pt x="11280356" y="343204"/>
                  </a:lnTo>
                  <a:lnTo>
                    <a:pt x="11232198" y="331711"/>
                  </a:lnTo>
                  <a:lnTo>
                    <a:pt x="11190948" y="310502"/>
                  </a:lnTo>
                  <a:lnTo>
                    <a:pt x="11156760" y="279146"/>
                  </a:lnTo>
                  <a:lnTo>
                    <a:pt x="11129810" y="237172"/>
                  </a:lnTo>
                  <a:lnTo>
                    <a:pt x="11107103" y="167132"/>
                  </a:lnTo>
                  <a:lnTo>
                    <a:pt x="11096320" y="94411"/>
                  </a:lnTo>
                  <a:lnTo>
                    <a:pt x="11094060" y="70942"/>
                  </a:lnTo>
                  <a:lnTo>
                    <a:pt x="11091304" y="47498"/>
                  </a:lnTo>
                  <a:lnTo>
                    <a:pt x="11085157" y="24917"/>
                  </a:lnTo>
                  <a:lnTo>
                    <a:pt x="11072698" y="4038"/>
                  </a:lnTo>
                  <a:lnTo>
                    <a:pt x="11047324" y="0"/>
                  </a:lnTo>
                  <a:lnTo>
                    <a:pt x="11025543" y="33451"/>
                  </a:lnTo>
                  <a:lnTo>
                    <a:pt x="11009414" y="78092"/>
                  </a:lnTo>
                  <a:lnTo>
                    <a:pt x="11001007" y="107632"/>
                  </a:lnTo>
                  <a:lnTo>
                    <a:pt x="10981969" y="158508"/>
                  </a:lnTo>
                  <a:lnTo>
                    <a:pt x="10954855" y="204355"/>
                  </a:lnTo>
                  <a:lnTo>
                    <a:pt x="10918647" y="242963"/>
                  </a:lnTo>
                  <a:lnTo>
                    <a:pt x="10872356" y="272135"/>
                  </a:lnTo>
                  <a:lnTo>
                    <a:pt x="10831817" y="282930"/>
                  </a:lnTo>
                  <a:lnTo>
                    <a:pt x="10786872" y="289255"/>
                  </a:lnTo>
                  <a:lnTo>
                    <a:pt x="10745432" y="301193"/>
                  </a:lnTo>
                  <a:lnTo>
                    <a:pt x="10715384" y="328828"/>
                  </a:lnTo>
                  <a:lnTo>
                    <a:pt x="10718775" y="356908"/>
                  </a:lnTo>
                  <a:lnTo>
                    <a:pt x="10752239" y="380619"/>
                  </a:lnTo>
                  <a:lnTo>
                    <a:pt x="10799788" y="400253"/>
                  </a:lnTo>
                  <a:lnTo>
                    <a:pt x="10845457" y="416102"/>
                  </a:lnTo>
                  <a:lnTo>
                    <a:pt x="10873245" y="428498"/>
                  </a:lnTo>
                  <a:lnTo>
                    <a:pt x="10902569" y="456806"/>
                  </a:lnTo>
                  <a:lnTo>
                    <a:pt x="10925835" y="489978"/>
                  </a:lnTo>
                  <a:lnTo>
                    <a:pt x="10942218" y="526999"/>
                  </a:lnTo>
                  <a:lnTo>
                    <a:pt x="10950854" y="566839"/>
                  </a:lnTo>
                  <a:lnTo>
                    <a:pt x="10953052" y="583869"/>
                  </a:lnTo>
                  <a:lnTo>
                    <a:pt x="10955731" y="600849"/>
                  </a:lnTo>
                  <a:lnTo>
                    <a:pt x="10966336" y="650468"/>
                  </a:lnTo>
                  <a:lnTo>
                    <a:pt x="11001464" y="676211"/>
                  </a:lnTo>
                  <a:lnTo>
                    <a:pt x="11017326" y="674624"/>
                  </a:lnTo>
                  <a:lnTo>
                    <a:pt x="11030064" y="667473"/>
                  </a:lnTo>
                  <a:lnTo>
                    <a:pt x="11039932" y="655993"/>
                  </a:lnTo>
                  <a:lnTo>
                    <a:pt x="11047184" y="641388"/>
                  </a:lnTo>
                  <a:lnTo>
                    <a:pt x="11071568" y="589737"/>
                  </a:lnTo>
                  <a:lnTo>
                    <a:pt x="11100448" y="548779"/>
                  </a:lnTo>
                  <a:lnTo>
                    <a:pt x="11133684" y="516382"/>
                  </a:lnTo>
                  <a:lnTo>
                    <a:pt x="11171161" y="490372"/>
                  </a:lnTo>
                  <a:lnTo>
                    <a:pt x="11212754" y="468604"/>
                  </a:lnTo>
                  <a:lnTo>
                    <a:pt x="11258321" y="448906"/>
                  </a:lnTo>
                  <a:lnTo>
                    <a:pt x="11307750" y="429120"/>
                  </a:lnTo>
                  <a:lnTo>
                    <a:pt x="11321694" y="420319"/>
                  </a:lnTo>
                  <a:lnTo>
                    <a:pt x="11330330" y="407847"/>
                  </a:lnTo>
                  <a:lnTo>
                    <a:pt x="11333429" y="392798"/>
                  </a:lnTo>
                  <a:close/>
                </a:path>
              </a:pathLst>
            </a:custGeom>
            <a:solidFill>
              <a:srgbClr val="CCE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09870" y="7570746"/>
              <a:ext cx="1953895" cy="859155"/>
            </a:xfrm>
            <a:custGeom>
              <a:avLst/>
              <a:gdLst/>
              <a:ahLst/>
              <a:cxnLst/>
              <a:rect l="l" t="t" r="r" b="b"/>
              <a:pathLst>
                <a:path w="1953895" h="859154">
                  <a:moveTo>
                    <a:pt x="0" y="128092"/>
                  </a:moveTo>
                  <a:lnTo>
                    <a:pt x="75183" y="59901"/>
                  </a:lnTo>
                  <a:lnTo>
                    <a:pt x="110498" y="28341"/>
                  </a:lnTo>
                  <a:lnTo>
                    <a:pt x="141537" y="2156"/>
                  </a:lnTo>
                  <a:lnTo>
                    <a:pt x="193266" y="538"/>
                  </a:lnTo>
                  <a:lnTo>
                    <a:pt x="244918" y="0"/>
                  </a:lnTo>
                  <a:lnTo>
                    <a:pt x="296495" y="529"/>
                  </a:lnTo>
                  <a:lnTo>
                    <a:pt x="347996" y="2118"/>
                  </a:lnTo>
                  <a:lnTo>
                    <a:pt x="399425" y="4754"/>
                  </a:lnTo>
                  <a:lnTo>
                    <a:pt x="450782" y="8427"/>
                  </a:lnTo>
                  <a:lnTo>
                    <a:pt x="502068" y="13128"/>
                  </a:lnTo>
                  <a:lnTo>
                    <a:pt x="553285" y="18845"/>
                  </a:lnTo>
                  <a:lnTo>
                    <a:pt x="604434" y="25569"/>
                  </a:lnTo>
                  <a:lnTo>
                    <a:pt x="655517" y="33289"/>
                  </a:lnTo>
                  <a:lnTo>
                    <a:pt x="706535" y="41995"/>
                  </a:lnTo>
                  <a:lnTo>
                    <a:pt x="754894" y="51233"/>
                  </a:lnTo>
                  <a:lnTo>
                    <a:pt x="802988" y="61444"/>
                  </a:lnTo>
                  <a:lnTo>
                    <a:pt x="850821" y="72608"/>
                  </a:lnTo>
                  <a:lnTo>
                    <a:pt x="898393" y="84708"/>
                  </a:lnTo>
                  <a:lnTo>
                    <a:pt x="945710" y="97724"/>
                  </a:lnTo>
                  <a:lnTo>
                    <a:pt x="992772" y="111638"/>
                  </a:lnTo>
                  <a:lnTo>
                    <a:pt x="1039584" y="126430"/>
                  </a:lnTo>
                  <a:lnTo>
                    <a:pt x="1086148" y="142082"/>
                  </a:lnTo>
                  <a:lnTo>
                    <a:pt x="1132467" y="158575"/>
                  </a:lnTo>
                  <a:lnTo>
                    <a:pt x="1179032" y="176763"/>
                  </a:lnTo>
                  <a:lnTo>
                    <a:pt x="1225060" y="196422"/>
                  </a:lnTo>
                  <a:lnTo>
                    <a:pt x="1270854" y="216720"/>
                  </a:lnTo>
                  <a:lnTo>
                    <a:pt x="1316716" y="236827"/>
                  </a:lnTo>
                  <a:lnTo>
                    <a:pt x="1359851" y="256132"/>
                  </a:lnTo>
                  <a:lnTo>
                    <a:pt x="1402325" y="276700"/>
                  </a:lnTo>
                  <a:lnTo>
                    <a:pt x="1444148" y="298464"/>
                  </a:lnTo>
                  <a:lnTo>
                    <a:pt x="1485331" y="321356"/>
                  </a:lnTo>
                  <a:lnTo>
                    <a:pt x="1525887" y="345308"/>
                  </a:lnTo>
                  <a:lnTo>
                    <a:pt x="1565826" y="370254"/>
                  </a:lnTo>
                  <a:lnTo>
                    <a:pt x="1605160" y="396126"/>
                  </a:lnTo>
                  <a:lnTo>
                    <a:pt x="1646717" y="425022"/>
                  </a:lnTo>
                  <a:lnTo>
                    <a:pt x="1687582" y="454951"/>
                  </a:lnTo>
                  <a:lnTo>
                    <a:pt x="1727938" y="485633"/>
                  </a:lnTo>
                  <a:lnTo>
                    <a:pt x="1767965" y="516788"/>
                  </a:lnTo>
                  <a:lnTo>
                    <a:pt x="1847768" y="579400"/>
                  </a:lnTo>
                  <a:lnTo>
                    <a:pt x="1887990" y="613910"/>
                  </a:lnTo>
                  <a:lnTo>
                    <a:pt x="1926623" y="650378"/>
                  </a:lnTo>
                  <a:lnTo>
                    <a:pt x="1953602" y="695712"/>
                  </a:lnTo>
                  <a:lnTo>
                    <a:pt x="1945144" y="715937"/>
                  </a:lnTo>
                  <a:lnTo>
                    <a:pt x="1921890" y="737370"/>
                  </a:lnTo>
                  <a:lnTo>
                    <a:pt x="1906212" y="748576"/>
                  </a:lnTo>
                  <a:lnTo>
                    <a:pt x="1890253" y="759402"/>
                  </a:lnTo>
                  <a:lnTo>
                    <a:pt x="1858172" y="780842"/>
                  </a:lnTo>
                  <a:lnTo>
                    <a:pt x="1744202" y="858886"/>
                  </a:lnTo>
                  <a:lnTo>
                    <a:pt x="1656259" y="787733"/>
                  </a:lnTo>
                  <a:lnTo>
                    <a:pt x="1626886" y="764089"/>
                  </a:lnTo>
                  <a:lnTo>
                    <a:pt x="1594473" y="737612"/>
                  </a:lnTo>
                  <a:lnTo>
                    <a:pt x="1561007" y="712688"/>
                  </a:lnTo>
                  <a:lnTo>
                    <a:pt x="1513767" y="681108"/>
                  </a:lnTo>
                  <a:lnTo>
                    <a:pt x="1466407" y="649683"/>
                  </a:lnTo>
                  <a:lnTo>
                    <a:pt x="1418554" y="619095"/>
                  </a:lnTo>
                  <a:lnTo>
                    <a:pt x="1369837" y="590025"/>
                  </a:lnTo>
                  <a:lnTo>
                    <a:pt x="1324558" y="564715"/>
                  </a:lnTo>
                  <a:lnTo>
                    <a:pt x="1278828" y="540154"/>
                  </a:lnTo>
                  <a:lnTo>
                    <a:pt x="1232673" y="516375"/>
                  </a:lnTo>
                  <a:lnTo>
                    <a:pt x="1186121" y="493413"/>
                  </a:lnTo>
                  <a:lnTo>
                    <a:pt x="1139201" y="471300"/>
                  </a:lnTo>
                  <a:lnTo>
                    <a:pt x="1093338" y="450427"/>
                  </a:lnTo>
                  <a:lnTo>
                    <a:pt x="1047303" y="429919"/>
                  </a:lnTo>
                  <a:lnTo>
                    <a:pt x="1001113" y="409749"/>
                  </a:lnTo>
                  <a:lnTo>
                    <a:pt x="954784" y="389888"/>
                  </a:lnTo>
                  <a:lnTo>
                    <a:pt x="908336" y="370309"/>
                  </a:lnTo>
                  <a:lnTo>
                    <a:pt x="861785" y="350983"/>
                  </a:lnTo>
                  <a:lnTo>
                    <a:pt x="815148" y="331884"/>
                  </a:lnTo>
                  <a:lnTo>
                    <a:pt x="773252" y="315912"/>
                  </a:lnTo>
                  <a:lnTo>
                    <a:pt x="730743" y="301424"/>
                  </a:lnTo>
                  <a:lnTo>
                    <a:pt x="687877" y="287881"/>
                  </a:lnTo>
                  <a:lnTo>
                    <a:pt x="596073" y="259809"/>
                  </a:lnTo>
                  <a:lnTo>
                    <a:pt x="547194" y="244978"/>
                  </a:lnTo>
                  <a:lnTo>
                    <a:pt x="498209" y="230533"/>
                  </a:lnTo>
                  <a:lnTo>
                    <a:pt x="449057" y="216747"/>
                  </a:lnTo>
                  <a:lnTo>
                    <a:pt x="399677" y="203896"/>
                  </a:lnTo>
                  <a:lnTo>
                    <a:pt x="348336" y="191172"/>
                  </a:lnTo>
                  <a:lnTo>
                    <a:pt x="296921" y="178714"/>
                  </a:lnTo>
                  <a:lnTo>
                    <a:pt x="245371" y="166868"/>
                  </a:lnTo>
                  <a:lnTo>
                    <a:pt x="193623" y="155976"/>
                  </a:lnTo>
                  <a:lnTo>
                    <a:pt x="141617" y="146385"/>
                  </a:lnTo>
                  <a:lnTo>
                    <a:pt x="89292" y="138437"/>
                  </a:lnTo>
                  <a:lnTo>
                    <a:pt x="36584" y="132479"/>
                  </a:lnTo>
                  <a:lnTo>
                    <a:pt x="27425" y="131530"/>
                  </a:lnTo>
                  <a:lnTo>
                    <a:pt x="0" y="128092"/>
                  </a:lnTo>
                  <a:close/>
                </a:path>
              </a:pathLst>
            </a:custGeom>
            <a:solidFill>
              <a:srgbClr val="EB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10581" y="7833158"/>
              <a:ext cx="1529080" cy="1178560"/>
            </a:xfrm>
            <a:custGeom>
              <a:avLst/>
              <a:gdLst/>
              <a:ahLst/>
              <a:cxnLst/>
              <a:rect l="l" t="t" r="r" b="b"/>
              <a:pathLst>
                <a:path w="1529079" h="1178559">
                  <a:moveTo>
                    <a:pt x="1277745" y="1170721"/>
                  </a:moveTo>
                  <a:lnTo>
                    <a:pt x="1268054" y="1158712"/>
                  </a:lnTo>
                  <a:lnTo>
                    <a:pt x="1251986" y="1126180"/>
                  </a:lnTo>
                  <a:lnTo>
                    <a:pt x="1220391" y="1060843"/>
                  </a:lnTo>
                  <a:lnTo>
                    <a:pt x="1204254" y="1028347"/>
                  </a:lnTo>
                  <a:lnTo>
                    <a:pt x="1180256" y="983083"/>
                  </a:lnTo>
                  <a:lnTo>
                    <a:pt x="1154652" y="938950"/>
                  </a:lnTo>
                  <a:lnTo>
                    <a:pt x="1127355" y="896003"/>
                  </a:lnTo>
                  <a:lnTo>
                    <a:pt x="1098279" y="854294"/>
                  </a:lnTo>
                  <a:lnTo>
                    <a:pt x="1067338" y="813878"/>
                  </a:lnTo>
                  <a:lnTo>
                    <a:pt x="1034445" y="774808"/>
                  </a:lnTo>
                  <a:lnTo>
                    <a:pt x="999515" y="737139"/>
                  </a:lnTo>
                  <a:lnTo>
                    <a:pt x="961123" y="697616"/>
                  </a:lnTo>
                  <a:lnTo>
                    <a:pt x="922394" y="658477"/>
                  </a:lnTo>
                  <a:lnTo>
                    <a:pt x="882682" y="620427"/>
                  </a:lnTo>
                  <a:lnTo>
                    <a:pt x="841341" y="584172"/>
                  </a:lnTo>
                  <a:lnTo>
                    <a:pt x="797722" y="550416"/>
                  </a:lnTo>
                  <a:lnTo>
                    <a:pt x="760247" y="523492"/>
                  </a:lnTo>
                  <a:lnTo>
                    <a:pt x="722685" y="496666"/>
                  </a:lnTo>
                  <a:lnTo>
                    <a:pt x="684892" y="470183"/>
                  </a:lnTo>
                  <a:lnTo>
                    <a:pt x="646721" y="444292"/>
                  </a:lnTo>
                  <a:lnTo>
                    <a:pt x="608027" y="419237"/>
                  </a:lnTo>
                  <a:lnTo>
                    <a:pt x="568499" y="394653"/>
                  </a:lnTo>
                  <a:lnTo>
                    <a:pt x="528572" y="370624"/>
                  </a:lnTo>
                  <a:lnTo>
                    <a:pt x="488171" y="347415"/>
                  </a:lnTo>
                  <a:lnTo>
                    <a:pt x="447226" y="325291"/>
                  </a:lnTo>
                  <a:lnTo>
                    <a:pt x="405664" y="304519"/>
                  </a:lnTo>
                  <a:lnTo>
                    <a:pt x="358549" y="282661"/>
                  </a:lnTo>
                  <a:lnTo>
                    <a:pt x="311017" y="261676"/>
                  </a:lnTo>
                  <a:lnTo>
                    <a:pt x="263189" y="241308"/>
                  </a:lnTo>
                  <a:lnTo>
                    <a:pt x="215190" y="221304"/>
                  </a:lnTo>
                  <a:lnTo>
                    <a:pt x="167141" y="201409"/>
                  </a:lnTo>
                  <a:lnTo>
                    <a:pt x="119165" y="181369"/>
                  </a:lnTo>
                  <a:lnTo>
                    <a:pt x="104018" y="175405"/>
                  </a:lnTo>
                  <a:lnTo>
                    <a:pt x="88650" y="169964"/>
                  </a:lnTo>
                  <a:lnTo>
                    <a:pt x="57753" y="159449"/>
                  </a:lnTo>
                  <a:lnTo>
                    <a:pt x="44688" y="130107"/>
                  </a:lnTo>
                  <a:lnTo>
                    <a:pt x="24117" y="75433"/>
                  </a:lnTo>
                  <a:lnTo>
                    <a:pt x="0" y="0"/>
                  </a:lnTo>
                  <a:lnTo>
                    <a:pt x="12354" y="141"/>
                  </a:lnTo>
                  <a:lnTo>
                    <a:pt x="24768" y="61"/>
                  </a:lnTo>
                  <a:lnTo>
                    <a:pt x="94344" y="14486"/>
                  </a:lnTo>
                  <a:lnTo>
                    <a:pt x="139769" y="26493"/>
                  </a:lnTo>
                  <a:lnTo>
                    <a:pt x="185092" y="38853"/>
                  </a:lnTo>
                  <a:lnTo>
                    <a:pt x="230239" y="51780"/>
                  </a:lnTo>
                  <a:lnTo>
                    <a:pt x="275138" y="65487"/>
                  </a:lnTo>
                  <a:lnTo>
                    <a:pt x="331599" y="88429"/>
                  </a:lnTo>
                  <a:lnTo>
                    <a:pt x="386797" y="115187"/>
                  </a:lnTo>
                  <a:lnTo>
                    <a:pt x="425982" y="133685"/>
                  </a:lnTo>
                  <a:lnTo>
                    <a:pt x="568122" y="201668"/>
                  </a:lnTo>
                  <a:lnTo>
                    <a:pt x="640591" y="239496"/>
                  </a:lnTo>
                  <a:lnTo>
                    <a:pt x="786500" y="320571"/>
                  </a:lnTo>
                  <a:lnTo>
                    <a:pt x="835360" y="348613"/>
                  </a:lnTo>
                  <a:lnTo>
                    <a:pt x="883462" y="377856"/>
                  </a:lnTo>
                  <a:lnTo>
                    <a:pt x="923703" y="403577"/>
                  </a:lnTo>
                  <a:lnTo>
                    <a:pt x="963623" y="429870"/>
                  </a:lnTo>
                  <a:lnTo>
                    <a:pt x="1003071" y="456861"/>
                  </a:lnTo>
                  <a:lnTo>
                    <a:pt x="1041898" y="484680"/>
                  </a:lnTo>
                  <a:lnTo>
                    <a:pt x="1079956" y="513453"/>
                  </a:lnTo>
                  <a:lnTo>
                    <a:pt x="1119476" y="544606"/>
                  </a:lnTo>
                  <a:lnTo>
                    <a:pt x="1158667" y="576184"/>
                  </a:lnTo>
                  <a:lnTo>
                    <a:pt x="1197590" y="608105"/>
                  </a:lnTo>
                  <a:lnTo>
                    <a:pt x="1236306" y="640289"/>
                  </a:lnTo>
                  <a:lnTo>
                    <a:pt x="1274873" y="672658"/>
                  </a:lnTo>
                  <a:lnTo>
                    <a:pt x="1351802" y="737626"/>
                  </a:lnTo>
                  <a:lnTo>
                    <a:pt x="1389349" y="773498"/>
                  </a:lnTo>
                  <a:lnTo>
                    <a:pt x="1425241" y="811291"/>
                  </a:lnTo>
                  <a:lnTo>
                    <a:pt x="1528625" y="918397"/>
                  </a:lnTo>
                  <a:lnTo>
                    <a:pt x="1375395" y="1108810"/>
                  </a:lnTo>
                  <a:lnTo>
                    <a:pt x="1344658" y="1146815"/>
                  </a:lnTo>
                  <a:lnTo>
                    <a:pt x="1305052" y="1178111"/>
                  </a:lnTo>
                  <a:lnTo>
                    <a:pt x="1290787" y="1177366"/>
                  </a:lnTo>
                  <a:lnTo>
                    <a:pt x="1277745" y="1170721"/>
                  </a:lnTo>
                  <a:close/>
                </a:path>
              </a:pathLst>
            </a:custGeom>
            <a:solidFill>
              <a:srgbClr val="A7B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20540" y="7179877"/>
              <a:ext cx="993140" cy="980440"/>
            </a:xfrm>
            <a:custGeom>
              <a:avLst/>
              <a:gdLst/>
              <a:ahLst/>
              <a:cxnLst/>
              <a:rect l="l" t="t" r="r" b="b"/>
              <a:pathLst>
                <a:path w="993139" h="980440">
                  <a:moveTo>
                    <a:pt x="192417" y="928967"/>
                  </a:moveTo>
                  <a:lnTo>
                    <a:pt x="170180" y="910278"/>
                  </a:lnTo>
                  <a:lnTo>
                    <a:pt x="156853" y="882575"/>
                  </a:lnTo>
                  <a:lnTo>
                    <a:pt x="156112" y="850337"/>
                  </a:lnTo>
                  <a:lnTo>
                    <a:pt x="167556" y="800500"/>
                  </a:lnTo>
                  <a:lnTo>
                    <a:pt x="180875" y="751311"/>
                  </a:lnTo>
                  <a:lnTo>
                    <a:pt x="195484" y="702530"/>
                  </a:lnTo>
                  <a:lnTo>
                    <a:pt x="227638" y="600728"/>
                  </a:lnTo>
                  <a:lnTo>
                    <a:pt x="225656" y="592418"/>
                  </a:lnTo>
                  <a:lnTo>
                    <a:pt x="222191" y="589521"/>
                  </a:lnTo>
                  <a:lnTo>
                    <a:pt x="186475" y="561351"/>
                  </a:lnTo>
                  <a:lnTo>
                    <a:pt x="148289" y="532863"/>
                  </a:lnTo>
                  <a:lnTo>
                    <a:pt x="109718" y="503412"/>
                  </a:lnTo>
                  <a:lnTo>
                    <a:pt x="72852" y="472352"/>
                  </a:lnTo>
                  <a:lnTo>
                    <a:pt x="39777" y="439038"/>
                  </a:lnTo>
                  <a:lnTo>
                    <a:pt x="12583" y="402826"/>
                  </a:lnTo>
                  <a:lnTo>
                    <a:pt x="0" y="366703"/>
                  </a:lnTo>
                  <a:lnTo>
                    <a:pt x="5851" y="334463"/>
                  </a:lnTo>
                  <a:lnTo>
                    <a:pt x="27393" y="310730"/>
                  </a:lnTo>
                  <a:lnTo>
                    <a:pt x="61883" y="300127"/>
                  </a:lnTo>
                  <a:lnTo>
                    <a:pt x="114378" y="295593"/>
                  </a:lnTo>
                  <a:lnTo>
                    <a:pt x="166636" y="289363"/>
                  </a:lnTo>
                  <a:lnTo>
                    <a:pt x="218850" y="282655"/>
                  </a:lnTo>
                  <a:lnTo>
                    <a:pt x="271216" y="276688"/>
                  </a:lnTo>
                  <a:lnTo>
                    <a:pt x="323925" y="272680"/>
                  </a:lnTo>
                  <a:lnTo>
                    <a:pt x="334805" y="271060"/>
                  </a:lnTo>
                  <a:lnTo>
                    <a:pt x="343259" y="267017"/>
                  </a:lnTo>
                  <a:lnTo>
                    <a:pt x="349716" y="259957"/>
                  </a:lnTo>
                  <a:lnTo>
                    <a:pt x="354603" y="249288"/>
                  </a:lnTo>
                  <a:lnTo>
                    <a:pt x="372024" y="198108"/>
                  </a:lnTo>
                  <a:lnTo>
                    <a:pt x="389906" y="147083"/>
                  </a:lnTo>
                  <a:lnTo>
                    <a:pt x="408214" y="96207"/>
                  </a:lnTo>
                  <a:lnTo>
                    <a:pt x="426911" y="45476"/>
                  </a:lnTo>
                  <a:lnTo>
                    <a:pt x="447021" y="13838"/>
                  </a:lnTo>
                  <a:lnTo>
                    <a:pt x="474400" y="0"/>
                  </a:lnTo>
                  <a:lnTo>
                    <a:pt x="504563" y="4951"/>
                  </a:lnTo>
                  <a:lnTo>
                    <a:pt x="562245" y="70443"/>
                  </a:lnTo>
                  <a:lnTo>
                    <a:pt x="590254" y="112103"/>
                  </a:lnTo>
                  <a:lnTo>
                    <a:pt x="644994" y="196346"/>
                  </a:lnTo>
                  <a:lnTo>
                    <a:pt x="664524" y="228846"/>
                  </a:lnTo>
                  <a:lnTo>
                    <a:pt x="674161" y="245171"/>
                  </a:lnTo>
                  <a:lnTo>
                    <a:pt x="707335" y="272613"/>
                  </a:lnTo>
                  <a:lnTo>
                    <a:pt x="752854" y="271757"/>
                  </a:lnTo>
                  <a:lnTo>
                    <a:pt x="798367" y="270485"/>
                  </a:lnTo>
                  <a:lnTo>
                    <a:pt x="843883" y="269384"/>
                  </a:lnTo>
                  <a:lnTo>
                    <a:pt x="889412" y="269042"/>
                  </a:lnTo>
                  <a:lnTo>
                    <a:pt x="940617" y="276106"/>
                  </a:lnTo>
                  <a:lnTo>
                    <a:pt x="985441" y="300836"/>
                  </a:lnTo>
                  <a:lnTo>
                    <a:pt x="992726" y="326292"/>
                  </a:lnTo>
                  <a:lnTo>
                    <a:pt x="983199" y="355948"/>
                  </a:lnTo>
                  <a:lnTo>
                    <a:pt x="961346" y="387929"/>
                  </a:lnTo>
                  <a:lnTo>
                    <a:pt x="931652" y="420358"/>
                  </a:lnTo>
                  <a:lnTo>
                    <a:pt x="898604" y="451362"/>
                  </a:lnTo>
                  <a:lnTo>
                    <a:pt x="866687" y="479064"/>
                  </a:lnTo>
                  <a:lnTo>
                    <a:pt x="840388" y="501590"/>
                  </a:lnTo>
                  <a:lnTo>
                    <a:pt x="824192" y="517064"/>
                  </a:lnTo>
                  <a:lnTo>
                    <a:pt x="815028" y="526409"/>
                  </a:lnTo>
                  <a:lnTo>
                    <a:pt x="805083" y="535884"/>
                  </a:lnTo>
                  <a:lnTo>
                    <a:pt x="797397" y="544979"/>
                  </a:lnTo>
                  <a:lnTo>
                    <a:pt x="807148" y="606180"/>
                  </a:lnTo>
                  <a:lnTo>
                    <a:pt x="823988" y="657985"/>
                  </a:lnTo>
                  <a:lnTo>
                    <a:pt x="843340" y="709115"/>
                  </a:lnTo>
                  <a:lnTo>
                    <a:pt x="863014" y="760086"/>
                  </a:lnTo>
                  <a:lnTo>
                    <a:pt x="880818" y="811414"/>
                  </a:lnTo>
                  <a:lnTo>
                    <a:pt x="891673" y="850668"/>
                  </a:lnTo>
                  <a:lnTo>
                    <a:pt x="899279" y="890638"/>
                  </a:lnTo>
                  <a:lnTo>
                    <a:pt x="902002" y="918371"/>
                  </a:lnTo>
                  <a:lnTo>
                    <a:pt x="901363" y="932040"/>
                  </a:lnTo>
                  <a:lnTo>
                    <a:pt x="898297" y="944701"/>
                  </a:lnTo>
                  <a:lnTo>
                    <a:pt x="880362" y="970650"/>
                  </a:lnTo>
                  <a:lnTo>
                    <a:pt x="856059" y="979971"/>
                  </a:lnTo>
                  <a:lnTo>
                    <a:pt x="829171" y="975917"/>
                  </a:lnTo>
                  <a:lnTo>
                    <a:pt x="762475" y="930320"/>
                  </a:lnTo>
                  <a:lnTo>
                    <a:pt x="721622" y="898669"/>
                  </a:lnTo>
                  <a:lnTo>
                    <a:pt x="680914" y="866815"/>
                  </a:lnTo>
                  <a:lnTo>
                    <a:pt x="640341" y="834786"/>
                  </a:lnTo>
                  <a:lnTo>
                    <a:pt x="599897" y="802611"/>
                  </a:lnTo>
                  <a:lnTo>
                    <a:pt x="559571" y="770316"/>
                  </a:lnTo>
                  <a:lnTo>
                    <a:pt x="551011" y="765140"/>
                  </a:lnTo>
                  <a:lnTo>
                    <a:pt x="542635" y="763552"/>
                  </a:lnTo>
                  <a:lnTo>
                    <a:pt x="533983" y="765241"/>
                  </a:lnTo>
                  <a:lnTo>
                    <a:pt x="524596" y="769898"/>
                  </a:lnTo>
                  <a:lnTo>
                    <a:pt x="483749" y="794732"/>
                  </a:lnTo>
                  <a:lnTo>
                    <a:pt x="442839" y="819467"/>
                  </a:lnTo>
                  <a:lnTo>
                    <a:pt x="401850" y="844065"/>
                  </a:lnTo>
                  <a:lnTo>
                    <a:pt x="360760" y="868494"/>
                  </a:lnTo>
                  <a:lnTo>
                    <a:pt x="319550" y="892716"/>
                  </a:lnTo>
                  <a:lnTo>
                    <a:pt x="278203" y="916698"/>
                  </a:lnTo>
                  <a:lnTo>
                    <a:pt x="234987" y="931935"/>
                  </a:lnTo>
                  <a:lnTo>
                    <a:pt x="219886" y="934160"/>
                  </a:lnTo>
                  <a:lnTo>
                    <a:pt x="192417" y="928967"/>
                  </a:lnTo>
                  <a:close/>
                </a:path>
              </a:pathLst>
            </a:custGeom>
            <a:solidFill>
              <a:srgbClr val="FAC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94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Verdana</vt:lpstr>
      <vt:lpstr>Office Theme</vt:lpstr>
      <vt:lpstr>Good day !</vt:lpstr>
      <vt:lpstr>PowerPoint Presentation</vt:lpstr>
      <vt:lpstr>PowerPoint Presentation</vt:lpstr>
      <vt:lpstr>PowerPoint Presentation</vt:lpstr>
      <vt:lpstr>PowerPoint Presentation</vt:lpstr>
      <vt:lpstr>Thanks for hearing  my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Màu phấn Minh họa Viết tay Giới thiệu bản thân Bản thuyết trình Giáo dục</dc:title>
  <dc:creator>NT Hằng</dc:creator>
  <cp:keywords>DAFbWQp3GlI,BAFR6Mo8a1M</cp:keywords>
  <cp:lastModifiedBy>Nguyen Thu Hang</cp:lastModifiedBy>
  <cp:revision>8</cp:revision>
  <dcterms:created xsi:type="dcterms:W3CDTF">2023-02-23T06:47:15Z</dcterms:created>
  <dcterms:modified xsi:type="dcterms:W3CDTF">2023-02-26T10:20:01Z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2023-02-23T00:00:00Z</vt:filetime>
  </property>
  <property fmtid="{D5CDD505-2E9C-101B-9397-08002B2CF9AE}" pid="3" name="Creator">
    <vt:lpwstr>Canva</vt:lpwstr>
  </property>
  <property fmtid="{D5CDD505-2E9C-101B-9397-08002B2CF9AE}" pid="4" name="LastSaved">
    <vt:filetime>2023-02-23T00:00:00Z</vt:filetime>
  </property>
</Properties>
</file>