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ba7135fa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ba7135fa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ba7135fa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ba7135fa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ba7135fa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ba7135fa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ba7135f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ba7135f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ba7135fa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ba7135fa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ba7135f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ba7135f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a7135fa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ba7135fa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ba7135fa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ba7135fa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626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11708" y="9480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500">
                <a:latin typeface="Times New Roman"/>
                <a:ea typeface="Times New Roman"/>
                <a:cs typeface="Times New Roman"/>
                <a:sym typeface="Times New Roman"/>
              </a:rPr>
              <a:t>About Quach Khanh Duc</a:t>
            </a:r>
            <a:endParaRPr b="1"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rot="10800000">
            <a:off x="396908" y="368157"/>
            <a:ext cx="83502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3"/>
          <p:cNvCxnSpPr/>
          <p:nvPr/>
        </p:nvCxnSpPr>
        <p:spPr>
          <a:xfrm rot="10800000">
            <a:off x="415235" y="4460812"/>
            <a:ext cx="83502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4254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of contents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>
            <a:hlinkClick/>
          </p:cNvPr>
          <p:cNvSpPr/>
          <p:nvPr/>
        </p:nvSpPr>
        <p:spPr>
          <a:xfrm>
            <a:off x="764650" y="2133550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600">
                <a:latin typeface="Times New Roman"/>
                <a:ea typeface="Times New Roman"/>
                <a:cs typeface="Times New Roman"/>
                <a:sym typeface="Times New Roman"/>
              </a:rPr>
              <a:t>1. Who is QKĐ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>
            <a:hlinkClick/>
          </p:cNvPr>
          <p:cNvSpPr/>
          <p:nvPr/>
        </p:nvSpPr>
        <p:spPr>
          <a:xfrm>
            <a:off x="3626151" y="2133550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600">
                <a:latin typeface="Times New Roman"/>
                <a:ea typeface="Times New Roman"/>
                <a:cs typeface="Times New Roman"/>
                <a:sym typeface="Times New Roman"/>
              </a:rPr>
              <a:t>2. My hobby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>
            <a:hlinkClick/>
          </p:cNvPr>
          <p:cNvSpPr/>
          <p:nvPr/>
        </p:nvSpPr>
        <p:spPr>
          <a:xfrm>
            <a:off x="6580254" y="2133548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500">
                <a:latin typeface="Times New Roman"/>
                <a:ea typeface="Times New Roman"/>
                <a:cs typeface="Times New Roman"/>
                <a:sym typeface="Times New Roman"/>
              </a:rPr>
              <a:t>3. My interest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AutoNum type="arabicPeriod"/>
            </a:pPr>
            <a:r>
              <a:rPr b="1" lang="vi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 b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26025" y="217950"/>
            <a:ext cx="8709600" cy="476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74950" y="781950"/>
            <a:ext cx="60531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Name: Quach Khanh Duc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Age: 19 (Date: 05/12/2005)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School: USTH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4099" y="655875"/>
            <a:ext cx="4931000" cy="3698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3600">
                <a:latin typeface="Times New Roman"/>
                <a:ea typeface="Times New Roman"/>
                <a:cs typeface="Times New Roman"/>
                <a:sym typeface="Times New Roman"/>
              </a:rPr>
              <a:t>2. Hobby</a:t>
            </a:r>
            <a:endParaRPr b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226025" y="217950"/>
            <a:ext cx="8709600" cy="476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74950" y="781950"/>
            <a:ext cx="60531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Anime, comics, and novels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Game and music (the old ones)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vi" sz="2000">
                <a:latin typeface="Times New Roman"/>
                <a:ea typeface="Times New Roman"/>
                <a:cs typeface="Times New Roman"/>
                <a:sym typeface="Times New Roman"/>
              </a:rPr>
              <a:t>Charity works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3600">
                <a:latin typeface="Times New Roman"/>
                <a:ea typeface="Times New Roman"/>
                <a:cs typeface="Times New Roman"/>
                <a:sym typeface="Times New Roman"/>
              </a:rPr>
              <a:t>3. Interest</a:t>
            </a:r>
            <a:endParaRPr b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226025" y="217950"/>
            <a:ext cx="8709600" cy="476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06" name="Google Shape;106;p20">
            <a:hlinkClick/>
          </p:cNvPr>
          <p:cNvSpPr/>
          <p:nvPr/>
        </p:nvSpPr>
        <p:spPr>
          <a:xfrm>
            <a:off x="1485900" y="1917850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800">
                <a:latin typeface="Times New Roman"/>
                <a:ea typeface="Times New Roman"/>
                <a:cs typeface="Times New Roman"/>
                <a:sym typeface="Times New Roman"/>
              </a:rPr>
              <a:t>High Energy Physics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0">
            <a:hlinkClick/>
          </p:cNvPr>
          <p:cNvSpPr/>
          <p:nvPr/>
        </p:nvSpPr>
        <p:spPr>
          <a:xfrm>
            <a:off x="1485901" y="3537875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800">
                <a:latin typeface="Times New Roman"/>
                <a:ea typeface="Times New Roman"/>
                <a:cs typeface="Times New Roman"/>
                <a:sym typeface="Times New Roman"/>
              </a:rPr>
              <a:t>Neutrino Physics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>
            <a:hlinkClick/>
          </p:cNvPr>
          <p:cNvSpPr/>
          <p:nvPr/>
        </p:nvSpPr>
        <p:spPr>
          <a:xfrm>
            <a:off x="5786279" y="1917848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800">
                <a:latin typeface="Times New Roman"/>
                <a:ea typeface="Times New Roman"/>
                <a:cs typeface="Times New Roman"/>
                <a:sym typeface="Times New Roman"/>
              </a:rPr>
              <a:t>General Relativity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>
            <a:hlinkClick/>
          </p:cNvPr>
          <p:cNvSpPr/>
          <p:nvPr/>
        </p:nvSpPr>
        <p:spPr>
          <a:xfrm>
            <a:off x="3634479" y="386048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1800">
                <a:latin typeface="Times New Roman"/>
                <a:ea typeface="Times New Roman"/>
                <a:cs typeface="Times New Roman"/>
                <a:sym typeface="Times New Roman"/>
              </a:rPr>
              <a:t>My interest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0" name="Google Shape;110;p20"/>
          <p:cNvCxnSpPr>
            <a:stCxn id="109" idx="2"/>
            <a:endCxn id="106" idx="0"/>
          </p:cNvCxnSpPr>
          <p:nvPr/>
        </p:nvCxnSpPr>
        <p:spPr>
          <a:xfrm flipH="1">
            <a:off x="2432229" y="1613048"/>
            <a:ext cx="21486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20"/>
          <p:cNvCxnSpPr>
            <a:stCxn id="109" idx="2"/>
            <a:endCxn id="108" idx="0"/>
          </p:cNvCxnSpPr>
          <p:nvPr/>
        </p:nvCxnSpPr>
        <p:spPr>
          <a:xfrm>
            <a:off x="4580829" y="1613048"/>
            <a:ext cx="21519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20"/>
          <p:cNvCxnSpPr>
            <a:stCxn id="106" idx="2"/>
            <a:endCxn id="107" idx="0"/>
          </p:cNvCxnSpPr>
          <p:nvPr/>
        </p:nvCxnSpPr>
        <p:spPr>
          <a:xfrm>
            <a:off x="2432250" y="3144850"/>
            <a:ext cx="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20">
            <a:hlinkClick/>
          </p:cNvPr>
          <p:cNvSpPr/>
          <p:nvPr/>
        </p:nvSpPr>
        <p:spPr>
          <a:xfrm>
            <a:off x="5786276" y="3537875"/>
            <a:ext cx="1892700" cy="122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vi" sz="1800"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" name="Google Shape;114;p20"/>
          <p:cNvCxnSpPr>
            <a:stCxn id="108" idx="2"/>
            <a:endCxn id="113" idx="0"/>
          </p:cNvCxnSpPr>
          <p:nvPr/>
        </p:nvCxnSpPr>
        <p:spPr>
          <a:xfrm>
            <a:off x="6732629" y="3144848"/>
            <a:ext cx="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72457" y="0"/>
            <a:ext cx="11689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3600">
                <a:latin typeface="Times New Roman"/>
                <a:ea typeface="Times New Roman"/>
                <a:cs typeface="Times New Roman"/>
                <a:sym typeface="Times New Roman"/>
              </a:rPr>
              <a:t>The end</a:t>
            </a:r>
            <a:endParaRPr b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