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</p:sldIdLst>
  <p:sldSz cx="18288000" cy="10287000"/>
  <p:notesSz cx="6858000" cy="9144000"/>
  <p:embeddedFontLst>
    <p:embeddedFont>
      <p:font typeface="Helvetica World" panose="020B0604020202020204" charset="-128"/>
      <p:regular r:id="rId7"/>
    </p:embeddedFont>
    <p:embeddedFont>
      <p:font typeface="Helvetica World Bold" panose="020B0604020202020204" charset="-128"/>
      <p:regular r:id="rId8"/>
    </p:embeddedFont>
    <p:embeddedFont>
      <p:font typeface="Helvetica World Italics" panose="020B0604020202020204" charset="-12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layfair Display" panose="020B0604020202020204" charset="0"/>
      <p:regular r:id="rId14"/>
    </p:embeddedFont>
    <p:embeddedFont>
      <p:font typeface="Playfair Display Italics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44" autoAdjust="0"/>
    <p:restoredTop sz="94622" autoAdjust="0"/>
  </p:normalViewPr>
  <p:slideViewPr>
    <p:cSldViewPr>
      <p:cViewPr varScale="1">
        <p:scale>
          <a:sx n="40" d="100"/>
          <a:sy n="40" d="100"/>
        </p:scale>
        <p:origin x="116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976145" y="5656273"/>
            <a:ext cx="3854242" cy="0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9976145" y="7478632"/>
            <a:ext cx="3854242" cy="0"/>
          </a:xfrm>
          <a:prstGeom prst="line">
            <a:avLst/>
          </a:prstGeom>
          <a:ln w="9525" cap="flat">
            <a:solidFill>
              <a:srgbClr val="2B2C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80583" y="629634"/>
            <a:ext cx="6837976" cy="9657366"/>
            <a:chOff x="0" y="0"/>
            <a:chExt cx="3267456" cy="461467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67456" cy="4618736"/>
            </a:xfrm>
            <a:custGeom>
              <a:avLst/>
              <a:gdLst/>
              <a:ahLst/>
              <a:cxnLst/>
              <a:rect l="l" t="t" r="r" b="b"/>
              <a:pathLst>
                <a:path w="3267456" h="4618736">
                  <a:moveTo>
                    <a:pt x="3267456" y="4618736"/>
                  </a:moveTo>
                  <a:lnTo>
                    <a:pt x="0" y="4618736"/>
                  </a:lnTo>
                  <a:lnTo>
                    <a:pt x="0" y="0"/>
                  </a:lnTo>
                  <a:lnTo>
                    <a:pt x="3267456" y="0"/>
                  </a:lnTo>
                  <a:lnTo>
                    <a:pt x="3267456" y="4618736"/>
                  </a:lnTo>
                  <a:close/>
                </a:path>
              </a:pathLst>
            </a:custGeom>
            <a:blipFill>
              <a:blip r:embed="rId2"/>
              <a:stretch>
                <a:fillRect l="-4" r="-4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 rot="96000">
              <a:off x="84477" y="112704"/>
              <a:ext cx="3055286" cy="4344767"/>
            </a:xfrm>
            <a:custGeom>
              <a:avLst/>
              <a:gdLst/>
              <a:ahLst/>
              <a:cxnLst/>
              <a:rect l="l" t="t" r="r" b="b"/>
              <a:pathLst>
                <a:path w="3055286" h="4344767">
                  <a:moveTo>
                    <a:pt x="2992615" y="0"/>
                  </a:moveTo>
                  <a:lnTo>
                    <a:pt x="3055286" y="4304244"/>
                  </a:lnTo>
                  <a:lnTo>
                    <a:pt x="119380" y="4344767"/>
                  </a:lnTo>
                  <a:lnTo>
                    <a:pt x="0" y="70887"/>
                  </a:lnTo>
                  <a:lnTo>
                    <a:pt x="2992615" y="0"/>
                  </a:lnTo>
                  <a:close/>
                </a:path>
              </a:pathLst>
            </a:custGeom>
            <a:blipFill>
              <a:blip r:embed="rId3"/>
              <a:stretch>
                <a:fillRect l="-58" t="-13157" r="-26372" b="-5385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7822299" y="2746456"/>
            <a:ext cx="8161935" cy="503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3"/>
              </a:lnSpc>
              <a:spcBef>
                <a:spcPct val="0"/>
              </a:spcBef>
            </a:pPr>
            <a:r>
              <a:rPr lang="en-US" sz="2716" b="1" spc="616">
                <a:solidFill>
                  <a:srgbClr val="2B2C30"/>
                </a:solidFill>
                <a:latin typeface="Helvetica World Bold"/>
                <a:ea typeface="Helvetica World Bold"/>
                <a:cs typeface="Helvetica World Bold"/>
                <a:sym typeface="Helvetica World Bold"/>
              </a:rPr>
              <a:t>LET ME SHARE A LITTLE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918559" y="3557514"/>
            <a:ext cx="9969414" cy="1572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4"/>
              </a:lnSpc>
            </a:pPr>
            <a:r>
              <a:rPr lang="en-US" sz="12719" spc="63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ABOUT 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18559" y="6178170"/>
            <a:ext cx="9969414" cy="777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16"/>
              </a:lnSpc>
            </a:pPr>
            <a:r>
              <a:rPr lang="en-US" sz="5916" spc="2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NGUYEN T. MINH SANG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CB867E3E-0616-4B28-B884-45314081F1C1}"/>
              </a:ext>
            </a:extLst>
          </p:cNvPr>
          <p:cNvSpPr txBox="1"/>
          <p:nvPr/>
        </p:nvSpPr>
        <p:spPr>
          <a:xfrm>
            <a:off x="6969655" y="8167391"/>
            <a:ext cx="9969414" cy="1093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200"/>
              </a:lnSpc>
            </a:pPr>
            <a:r>
              <a:rPr lang="en-US" sz="6600" spc="4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NICE TO MEET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5812440"/>
            <a:ext cx="9144000" cy="4474560"/>
          </a:xfrm>
          <a:custGeom>
            <a:avLst/>
            <a:gdLst/>
            <a:ahLst/>
            <a:cxnLst/>
            <a:rect l="l" t="t" r="r" b="b"/>
            <a:pathLst>
              <a:path w="9144000" h="4474560">
                <a:moveTo>
                  <a:pt x="0" y="0"/>
                </a:moveTo>
                <a:lnTo>
                  <a:pt x="9144000" y="0"/>
                </a:lnTo>
                <a:lnTo>
                  <a:pt x="9144000" y="4474560"/>
                </a:lnTo>
                <a:lnTo>
                  <a:pt x="0" y="44745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085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144000" y="0"/>
            <a:ext cx="9144000" cy="5812440"/>
          </a:xfrm>
          <a:custGeom>
            <a:avLst/>
            <a:gdLst/>
            <a:ahLst/>
            <a:cxnLst/>
            <a:rect l="l" t="t" r="r" b="b"/>
            <a:pathLst>
              <a:path w="9144000" h="5812440">
                <a:moveTo>
                  <a:pt x="0" y="0"/>
                </a:moveTo>
                <a:lnTo>
                  <a:pt x="9144000" y="0"/>
                </a:lnTo>
                <a:lnTo>
                  <a:pt x="9144000" y="5812440"/>
                </a:lnTo>
                <a:lnTo>
                  <a:pt x="0" y="58124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343" b="-2343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144000" y="5855110"/>
            <a:ext cx="9144000" cy="4878891"/>
          </a:xfrm>
          <a:custGeom>
            <a:avLst/>
            <a:gdLst/>
            <a:ahLst/>
            <a:cxnLst/>
            <a:rect l="l" t="t" r="r" b="b"/>
            <a:pathLst>
              <a:path w="9144000" h="4878891">
                <a:moveTo>
                  <a:pt x="0" y="0"/>
                </a:moveTo>
                <a:lnTo>
                  <a:pt x="9144000" y="0"/>
                </a:lnTo>
                <a:lnTo>
                  <a:pt x="9144000" y="4878891"/>
                </a:lnTo>
                <a:lnTo>
                  <a:pt x="0" y="4878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667" b="-7667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0" y="0"/>
            <a:ext cx="9144000" cy="5812440"/>
          </a:xfrm>
          <a:custGeom>
            <a:avLst/>
            <a:gdLst/>
            <a:ahLst/>
            <a:cxnLst/>
            <a:rect l="l" t="t" r="r" b="b"/>
            <a:pathLst>
              <a:path w="9144000" h="5812440">
                <a:moveTo>
                  <a:pt x="0" y="0"/>
                </a:moveTo>
                <a:lnTo>
                  <a:pt x="9144000" y="0"/>
                </a:lnTo>
                <a:lnTo>
                  <a:pt x="9144000" y="5812440"/>
                </a:lnTo>
                <a:lnTo>
                  <a:pt x="0" y="581244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534" t="-11322" b="-632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47975" y="8795078"/>
            <a:ext cx="7048049" cy="859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199" i="1" spc="266">
                <a:solidFill>
                  <a:srgbClr val="000000"/>
                </a:solidFill>
                <a:latin typeface="Helvetica World Italics"/>
                <a:ea typeface="Helvetica World Italics"/>
                <a:cs typeface="Helvetica World Italics"/>
                <a:sym typeface="Helvetica World Italics"/>
              </a:rPr>
              <a:t>The hills and mountains of Dalat are covered </a:t>
            </a:r>
          </a:p>
          <a:p>
            <a:pPr algn="ctr">
              <a:lnSpc>
                <a:spcPts val="3299"/>
              </a:lnSpc>
              <a:spcBef>
                <a:spcPct val="0"/>
              </a:spcBef>
            </a:pPr>
            <a:r>
              <a:rPr lang="en-US" sz="2199" i="1" spc="266">
                <a:solidFill>
                  <a:srgbClr val="000000"/>
                </a:solidFill>
                <a:latin typeface="Helvetica World Italics"/>
                <a:ea typeface="Helvetica World Italics"/>
                <a:cs typeface="Helvetica World Italics"/>
                <a:sym typeface="Helvetica World Italics"/>
              </a:rPr>
              <a:t>with mist and drifting clouds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1902361" y="-127916"/>
            <a:ext cx="0" cy="10542832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>
            <a:grpSpLocks noChangeAspect="1"/>
          </p:cNvGrpSpPr>
          <p:nvPr/>
        </p:nvGrpSpPr>
        <p:grpSpPr>
          <a:xfrm rot="-455455">
            <a:off x="1001867" y="3549403"/>
            <a:ext cx="5256063" cy="6156273"/>
            <a:chOff x="0" y="0"/>
            <a:chExt cx="4597400" cy="5384800"/>
          </a:xfrm>
        </p:grpSpPr>
        <p:sp>
          <p:nvSpPr>
            <p:cNvPr id="4" name="Freeform 4"/>
            <p:cNvSpPr/>
            <p:nvPr/>
          </p:nvSpPr>
          <p:spPr>
            <a:xfrm>
              <a:off x="350520" y="69850"/>
              <a:ext cx="4161790" cy="4737100"/>
            </a:xfrm>
            <a:custGeom>
              <a:avLst/>
              <a:gdLst/>
              <a:ahLst/>
              <a:cxnLst/>
              <a:rect l="l" t="t" r="r" b="b"/>
              <a:pathLst>
                <a:path w="4161790" h="4737100">
                  <a:moveTo>
                    <a:pt x="4149090" y="327660"/>
                  </a:moveTo>
                  <a:lnTo>
                    <a:pt x="398780" y="1270"/>
                  </a:lnTo>
                  <a:cubicBezTo>
                    <a:pt x="391160" y="0"/>
                    <a:pt x="384810" y="6350"/>
                    <a:pt x="383540" y="13970"/>
                  </a:cubicBezTo>
                  <a:lnTo>
                    <a:pt x="1270" y="4395470"/>
                  </a:lnTo>
                  <a:cubicBezTo>
                    <a:pt x="0" y="4403090"/>
                    <a:pt x="6350" y="4409440"/>
                    <a:pt x="13970" y="4409440"/>
                  </a:cubicBezTo>
                  <a:lnTo>
                    <a:pt x="3764280" y="4735830"/>
                  </a:lnTo>
                  <a:cubicBezTo>
                    <a:pt x="3771900" y="4737100"/>
                    <a:pt x="3778250" y="4730750"/>
                    <a:pt x="3779520" y="4723130"/>
                  </a:cubicBezTo>
                  <a:lnTo>
                    <a:pt x="4161790" y="341630"/>
                  </a:lnTo>
                  <a:cubicBezTo>
                    <a:pt x="4161790" y="335280"/>
                    <a:pt x="4156710" y="328930"/>
                    <a:pt x="4149090" y="327660"/>
                  </a:cubicBezTo>
                  <a:close/>
                  <a:moveTo>
                    <a:pt x="3934460" y="529590"/>
                  </a:moveTo>
                  <a:lnTo>
                    <a:pt x="3652520" y="3763010"/>
                  </a:lnTo>
                  <a:cubicBezTo>
                    <a:pt x="3651250" y="3770630"/>
                    <a:pt x="3644900" y="3775710"/>
                    <a:pt x="3638550" y="3775710"/>
                  </a:cubicBezTo>
                  <a:lnTo>
                    <a:pt x="269240" y="3482340"/>
                  </a:lnTo>
                  <a:cubicBezTo>
                    <a:pt x="261620" y="3481070"/>
                    <a:pt x="256540" y="3474720"/>
                    <a:pt x="256540" y="3468370"/>
                  </a:cubicBezTo>
                  <a:lnTo>
                    <a:pt x="538480" y="233680"/>
                  </a:lnTo>
                  <a:cubicBezTo>
                    <a:pt x="539750" y="226060"/>
                    <a:pt x="546100" y="220980"/>
                    <a:pt x="553720" y="220980"/>
                  </a:cubicBezTo>
                  <a:lnTo>
                    <a:pt x="3921760" y="514350"/>
                  </a:lnTo>
                  <a:cubicBezTo>
                    <a:pt x="3929380" y="515620"/>
                    <a:pt x="3934460" y="521970"/>
                    <a:pt x="3934460" y="52959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605790" y="289560"/>
              <a:ext cx="3679190" cy="3557270"/>
            </a:xfrm>
            <a:custGeom>
              <a:avLst/>
              <a:gdLst/>
              <a:ahLst/>
              <a:cxnLst/>
              <a:rect l="l" t="t" r="r" b="b"/>
              <a:pathLst>
                <a:path w="3679190" h="3557270">
                  <a:moveTo>
                    <a:pt x="3666490" y="294640"/>
                  </a:moveTo>
                  <a:lnTo>
                    <a:pt x="297180" y="1270"/>
                  </a:lnTo>
                  <a:cubicBezTo>
                    <a:pt x="289560" y="0"/>
                    <a:pt x="283210" y="6350"/>
                    <a:pt x="281940" y="13970"/>
                  </a:cubicBezTo>
                  <a:lnTo>
                    <a:pt x="1270" y="3247390"/>
                  </a:lnTo>
                  <a:cubicBezTo>
                    <a:pt x="0" y="3255010"/>
                    <a:pt x="6350" y="3261360"/>
                    <a:pt x="13970" y="3262630"/>
                  </a:cubicBezTo>
                  <a:lnTo>
                    <a:pt x="3382010" y="3556000"/>
                  </a:lnTo>
                  <a:cubicBezTo>
                    <a:pt x="3389630" y="3557270"/>
                    <a:pt x="3395980" y="3550920"/>
                    <a:pt x="3397250" y="3543300"/>
                  </a:cubicBezTo>
                  <a:lnTo>
                    <a:pt x="3679190" y="309880"/>
                  </a:lnTo>
                  <a:cubicBezTo>
                    <a:pt x="3679190" y="302260"/>
                    <a:pt x="3674110" y="295910"/>
                    <a:pt x="3666490" y="294640"/>
                  </a:cubicBezTo>
                  <a:close/>
                </a:path>
              </a:pathLst>
            </a:custGeom>
            <a:blipFill>
              <a:blip r:embed="rId2"/>
              <a:stretch>
                <a:fillRect l="-22536" r="-22536"/>
              </a:stretch>
            </a:blipFill>
          </p:spPr>
        </p:sp>
        <p:sp>
          <p:nvSpPr>
            <p:cNvPr id="6" name="Freeform 6"/>
            <p:cNvSpPr/>
            <p:nvPr/>
          </p:nvSpPr>
          <p:spPr>
            <a:xfrm>
              <a:off x="877570" y="289560"/>
              <a:ext cx="3407410" cy="3554730"/>
            </a:xfrm>
            <a:custGeom>
              <a:avLst/>
              <a:gdLst/>
              <a:ahLst/>
              <a:cxnLst/>
              <a:rect l="l" t="t" r="r" b="b"/>
              <a:pathLst>
                <a:path w="3407410" h="3554730">
                  <a:moveTo>
                    <a:pt x="3407410" y="304800"/>
                  </a:moveTo>
                  <a:cubicBezTo>
                    <a:pt x="3407410" y="304800"/>
                    <a:pt x="3406140" y="297180"/>
                    <a:pt x="3395980" y="294640"/>
                  </a:cubicBezTo>
                  <a:lnTo>
                    <a:pt x="3394710" y="294640"/>
                  </a:lnTo>
                  <a:lnTo>
                    <a:pt x="3383280" y="293370"/>
                  </a:lnTo>
                  <a:lnTo>
                    <a:pt x="15240" y="0"/>
                  </a:lnTo>
                  <a:cubicBezTo>
                    <a:pt x="8890" y="0"/>
                    <a:pt x="1270" y="1270"/>
                    <a:pt x="0" y="8890"/>
                  </a:cubicBezTo>
                  <a:lnTo>
                    <a:pt x="1270" y="15240"/>
                  </a:lnTo>
                  <a:cubicBezTo>
                    <a:pt x="3810" y="12700"/>
                    <a:pt x="8890" y="10160"/>
                    <a:pt x="13970" y="10160"/>
                  </a:cubicBezTo>
                  <a:lnTo>
                    <a:pt x="3393440" y="304800"/>
                  </a:lnTo>
                  <a:lnTo>
                    <a:pt x="3398520" y="304800"/>
                  </a:lnTo>
                  <a:lnTo>
                    <a:pt x="3116580" y="3543300"/>
                  </a:lnTo>
                  <a:cubicBezTo>
                    <a:pt x="3116580" y="3548380"/>
                    <a:pt x="3114040" y="3552190"/>
                    <a:pt x="3110230" y="3554730"/>
                  </a:cubicBezTo>
                  <a:lnTo>
                    <a:pt x="3114040" y="3554730"/>
                  </a:lnTo>
                  <a:cubicBezTo>
                    <a:pt x="3120390" y="3554730"/>
                    <a:pt x="3126740" y="3550920"/>
                    <a:pt x="3126740" y="3544570"/>
                  </a:cubicBezTo>
                  <a:lnTo>
                    <a:pt x="3407410" y="30480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53060" y="4452620"/>
              <a:ext cx="3789680" cy="356870"/>
            </a:xfrm>
            <a:custGeom>
              <a:avLst/>
              <a:gdLst/>
              <a:ahLst/>
              <a:cxnLst/>
              <a:rect l="l" t="t" r="r" b="b"/>
              <a:pathLst>
                <a:path w="3789680" h="356870">
                  <a:moveTo>
                    <a:pt x="15240" y="15240"/>
                  </a:moveTo>
                  <a:cubicBezTo>
                    <a:pt x="7620" y="13970"/>
                    <a:pt x="2540" y="7620"/>
                    <a:pt x="2540" y="0"/>
                  </a:cubicBezTo>
                  <a:lnTo>
                    <a:pt x="1270" y="13970"/>
                  </a:lnTo>
                  <a:cubicBezTo>
                    <a:pt x="0" y="21590"/>
                    <a:pt x="6350" y="27940"/>
                    <a:pt x="13970" y="29210"/>
                  </a:cubicBezTo>
                  <a:lnTo>
                    <a:pt x="3780790" y="356870"/>
                  </a:lnTo>
                  <a:cubicBezTo>
                    <a:pt x="3784600" y="356870"/>
                    <a:pt x="3787140" y="355600"/>
                    <a:pt x="3789680" y="354330"/>
                  </a:cubicBezTo>
                  <a:lnTo>
                    <a:pt x="3775710" y="342900"/>
                  </a:lnTo>
                  <a:lnTo>
                    <a:pt x="15240" y="1524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53060" y="74930"/>
              <a:ext cx="396240" cy="4408170"/>
            </a:xfrm>
            <a:custGeom>
              <a:avLst/>
              <a:gdLst/>
              <a:ahLst/>
              <a:cxnLst/>
              <a:rect l="l" t="t" r="r" b="b"/>
              <a:pathLst>
                <a:path w="396240" h="4408170">
                  <a:moveTo>
                    <a:pt x="13970" y="4392930"/>
                  </a:moveTo>
                  <a:lnTo>
                    <a:pt x="396240" y="8890"/>
                  </a:lnTo>
                  <a:lnTo>
                    <a:pt x="387350" y="0"/>
                  </a:lnTo>
                  <a:cubicBezTo>
                    <a:pt x="384810" y="1270"/>
                    <a:pt x="383540" y="5080"/>
                    <a:pt x="382270" y="8890"/>
                  </a:cubicBezTo>
                  <a:lnTo>
                    <a:pt x="1270" y="4391660"/>
                  </a:lnTo>
                  <a:cubicBezTo>
                    <a:pt x="0" y="4399280"/>
                    <a:pt x="6350" y="4405630"/>
                    <a:pt x="13970" y="4406900"/>
                  </a:cubicBezTo>
                  <a:lnTo>
                    <a:pt x="27940" y="4408170"/>
                  </a:lnTo>
                  <a:cubicBezTo>
                    <a:pt x="19050" y="4406900"/>
                    <a:pt x="13970" y="4400550"/>
                    <a:pt x="13970" y="4392930"/>
                  </a:cubicBez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591820" y="292100"/>
              <a:ext cx="297180" cy="3260090"/>
            </a:xfrm>
            <a:custGeom>
              <a:avLst/>
              <a:gdLst/>
              <a:ahLst/>
              <a:cxnLst/>
              <a:rect l="l" t="t" r="r" b="b"/>
              <a:pathLst>
                <a:path w="297180" h="3260090">
                  <a:moveTo>
                    <a:pt x="15240" y="3244850"/>
                  </a:moveTo>
                  <a:lnTo>
                    <a:pt x="297180" y="11430"/>
                  </a:lnTo>
                  <a:lnTo>
                    <a:pt x="297180" y="8890"/>
                  </a:lnTo>
                  <a:lnTo>
                    <a:pt x="288290" y="0"/>
                  </a:lnTo>
                  <a:cubicBezTo>
                    <a:pt x="285750" y="2540"/>
                    <a:pt x="283210" y="5080"/>
                    <a:pt x="283210" y="10160"/>
                  </a:cubicBezTo>
                  <a:lnTo>
                    <a:pt x="1270" y="3243580"/>
                  </a:lnTo>
                  <a:cubicBezTo>
                    <a:pt x="0" y="3251200"/>
                    <a:pt x="6350" y="3257550"/>
                    <a:pt x="13970" y="3258820"/>
                  </a:cubicBezTo>
                  <a:lnTo>
                    <a:pt x="27940" y="3260090"/>
                  </a:lnTo>
                  <a:cubicBezTo>
                    <a:pt x="20320" y="3258820"/>
                    <a:pt x="13970" y="3252470"/>
                    <a:pt x="15240" y="3244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593090" y="3526790"/>
              <a:ext cx="3404870" cy="322580"/>
            </a:xfrm>
            <a:custGeom>
              <a:avLst/>
              <a:gdLst/>
              <a:ahLst/>
              <a:cxnLst/>
              <a:rect l="l" t="t" r="r" b="b"/>
              <a:pathLst>
                <a:path w="3404870" h="322580">
                  <a:moveTo>
                    <a:pt x="3399790" y="308610"/>
                  </a:moveTo>
                  <a:lnTo>
                    <a:pt x="3395980" y="308610"/>
                  </a:lnTo>
                  <a:lnTo>
                    <a:pt x="15240" y="13970"/>
                  </a:lnTo>
                  <a:cubicBezTo>
                    <a:pt x="7620" y="12700"/>
                    <a:pt x="2540" y="6350"/>
                    <a:pt x="2540" y="0"/>
                  </a:cubicBezTo>
                  <a:lnTo>
                    <a:pt x="1270" y="13970"/>
                  </a:lnTo>
                  <a:cubicBezTo>
                    <a:pt x="0" y="21590"/>
                    <a:pt x="6350" y="27940"/>
                    <a:pt x="13970" y="29210"/>
                  </a:cubicBezTo>
                  <a:lnTo>
                    <a:pt x="3394710" y="322580"/>
                  </a:lnTo>
                  <a:cubicBezTo>
                    <a:pt x="3398520" y="322580"/>
                    <a:pt x="3402330" y="321310"/>
                    <a:pt x="3404870" y="318770"/>
                  </a:cubicBezTo>
                  <a:lnTo>
                    <a:pt x="3399790" y="3086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749300" y="8001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0" y="3810"/>
                  </a:moveTo>
                  <a:lnTo>
                    <a:pt x="1270" y="0"/>
                  </a:lnTo>
                  <a:cubicBezTo>
                    <a:pt x="0" y="1270"/>
                    <a:pt x="0" y="2540"/>
                    <a:pt x="0" y="3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741680" y="71120"/>
              <a:ext cx="3789680" cy="355600"/>
            </a:xfrm>
            <a:custGeom>
              <a:avLst/>
              <a:gdLst/>
              <a:ahLst/>
              <a:cxnLst/>
              <a:rect l="l" t="t" r="r" b="b"/>
              <a:pathLst>
                <a:path w="3789680" h="355600">
                  <a:moveTo>
                    <a:pt x="3776980" y="327660"/>
                  </a:moveTo>
                  <a:lnTo>
                    <a:pt x="22860" y="1270"/>
                  </a:lnTo>
                  <a:lnTo>
                    <a:pt x="10160" y="0"/>
                  </a:lnTo>
                  <a:cubicBezTo>
                    <a:pt x="6350" y="0"/>
                    <a:pt x="2540" y="1270"/>
                    <a:pt x="0" y="3810"/>
                  </a:cubicBezTo>
                  <a:lnTo>
                    <a:pt x="7620" y="12700"/>
                  </a:lnTo>
                  <a:lnTo>
                    <a:pt x="8890" y="12700"/>
                  </a:lnTo>
                  <a:lnTo>
                    <a:pt x="3775710" y="340360"/>
                  </a:lnTo>
                  <a:cubicBezTo>
                    <a:pt x="3783330" y="341630"/>
                    <a:pt x="3788410" y="347980"/>
                    <a:pt x="3788410" y="355600"/>
                  </a:cubicBezTo>
                  <a:lnTo>
                    <a:pt x="3789680" y="341630"/>
                  </a:lnTo>
                  <a:cubicBezTo>
                    <a:pt x="3789680" y="335280"/>
                    <a:pt x="3784600" y="328930"/>
                    <a:pt x="3776980" y="3276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4130040" y="408940"/>
              <a:ext cx="400050" cy="4396740"/>
            </a:xfrm>
            <a:custGeom>
              <a:avLst/>
              <a:gdLst/>
              <a:ahLst/>
              <a:cxnLst/>
              <a:rect l="l" t="t" r="r" b="b"/>
              <a:pathLst>
                <a:path w="400050" h="4396740">
                  <a:moveTo>
                    <a:pt x="19050" y="4387850"/>
                  </a:moveTo>
                  <a:lnTo>
                    <a:pt x="400050" y="13970"/>
                  </a:lnTo>
                  <a:cubicBezTo>
                    <a:pt x="400050" y="13970"/>
                    <a:pt x="392430" y="5080"/>
                    <a:pt x="389890" y="2540"/>
                  </a:cubicBezTo>
                  <a:cubicBezTo>
                    <a:pt x="389890" y="2540"/>
                    <a:pt x="387350" y="0"/>
                    <a:pt x="382270" y="0"/>
                  </a:cubicBezTo>
                  <a:lnTo>
                    <a:pt x="0" y="4385310"/>
                  </a:lnTo>
                  <a:lnTo>
                    <a:pt x="13970" y="4396740"/>
                  </a:lnTo>
                  <a:cubicBezTo>
                    <a:pt x="16510" y="4395470"/>
                    <a:pt x="19050" y="4391660"/>
                    <a:pt x="19050" y="4387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78740" y="900430"/>
              <a:ext cx="3792220" cy="4425950"/>
            </a:xfrm>
            <a:custGeom>
              <a:avLst/>
              <a:gdLst/>
              <a:ahLst/>
              <a:cxnLst/>
              <a:rect l="l" t="t" r="r" b="b"/>
              <a:pathLst>
                <a:path w="3792220" h="4425950">
                  <a:moveTo>
                    <a:pt x="377825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3778250" y="4425950"/>
                  </a:lnTo>
                  <a:cubicBezTo>
                    <a:pt x="3785870" y="4425950"/>
                    <a:pt x="3792220" y="4419600"/>
                    <a:pt x="3792220" y="4411980"/>
                  </a:cubicBezTo>
                  <a:lnTo>
                    <a:pt x="3792220" y="12700"/>
                  </a:lnTo>
                  <a:cubicBezTo>
                    <a:pt x="3792220" y="5080"/>
                    <a:pt x="3785870" y="0"/>
                    <a:pt x="3778250" y="0"/>
                  </a:cubicBezTo>
                  <a:close/>
                  <a:moveTo>
                    <a:pt x="3582670" y="218440"/>
                  </a:moveTo>
                  <a:lnTo>
                    <a:pt x="3582670" y="3464560"/>
                  </a:lnTo>
                  <a:cubicBezTo>
                    <a:pt x="3582670" y="3472180"/>
                    <a:pt x="3576320" y="3478530"/>
                    <a:pt x="3568700" y="3478530"/>
                  </a:cubicBezTo>
                  <a:lnTo>
                    <a:pt x="186690" y="3478530"/>
                  </a:lnTo>
                  <a:cubicBezTo>
                    <a:pt x="179070" y="3478530"/>
                    <a:pt x="172720" y="3472180"/>
                    <a:pt x="172720" y="3464560"/>
                  </a:cubicBezTo>
                  <a:lnTo>
                    <a:pt x="172720" y="218440"/>
                  </a:lnTo>
                  <a:cubicBezTo>
                    <a:pt x="172720" y="210820"/>
                    <a:pt x="179070" y="204470"/>
                    <a:pt x="186690" y="204470"/>
                  </a:cubicBezTo>
                  <a:lnTo>
                    <a:pt x="3568700" y="204470"/>
                  </a:lnTo>
                  <a:cubicBezTo>
                    <a:pt x="3576320" y="204470"/>
                    <a:pt x="3582670" y="210820"/>
                    <a:pt x="3582670" y="21844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251460" y="1104900"/>
              <a:ext cx="3409950" cy="3274060"/>
            </a:xfrm>
            <a:custGeom>
              <a:avLst/>
              <a:gdLst/>
              <a:ahLst/>
              <a:cxnLst/>
              <a:rect l="l" t="t" r="r" b="b"/>
              <a:pathLst>
                <a:path w="3409950" h="3274060">
                  <a:moveTo>
                    <a:pt x="339598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3260090"/>
                  </a:lnTo>
                  <a:cubicBezTo>
                    <a:pt x="0" y="3267710"/>
                    <a:pt x="6350" y="3274060"/>
                    <a:pt x="13970" y="3274060"/>
                  </a:cubicBezTo>
                  <a:lnTo>
                    <a:pt x="3395980" y="3274060"/>
                  </a:lnTo>
                  <a:cubicBezTo>
                    <a:pt x="3403600" y="3274060"/>
                    <a:pt x="3409950" y="3267710"/>
                    <a:pt x="3409950" y="3260090"/>
                  </a:cubicBezTo>
                  <a:lnTo>
                    <a:pt x="3409950" y="13970"/>
                  </a:lnTo>
                  <a:cubicBezTo>
                    <a:pt x="3409950" y="6350"/>
                    <a:pt x="3403600" y="0"/>
                    <a:pt x="3395980" y="0"/>
                  </a:cubicBezTo>
                  <a:close/>
                </a:path>
              </a:pathLst>
            </a:custGeom>
            <a:blipFill>
              <a:blip r:embed="rId3"/>
              <a:stretch>
                <a:fillRect l="-46016" t="-99343" r="-58413" b="-120228"/>
              </a:stretch>
            </a:blipFill>
          </p:spPr>
        </p:sp>
        <p:sp>
          <p:nvSpPr>
            <p:cNvPr id="17" name="Freeform 17"/>
            <p:cNvSpPr/>
            <p:nvPr/>
          </p:nvSpPr>
          <p:spPr>
            <a:xfrm>
              <a:off x="240030" y="1106170"/>
              <a:ext cx="3421380" cy="3274060"/>
            </a:xfrm>
            <a:custGeom>
              <a:avLst/>
              <a:gdLst/>
              <a:ahLst/>
              <a:cxnLst/>
              <a:rect l="l" t="t" r="r" b="b"/>
              <a:pathLst>
                <a:path w="3421380" h="3274060">
                  <a:moveTo>
                    <a:pt x="3421380" y="8890"/>
                  </a:moveTo>
                  <a:cubicBezTo>
                    <a:pt x="3421380" y="8890"/>
                    <a:pt x="3418840" y="1270"/>
                    <a:pt x="3408680" y="0"/>
                  </a:cubicBezTo>
                  <a:lnTo>
                    <a:pt x="13970" y="0"/>
                  </a:lnTo>
                  <a:cubicBezTo>
                    <a:pt x="7620" y="0"/>
                    <a:pt x="0" y="2540"/>
                    <a:pt x="0" y="10160"/>
                  </a:cubicBezTo>
                  <a:lnTo>
                    <a:pt x="2540" y="16510"/>
                  </a:lnTo>
                  <a:cubicBezTo>
                    <a:pt x="5080" y="12700"/>
                    <a:pt x="10160" y="11430"/>
                    <a:pt x="13970" y="11430"/>
                  </a:cubicBezTo>
                  <a:lnTo>
                    <a:pt x="3411220" y="11430"/>
                  </a:lnTo>
                  <a:lnTo>
                    <a:pt x="3411220" y="3262630"/>
                  </a:lnTo>
                  <a:cubicBezTo>
                    <a:pt x="3411220" y="3267710"/>
                    <a:pt x="3408680" y="3271520"/>
                    <a:pt x="3406140" y="3274060"/>
                  </a:cubicBezTo>
                  <a:lnTo>
                    <a:pt x="3409950" y="3274060"/>
                  </a:lnTo>
                  <a:cubicBezTo>
                    <a:pt x="3416300" y="3274060"/>
                    <a:pt x="3421380" y="3268980"/>
                    <a:pt x="3421380" y="3262630"/>
                  </a:cubicBezTo>
                  <a:lnTo>
                    <a:pt x="3421380" y="889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81280" y="5299710"/>
              <a:ext cx="3804920" cy="27940"/>
            </a:xfrm>
            <a:custGeom>
              <a:avLst/>
              <a:gdLst/>
              <a:ahLst/>
              <a:cxnLst/>
              <a:rect l="l" t="t" r="r" b="b"/>
              <a:pathLst>
                <a:path w="3804920" h="27940">
                  <a:moveTo>
                    <a:pt x="13970" y="13970"/>
                  </a:moveTo>
                  <a:cubicBezTo>
                    <a:pt x="6350" y="13970"/>
                    <a:pt x="0" y="7620"/>
                    <a:pt x="0" y="0"/>
                  </a:cubicBezTo>
                  <a:lnTo>
                    <a:pt x="0" y="13970"/>
                  </a:lnTo>
                  <a:cubicBezTo>
                    <a:pt x="0" y="21590"/>
                    <a:pt x="6350" y="27940"/>
                    <a:pt x="13970" y="27940"/>
                  </a:cubicBezTo>
                  <a:lnTo>
                    <a:pt x="3796030" y="27940"/>
                  </a:lnTo>
                  <a:cubicBezTo>
                    <a:pt x="3799840" y="27940"/>
                    <a:pt x="3802380" y="26670"/>
                    <a:pt x="3804920" y="24130"/>
                  </a:cubicBezTo>
                  <a:lnTo>
                    <a:pt x="3790950" y="13970"/>
                  </a:lnTo>
                  <a:lnTo>
                    <a:pt x="13970" y="1397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81280" y="904240"/>
              <a:ext cx="27940" cy="4422140"/>
            </a:xfrm>
            <a:custGeom>
              <a:avLst/>
              <a:gdLst/>
              <a:ahLst/>
              <a:cxnLst/>
              <a:rect l="l" t="t" r="r" b="b"/>
              <a:pathLst>
                <a:path w="27940" h="4422140">
                  <a:moveTo>
                    <a:pt x="12700" y="4409440"/>
                  </a:moveTo>
                  <a:lnTo>
                    <a:pt x="12700" y="8890"/>
                  </a:lnTo>
                  <a:lnTo>
                    <a:pt x="3810" y="0"/>
                  </a:lnTo>
                  <a:cubicBezTo>
                    <a:pt x="1270" y="2540"/>
                    <a:pt x="0" y="5080"/>
                    <a:pt x="0" y="8890"/>
                  </a:cubicBezTo>
                  <a:lnTo>
                    <a:pt x="0" y="4408170"/>
                  </a:lnTo>
                  <a:cubicBezTo>
                    <a:pt x="0" y="4415790"/>
                    <a:pt x="6350" y="4422140"/>
                    <a:pt x="13970" y="4422140"/>
                  </a:cubicBezTo>
                  <a:lnTo>
                    <a:pt x="27940" y="4422140"/>
                  </a:lnTo>
                  <a:cubicBezTo>
                    <a:pt x="19050" y="4422140"/>
                    <a:pt x="12700" y="4415790"/>
                    <a:pt x="12700" y="4409440"/>
                  </a:cubicBez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38760" y="1108710"/>
              <a:ext cx="27940" cy="3270250"/>
            </a:xfrm>
            <a:custGeom>
              <a:avLst/>
              <a:gdLst/>
              <a:ahLst/>
              <a:cxnLst/>
              <a:rect l="l" t="t" r="r" b="b"/>
              <a:pathLst>
                <a:path w="27940" h="3270250">
                  <a:moveTo>
                    <a:pt x="12700" y="3256280"/>
                  </a:moveTo>
                  <a:lnTo>
                    <a:pt x="12700" y="7620"/>
                  </a:lnTo>
                  <a:lnTo>
                    <a:pt x="3810" y="0"/>
                  </a:lnTo>
                  <a:cubicBezTo>
                    <a:pt x="1270" y="2540"/>
                    <a:pt x="0" y="6350"/>
                    <a:pt x="0" y="10160"/>
                  </a:cubicBezTo>
                  <a:lnTo>
                    <a:pt x="0" y="3256280"/>
                  </a:lnTo>
                  <a:cubicBezTo>
                    <a:pt x="0" y="3263900"/>
                    <a:pt x="6350" y="3270250"/>
                    <a:pt x="13970" y="3270250"/>
                  </a:cubicBezTo>
                  <a:lnTo>
                    <a:pt x="27940" y="3270250"/>
                  </a:lnTo>
                  <a:cubicBezTo>
                    <a:pt x="19050" y="3270250"/>
                    <a:pt x="12700" y="3263900"/>
                    <a:pt x="12700" y="32562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240030" y="4354830"/>
              <a:ext cx="3417570" cy="27940"/>
            </a:xfrm>
            <a:custGeom>
              <a:avLst/>
              <a:gdLst/>
              <a:ahLst/>
              <a:cxnLst/>
              <a:rect l="l" t="t" r="r" b="b"/>
              <a:pathLst>
                <a:path w="3417570" h="27940">
                  <a:moveTo>
                    <a:pt x="3411220" y="12700"/>
                  </a:moveTo>
                  <a:cubicBezTo>
                    <a:pt x="3409950" y="12700"/>
                    <a:pt x="3408680" y="13970"/>
                    <a:pt x="3407410" y="13970"/>
                  </a:cubicBezTo>
                  <a:lnTo>
                    <a:pt x="13970" y="13970"/>
                  </a:lnTo>
                  <a:cubicBezTo>
                    <a:pt x="6350" y="13970"/>
                    <a:pt x="0" y="7620"/>
                    <a:pt x="0" y="0"/>
                  </a:cubicBezTo>
                  <a:lnTo>
                    <a:pt x="0" y="13970"/>
                  </a:lnTo>
                  <a:cubicBezTo>
                    <a:pt x="0" y="21590"/>
                    <a:pt x="6350" y="27940"/>
                    <a:pt x="13970" y="27940"/>
                  </a:cubicBezTo>
                  <a:lnTo>
                    <a:pt x="3407410" y="27940"/>
                  </a:lnTo>
                  <a:cubicBezTo>
                    <a:pt x="3411220" y="27940"/>
                    <a:pt x="3415030" y="25400"/>
                    <a:pt x="3417570" y="22860"/>
                  </a:cubicBezTo>
                  <a:lnTo>
                    <a:pt x="341122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93980" y="90932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0" y="3810"/>
                  </a:moveTo>
                  <a:lnTo>
                    <a:pt x="1270" y="0"/>
                  </a:lnTo>
                  <a:cubicBezTo>
                    <a:pt x="0" y="1270"/>
                    <a:pt x="0" y="2540"/>
                    <a:pt x="0" y="3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85090" y="899160"/>
              <a:ext cx="3806190" cy="27940"/>
            </a:xfrm>
            <a:custGeom>
              <a:avLst/>
              <a:gdLst/>
              <a:ahLst/>
              <a:cxnLst/>
              <a:rect l="l" t="t" r="r" b="b"/>
              <a:pathLst>
                <a:path w="3806190" h="27940">
                  <a:moveTo>
                    <a:pt x="3790950" y="0"/>
                  </a:moveTo>
                  <a:lnTo>
                    <a:pt x="10160" y="0"/>
                  </a:lnTo>
                  <a:cubicBezTo>
                    <a:pt x="6350" y="0"/>
                    <a:pt x="2540" y="2540"/>
                    <a:pt x="0" y="5080"/>
                  </a:cubicBezTo>
                  <a:lnTo>
                    <a:pt x="8890" y="13970"/>
                  </a:lnTo>
                  <a:lnTo>
                    <a:pt x="3792220" y="13970"/>
                  </a:lnTo>
                  <a:cubicBezTo>
                    <a:pt x="3799840" y="13970"/>
                    <a:pt x="3806190" y="20320"/>
                    <a:pt x="3806190" y="27940"/>
                  </a:cubicBezTo>
                  <a:lnTo>
                    <a:pt x="3806190" y="13970"/>
                  </a:lnTo>
                  <a:cubicBezTo>
                    <a:pt x="3804920" y="6350"/>
                    <a:pt x="3798570" y="0"/>
                    <a:pt x="37909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3869690" y="910590"/>
              <a:ext cx="20320" cy="4413250"/>
            </a:xfrm>
            <a:custGeom>
              <a:avLst/>
              <a:gdLst/>
              <a:ahLst/>
              <a:cxnLst/>
              <a:rect l="l" t="t" r="r" b="b"/>
              <a:pathLst>
                <a:path w="20320" h="4413250">
                  <a:moveTo>
                    <a:pt x="20320" y="4401820"/>
                  </a:moveTo>
                  <a:lnTo>
                    <a:pt x="20320" y="12700"/>
                  </a:lnTo>
                  <a:cubicBezTo>
                    <a:pt x="20320" y="12700"/>
                    <a:pt x="11430" y="5080"/>
                    <a:pt x="8890" y="2540"/>
                  </a:cubicBezTo>
                  <a:cubicBezTo>
                    <a:pt x="8890" y="2540"/>
                    <a:pt x="6350" y="0"/>
                    <a:pt x="0" y="0"/>
                  </a:cubicBezTo>
                  <a:lnTo>
                    <a:pt x="0" y="4403090"/>
                  </a:lnTo>
                  <a:lnTo>
                    <a:pt x="15240" y="4413250"/>
                  </a:lnTo>
                  <a:cubicBezTo>
                    <a:pt x="19050" y="4410710"/>
                    <a:pt x="20320" y="4406900"/>
                    <a:pt x="20320" y="44018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6" name="Freeform 26"/>
          <p:cNvSpPr/>
          <p:nvPr/>
        </p:nvSpPr>
        <p:spPr>
          <a:xfrm>
            <a:off x="1246039" y="3407818"/>
            <a:ext cx="4767719" cy="6356958"/>
          </a:xfrm>
          <a:custGeom>
            <a:avLst/>
            <a:gdLst/>
            <a:ahLst/>
            <a:cxnLst/>
            <a:rect l="l" t="t" r="r" b="b"/>
            <a:pathLst>
              <a:path w="4767719" h="6356958">
                <a:moveTo>
                  <a:pt x="0" y="0"/>
                </a:moveTo>
                <a:lnTo>
                  <a:pt x="4767719" y="0"/>
                </a:lnTo>
                <a:lnTo>
                  <a:pt x="4767719" y="6356959"/>
                </a:lnTo>
                <a:lnTo>
                  <a:pt x="0" y="63569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028700" y="1143000"/>
            <a:ext cx="5202397" cy="2264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6"/>
              </a:lnSpc>
            </a:pPr>
            <a:r>
              <a:rPr lang="en-US" sz="5916" spc="2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SOME OF MY KEY LIFE MOMENTS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059523" y="6769434"/>
            <a:ext cx="5202397" cy="42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00"/>
              </a:lnSpc>
            </a:pPr>
            <a:r>
              <a:rPr lang="en-US" sz="3200" i="1" spc="16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Reseach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651812" y="4233916"/>
            <a:ext cx="5202397" cy="42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3200" i="1" spc="16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Dalat University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980947" y="1537861"/>
            <a:ext cx="5202397" cy="42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00"/>
              </a:lnSpc>
            </a:pPr>
            <a:r>
              <a:rPr lang="en-US" sz="3200" i="1" spc="16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Major</a:t>
            </a:r>
          </a:p>
        </p:txBody>
      </p:sp>
      <p:sp>
        <p:nvSpPr>
          <p:cNvPr id="33" name="TextBox 33"/>
          <p:cNvSpPr txBox="1"/>
          <p:nvPr/>
        </p:nvSpPr>
        <p:spPr>
          <a:xfrm rot="-477510">
            <a:off x="1595836" y="8873218"/>
            <a:ext cx="3857848" cy="378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00"/>
              </a:lnSpc>
            </a:pPr>
            <a:r>
              <a:rPr lang="en-US" sz="2900" i="1" spc="14">
                <a:solidFill>
                  <a:srgbClr val="2B2C30"/>
                </a:solidFill>
                <a:latin typeface="Playfair Display Italics"/>
                <a:ea typeface="Playfair Display Italics"/>
                <a:cs typeface="Playfair Display Italics"/>
                <a:sym typeface="Playfair Display Italics"/>
              </a:rPr>
              <a:t>2025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059523" y="7257044"/>
            <a:ext cx="5202397" cy="39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299"/>
              </a:lnSpc>
            </a:pPr>
            <a:r>
              <a:rPr lang="en-US" sz="2199" spc="266">
                <a:solidFill>
                  <a:srgbClr val="2B2C3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Physics, Monitirng environmental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560302" y="4735549"/>
            <a:ext cx="5202397" cy="39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99"/>
              </a:lnSpc>
            </a:pPr>
            <a:r>
              <a:rPr lang="en-US" sz="2199" spc="266">
                <a:solidFill>
                  <a:srgbClr val="2B2C3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2012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153400" y="2135620"/>
            <a:ext cx="5202397" cy="3924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99"/>
              </a:lnSpc>
            </a:pPr>
            <a:r>
              <a:rPr lang="en-US" sz="2199" spc="266">
                <a:solidFill>
                  <a:srgbClr val="2B2C3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Physics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219071">
            <a:off x="12214897" y="-411811"/>
            <a:ext cx="6342139" cy="7428362"/>
            <a:chOff x="0" y="0"/>
            <a:chExt cx="4597400" cy="5384800"/>
          </a:xfrm>
        </p:grpSpPr>
        <p:sp>
          <p:nvSpPr>
            <p:cNvPr id="3" name="Freeform 3"/>
            <p:cNvSpPr/>
            <p:nvPr/>
          </p:nvSpPr>
          <p:spPr>
            <a:xfrm>
              <a:off x="350520" y="69850"/>
              <a:ext cx="4161790" cy="4737100"/>
            </a:xfrm>
            <a:custGeom>
              <a:avLst/>
              <a:gdLst/>
              <a:ahLst/>
              <a:cxnLst/>
              <a:rect l="l" t="t" r="r" b="b"/>
              <a:pathLst>
                <a:path w="4161790" h="4737100">
                  <a:moveTo>
                    <a:pt x="4149090" y="327660"/>
                  </a:moveTo>
                  <a:lnTo>
                    <a:pt x="398780" y="1270"/>
                  </a:lnTo>
                  <a:cubicBezTo>
                    <a:pt x="391160" y="0"/>
                    <a:pt x="384810" y="6350"/>
                    <a:pt x="383540" y="13970"/>
                  </a:cubicBezTo>
                  <a:lnTo>
                    <a:pt x="1270" y="4395470"/>
                  </a:lnTo>
                  <a:cubicBezTo>
                    <a:pt x="0" y="4403090"/>
                    <a:pt x="6350" y="4409440"/>
                    <a:pt x="13970" y="4409440"/>
                  </a:cubicBezTo>
                  <a:lnTo>
                    <a:pt x="3764280" y="4735830"/>
                  </a:lnTo>
                  <a:cubicBezTo>
                    <a:pt x="3771900" y="4737100"/>
                    <a:pt x="3778250" y="4730750"/>
                    <a:pt x="3779520" y="4723130"/>
                  </a:cubicBezTo>
                  <a:lnTo>
                    <a:pt x="4161790" y="341630"/>
                  </a:lnTo>
                  <a:cubicBezTo>
                    <a:pt x="4161790" y="335280"/>
                    <a:pt x="4156710" y="328930"/>
                    <a:pt x="4149090" y="327660"/>
                  </a:cubicBezTo>
                  <a:close/>
                  <a:moveTo>
                    <a:pt x="3934460" y="529590"/>
                  </a:moveTo>
                  <a:lnTo>
                    <a:pt x="3652520" y="3763010"/>
                  </a:lnTo>
                  <a:cubicBezTo>
                    <a:pt x="3651250" y="3770630"/>
                    <a:pt x="3644900" y="3775710"/>
                    <a:pt x="3638550" y="3775710"/>
                  </a:cubicBezTo>
                  <a:lnTo>
                    <a:pt x="269240" y="3482340"/>
                  </a:lnTo>
                  <a:cubicBezTo>
                    <a:pt x="261620" y="3481070"/>
                    <a:pt x="256540" y="3474720"/>
                    <a:pt x="256540" y="3468370"/>
                  </a:cubicBezTo>
                  <a:lnTo>
                    <a:pt x="538480" y="233680"/>
                  </a:lnTo>
                  <a:cubicBezTo>
                    <a:pt x="539750" y="226060"/>
                    <a:pt x="546100" y="220980"/>
                    <a:pt x="553720" y="220980"/>
                  </a:cubicBezTo>
                  <a:lnTo>
                    <a:pt x="3921760" y="514350"/>
                  </a:lnTo>
                  <a:cubicBezTo>
                    <a:pt x="3929380" y="515620"/>
                    <a:pt x="3934460" y="521970"/>
                    <a:pt x="3934460" y="52959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05790" y="289560"/>
              <a:ext cx="3679190" cy="3557270"/>
            </a:xfrm>
            <a:custGeom>
              <a:avLst/>
              <a:gdLst/>
              <a:ahLst/>
              <a:cxnLst/>
              <a:rect l="l" t="t" r="r" b="b"/>
              <a:pathLst>
                <a:path w="3679190" h="3557270">
                  <a:moveTo>
                    <a:pt x="3666490" y="294640"/>
                  </a:moveTo>
                  <a:lnTo>
                    <a:pt x="297180" y="1270"/>
                  </a:lnTo>
                  <a:cubicBezTo>
                    <a:pt x="289560" y="0"/>
                    <a:pt x="283210" y="6350"/>
                    <a:pt x="281940" y="13970"/>
                  </a:cubicBezTo>
                  <a:lnTo>
                    <a:pt x="1270" y="3247390"/>
                  </a:lnTo>
                  <a:cubicBezTo>
                    <a:pt x="0" y="3255010"/>
                    <a:pt x="6350" y="3261360"/>
                    <a:pt x="13970" y="3262630"/>
                  </a:cubicBezTo>
                  <a:lnTo>
                    <a:pt x="3382010" y="3556000"/>
                  </a:lnTo>
                  <a:cubicBezTo>
                    <a:pt x="3389630" y="3557270"/>
                    <a:pt x="3395980" y="3550920"/>
                    <a:pt x="3397250" y="3543300"/>
                  </a:cubicBezTo>
                  <a:lnTo>
                    <a:pt x="3679190" y="309880"/>
                  </a:lnTo>
                  <a:cubicBezTo>
                    <a:pt x="3679190" y="302260"/>
                    <a:pt x="3674110" y="295910"/>
                    <a:pt x="3666490" y="294640"/>
                  </a:cubicBezTo>
                  <a:close/>
                </a:path>
              </a:pathLst>
            </a:custGeom>
            <a:blipFill>
              <a:blip r:embed="rId2"/>
              <a:stretch>
                <a:fillRect l="-22536" r="-22536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77570" y="289560"/>
              <a:ext cx="3407410" cy="3554730"/>
            </a:xfrm>
            <a:custGeom>
              <a:avLst/>
              <a:gdLst/>
              <a:ahLst/>
              <a:cxnLst/>
              <a:rect l="l" t="t" r="r" b="b"/>
              <a:pathLst>
                <a:path w="3407410" h="3554730">
                  <a:moveTo>
                    <a:pt x="3407410" y="304800"/>
                  </a:moveTo>
                  <a:cubicBezTo>
                    <a:pt x="3407410" y="304800"/>
                    <a:pt x="3406140" y="297180"/>
                    <a:pt x="3395980" y="294640"/>
                  </a:cubicBezTo>
                  <a:lnTo>
                    <a:pt x="3394710" y="294640"/>
                  </a:lnTo>
                  <a:lnTo>
                    <a:pt x="3383280" y="293370"/>
                  </a:lnTo>
                  <a:lnTo>
                    <a:pt x="15240" y="0"/>
                  </a:lnTo>
                  <a:cubicBezTo>
                    <a:pt x="8890" y="0"/>
                    <a:pt x="1270" y="1270"/>
                    <a:pt x="0" y="8890"/>
                  </a:cubicBezTo>
                  <a:lnTo>
                    <a:pt x="1270" y="15240"/>
                  </a:lnTo>
                  <a:cubicBezTo>
                    <a:pt x="3810" y="12700"/>
                    <a:pt x="8890" y="10160"/>
                    <a:pt x="13970" y="10160"/>
                  </a:cubicBezTo>
                  <a:lnTo>
                    <a:pt x="3393440" y="304800"/>
                  </a:lnTo>
                  <a:lnTo>
                    <a:pt x="3398520" y="304800"/>
                  </a:lnTo>
                  <a:lnTo>
                    <a:pt x="3116580" y="3543300"/>
                  </a:lnTo>
                  <a:cubicBezTo>
                    <a:pt x="3116580" y="3548380"/>
                    <a:pt x="3114040" y="3552190"/>
                    <a:pt x="3110230" y="3554730"/>
                  </a:cubicBezTo>
                  <a:lnTo>
                    <a:pt x="3114040" y="3554730"/>
                  </a:lnTo>
                  <a:cubicBezTo>
                    <a:pt x="3120390" y="3554730"/>
                    <a:pt x="3126740" y="3550920"/>
                    <a:pt x="3126740" y="3544570"/>
                  </a:cubicBezTo>
                  <a:lnTo>
                    <a:pt x="3407410" y="30480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53060" y="4452620"/>
              <a:ext cx="3789680" cy="356870"/>
            </a:xfrm>
            <a:custGeom>
              <a:avLst/>
              <a:gdLst/>
              <a:ahLst/>
              <a:cxnLst/>
              <a:rect l="l" t="t" r="r" b="b"/>
              <a:pathLst>
                <a:path w="3789680" h="356870">
                  <a:moveTo>
                    <a:pt x="15240" y="15240"/>
                  </a:moveTo>
                  <a:cubicBezTo>
                    <a:pt x="7620" y="13970"/>
                    <a:pt x="2540" y="7620"/>
                    <a:pt x="2540" y="0"/>
                  </a:cubicBezTo>
                  <a:lnTo>
                    <a:pt x="1270" y="13970"/>
                  </a:lnTo>
                  <a:cubicBezTo>
                    <a:pt x="0" y="21590"/>
                    <a:pt x="6350" y="27940"/>
                    <a:pt x="13970" y="29210"/>
                  </a:cubicBezTo>
                  <a:lnTo>
                    <a:pt x="3780790" y="356870"/>
                  </a:lnTo>
                  <a:cubicBezTo>
                    <a:pt x="3784600" y="356870"/>
                    <a:pt x="3787140" y="355600"/>
                    <a:pt x="3789680" y="354330"/>
                  </a:cubicBezTo>
                  <a:lnTo>
                    <a:pt x="3775710" y="342900"/>
                  </a:lnTo>
                  <a:lnTo>
                    <a:pt x="15240" y="1524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53060" y="74930"/>
              <a:ext cx="396240" cy="4408170"/>
            </a:xfrm>
            <a:custGeom>
              <a:avLst/>
              <a:gdLst/>
              <a:ahLst/>
              <a:cxnLst/>
              <a:rect l="l" t="t" r="r" b="b"/>
              <a:pathLst>
                <a:path w="396240" h="4408170">
                  <a:moveTo>
                    <a:pt x="13970" y="4392930"/>
                  </a:moveTo>
                  <a:lnTo>
                    <a:pt x="396240" y="8890"/>
                  </a:lnTo>
                  <a:lnTo>
                    <a:pt x="387350" y="0"/>
                  </a:lnTo>
                  <a:cubicBezTo>
                    <a:pt x="384810" y="1270"/>
                    <a:pt x="383540" y="5080"/>
                    <a:pt x="382270" y="8890"/>
                  </a:cubicBezTo>
                  <a:lnTo>
                    <a:pt x="1270" y="4391660"/>
                  </a:lnTo>
                  <a:cubicBezTo>
                    <a:pt x="0" y="4399280"/>
                    <a:pt x="6350" y="4405630"/>
                    <a:pt x="13970" y="4406900"/>
                  </a:cubicBezTo>
                  <a:lnTo>
                    <a:pt x="27940" y="4408170"/>
                  </a:lnTo>
                  <a:cubicBezTo>
                    <a:pt x="19050" y="4406900"/>
                    <a:pt x="13970" y="4400550"/>
                    <a:pt x="13970" y="4392930"/>
                  </a:cubicBez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591820" y="292100"/>
              <a:ext cx="297180" cy="3260090"/>
            </a:xfrm>
            <a:custGeom>
              <a:avLst/>
              <a:gdLst/>
              <a:ahLst/>
              <a:cxnLst/>
              <a:rect l="l" t="t" r="r" b="b"/>
              <a:pathLst>
                <a:path w="297180" h="3260090">
                  <a:moveTo>
                    <a:pt x="15240" y="3244850"/>
                  </a:moveTo>
                  <a:lnTo>
                    <a:pt x="297180" y="11430"/>
                  </a:lnTo>
                  <a:lnTo>
                    <a:pt x="297180" y="8890"/>
                  </a:lnTo>
                  <a:lnTo>
                    <a:pt x="288290" y="0"/>
                  </a:lnTo>
                  <a:cubicBezTo>
                    <a:pt x="285750" y="2540"/>
                    <a:pt x="283210" y="5080"/>
                    <a:pt x="283210" y="10160"/>
                  </a:cubicBezTo>
                  <a:lnTo>
                    <a:pt x="1270" y="3243580"/>
                  </a:lnTo>
                  <a:cubicBezTo>
                    <a:pt x="0" y="3251200"/>
                    <a:pt x="6350" y="3257550"/>
                    <a:pt x="13970" y="3258820"/>
                  </a:cubicBezTo>
                  <a:lnTo>
                    <a:pt x="27940" y="3260090"/>
                  </a:lnTo>
                  <a:cubicBezTo>
                    <a:pt x="20320" y="3258820"/>
                    <a:pt x="13970" y="3252470"/>
                    <a:pt x="15240" y="3244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593090" y="3526790"/>
              <a:ext cx="3404870" cy="322580"/>
            </a:xfrm>
            <a:custGeom>
              <a:avLst/>
              <a:gdLst/>
              <a:ahLst/>
              <a:cxnLst/>
              <a:rect l="l" t="t" r="r" b="b"/>
              <a:pathLst>
                <a:path w="3404870" h="322580">
                  <a:moveTo>
                    <a:pt x="3399790" y="308610"/>
                  </a:moveTo>
                  <a:lnTo>
                    <a:pt x="3395980" y="308610"/>
                  </a:lnTo>
                  <a:lnTo>
                    <a:pt x="15240" y="13970"/>
                  </a:lnTo>
                  <a:cubicBezTo>
                    <a:pt x="7620" y="12700"/>
                    <a:pt x="2540" y="6350"/>
                    <a:pt x="2540" y="0"/>
                  </a:cubicBezTo>
                  <a:lnTo>
                    <a:pt x="1270" y="13970"/>
                  </a:lnTo>
                  <a:cubicBezTo>
                    <a:pt x="0" y="21590"/>
                    <a:pt x="6350" y="27940"/>
                    <a:pt x="13970" y="29210"/>
                  </a:cubicBezTo>
                  <a:lnTo>
                    <a:pt x="3394710" y="322580"/>
                  </a:lnTo>
                  <a:cubicBezTo>
                    <a:pt x="3398520" y="322580"/>
                    <a:pt x="3402330" y="321310"/>
                    <a:pt x="3404870" y="318770"/>
                  </a:cubicBezTo>
                  <a:lnTo>
                    <a:pt x="3399790" y="3086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749300" y="8001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0" y="3810"/>
                  </a:moveTo>
                  <a:lnTo>
                    <a:pt x="1270" y="0"/>
                  </a:lnTo>
                  <a:cubicBezTo>
                    <a:pt x="0" y="1270"/>
                    <a:pt x="0" y="2540"/>
                    <a:pt x="0" y="3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741680" y="71120"/>
              <a:ext cx="3789680" cy="355600"/>
            </a:xfrm>
            <a:custGeom>
              <a:avLst/>
              <a:gdLst/>
              <a:ahLst/>
              <a:cxnLst/>
              <a:rect l="l" t="t" r="r" b="b"/>
              <a:pathLst>
                <a:path w="3789680" h="355600">
                  <a:moveTo>
                    <a:pt x="3776980" y="327660"/>
                  </a:moveTo>
                  <a:lnTo>
                    <a:pt x="22860" y="1270"/>
                  </a:lnTo>
                  <a:lnTo>
                    <a:pt x="10160" y="0"/>
                  </a:lnTo>
                  <a:cubicBezTo>
                    <a:pt x="6350" y="0"/>
                    <a:pt x="2540" y="1270"/>
                    <a:pt x="0" y="3810"/>
                  </a:cubicBezTo>
                  <a:lnTo>
                    <a:pt x="7620" y="12700"/>
                  </a:lnTo>
                  <a:lnTo>
                    <a:pt x="8890" y="12700"/>
                  </a:lnTo>
                  <a:lnTo>
                    <a:pt x="3775710" y="340360"/>
                  </a:lnTo>
                  <a:cubicBezTo>
                    <a:pt x="3783330" y="341630"/>
                    <a:pt x="3788410" y="347980"/>
                    <a:pt x="3788410" y="355600"/>
                  </a:cubicBezTo>
                  <a:lnTo>
                    <a:pt x="3789680" y="341630"/>
                  </a:lnTo>
                  <a:cubicBezTo>
                    <a:pt x="3789680" y="335280"/>
                    <a:pt x="3784600" y="328930"/>
                    <a:pt x="3776980" y="3276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130040" y="408940"/>
              <a:ext cx="400050" cy="4396740"/>
            </a:xfrm>
            <a:custGeom>
              <a:avLst/>
              <a:gdLst/>
              <a:ahLst/>
              <a:cxnLst/>
              <a:rect l="l" t="t" r="r" b="b"/>
              <a:pathLst>
                <a:path w="400050" h="4396740">
                  <a:moveTo>
                    <a:pt x="19050" y="4387850"/>
                  </a:moveTo>
                  <a:lnTo>
                    <a:pt x="400050" y="13970"/>
                  </a:lnTo>
                  <a:cubicBezTo>
                    <a:pt x="400050" y="13970"/>
                    <a:pt x="392430" y="5080"/>
                    <a:pt x="389890" y="2540"/>
                  </a:cubicBezTo>
                  <a:cubicBezTo>
                    <a:pt x="389890" y="2540"/>
                    <a:pt x="387350" y="0"/>
                    <a:pt x="382270" y="0"/>
                  </a:cubicBezTo>
                  <a:lnTo>
                    <a:pt x="0" y="4385310"/>
                  </a:lnTo>
                  <a:lnTo>
                    <a:pt x="13970" y="4396740"/>
                  </a:lnTo>
                  <a:cubicBezTo>
                    <a:pt x="16510" y="4395470"/>
                    <a:pt x="19050" y="4391660"/>
                    <a:pt x="19050" y="4387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78740" y="900430"/>
              <a:ext cx="3792220" cy="4425950"/>
            </a:xfrm>
            <a:custGeom>
              <a:avLst/>
              <a:gdLst/>
              <a:ahLst/>
              <a:cxnLst/>
              <a:rect l="l" t="t" r="r" b="b"/>
              <a:pathLst>
                <a:path w="3792220" h="4425950">
                  <a:moveTo>
                    <a:pt x="377825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3778250" y="4425950"/>
                  </a:lnTo>
                  <a:cubicBezTo>
                    <a:pt x="3785870" y="4425950"/>
                    <a:pt x="3792220" y="4419600"/>
                    <a:pt x="3792220" y="4411980"/>
                  </a:cubicBezTo>
                  <a:lnTo>
                    <a:pt x="3792220" y="12700"/>
                  </a:lnTo>
                  <a:cubicBezTo>
                    <a:pt x="3792220" y="5080"/>
                    <a:pt x="3785870" y="0"/>
                    <a:pt x="3778250" y="0"/>
                  </a:cubicBezTo>
                  <a:close/>
                  <a:moveTo>
                    <a:pt x="3582670" y="218440"/>
                  </a:moveTo>
                  <a:lnTo>
                    <a:pt x="3582670" y="3464560"/>
                  </a:lnTo>
                  <a:cubicBezTo>
                    <a:pt x="3582670" y="3472180"/>
                    <a:pt x="3576320" y="3478530"/>
                    <a:pt x="3568700" y="3478530"/>
                  </a:cubicBezTo>
                  <a:lnTo>
                    <a:pt x="186690" y="3478530"/>
                  </a:lnTo>
                  <a:cubicBezTo>
                    <a:pt x="179070" y="3478530"/>
                    <a:pt x="172720" y="3472180"/>
                    <a:pt x="172720" y="3464560"/>
                  </a:cubicBezTo>
                  <a:lnTo>
                    <a:pt x="172720" y="218440"/>
                  </a:lnTo>
                  <a:cubicBezTo>
                    <a:pt x="172720" y="210820"/>
                    <a:pt x="179070" y="204470"/>
                    <a:pt x="186690" y="204470"/>
                  </a:cubicBezTo>
                  <a:lnTo>
                    <a:pt x="3568700" y="204470"/>
                  </a:lnTo>
                  <a:cubicBezTo>
                    <a:pt x="3576320" y="204470"/>
                    <a:pt x="3582670" y="210820"/>
                    <a:pt x="3582670" y="21844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51460" y="1104900"/>
              <a:ext cx="3409950" cy="3274060"/>
            </a:xfrm>
            <a:custGeom>
              <a:avLst/>
              <a:gdLst/>
              <a:ahLst/>
              <a:cxnLst/>
              <a:rect l="l" t="t" r="r" b="b"/>
              <a:pathLst>
                <a:path w="3409950" h="3274060">
                  <a:moveTo>
                    <a:pt x="339598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3260090"/>
                  </a:lnTo>
                  <a:cubicBezTo>
                    <a:pt x="0" y="3267710"/>
                    <a:pt x="6350" y="3274060"/>
                    <a:pt x="13970" y="3274060"/>
                  </a:cubicBezTo>
                  <a:lnTo>
                    <a:pt x="3395980" y="3274060"/>
                  </a:lnTo>
                  <a:cubicBezTo>
                    <a:pt x="3403600" y="3274060"/>
                    <a:pt x="3409950" y="3267710"/>
                    <a:pt x="3409950" y="3260090"/>
                  </a:cubicBezTo>
                  <a:lnTo>
                    <a:pt x="3409950" y="13970"/>
                  </a:lnTo>
                  <a:cubicBezTo>
                    <a:pt x="3409950" y="6350"/>
                    <a:pt x="3403600" y="0"/>
                    <a:pt x="3395980" y="0"/>
                  </a:cubicBezTo>
                  <a:close/>
                </a:path>
              </a:pathLst>
            </a:custGeom>
            <a:blipFill>
              <a:blip r:embed="rId3"/>
              <a:stretch>
                <a:fillRect l="-9728" r="-34384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40030" y="1106170"/>
              <a:ext cx="3421380" cy="3274060"/>
            </a:xfrm>
            <a:custGeom>
              <a:avLst/>
              <a:gdLst/>
              <a:ahLst/>
              <a:cxnLst/>
              <a:rect l="l" t="t" r="r" b="b"/>
              <a:pathLst>
                <a:path w="3421380" h="3274060">
                  <a:moveTo>
                    <a:pt x="3421380" y="8890"/>
                  </a:moveTo>
                  <a:cubicBezTo>
                    <a:pt x="3421380" y="8890"/>
                    <a:pt x="3418840" y="1270"/>
                    <a:pt x="3408680" y="0"/>
                  </a:cubicBezTo>
                  <a:lnTo>
                    <a:pt x="13970" y="0"/>
                  </a:lnTo>
                  <a:cubicBezTo>
                    <a:pt x="7620" y="0"/>
                    <a:pt x="0" y="2540"/>
                    <a:pt x="0" y="10160"/>
                  </a:cubicBezTo>
                  <a:lnTo>
                    <a:pt x="2540" y="16510"/>
                  </a:lnTo>
                  <a:cubicBezTo>
                    <a:pt x="5080" y="12700"/>
                    <a:pt x="10160" y="11430"/>
                    <a:pt x="13970" y="11430"/>
                  </a:cubicBezTo>
                  <a:lnTo>
                    <a:pt x="3411220" y="11430"/>
                  </a:lnTo>
                  <a:lnTo>
                    <a:pt x="3411220" y="3262630"/>
                  </a:lnTo>
                  <a:cubicBezTo>
                    <a:pt x="3411220" y="3267710"/>
                    <a:pt x="3408680" y="3271520"/>
                    <a:pt x="3406140" y="3274060"/>
                  </a:cubicBezTo>
                  <a:lnTo>
                    <a:pt x="3409950" y="3274060"/>
                  </a:lnTo>
                  <a:cubicBezTo>
                    <a:pt x="3416300" y="3274060"/>
                    <a:pt x="3421380" y="3268980"/>
                    <a:pt x="3421380" y="3262630"/>
                  </a:cubicBezTo>
                  <a:lnTo>
                    <a:pt x="3421380" y="889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81280" y="5299710"/>
              <a:ext cx="3804920" cy="27940"/>
            </a:xfrm>
            <a:custGeom>
              <a:avLst/>
              <a:gdLst/>
              <a:ahLst/>
              <a:cxnLst/>
              <a:rect l="l" t="t" r="r" b="b"/>
              <a:pathLst>
                <a:path w="3804920" h="27940">
                  <a:moveTo>
                    <a:pt x="13970" y="13970"/>
                  </a:moveTo>
                  <a:cubicBezTo>
                    <a:pt x="6350" y="13970"/>
                    <a:pt x="0" y="7620"/>
                    <a:pt x="0" y="0"/>
                  </a:cubicBezTo>
                  <a:lnTo>
                    <a:pt x="0" y="13970"/>
                  </a:lnTo>
                  <a:cubicBezTo>
                    <a:pt x="0" y="21590"/>
                    <a:pt x="6350" y="27940"/>
                    <a:pt x="13970" y="27940"/>
                  </a:cubicBezTo>
                  <a:lnTo>
                    <a:pt x="3796030" y="27940"/>
                  </a:lnTo>
                  <a:cubicBezTo>
                    <a:pt x="3799840" y="27940"/>
                    <a:pt x="3802380" y="26670"/>
                    <a:pt x="3804920" y="24130"/>
                  </a:cubicBezTo>
                  <a:lnTo>
                    <a:pt x="3790950" y="13970"/>
                  </a:lnTo>
                  <a:lnTo>
                    <a:pt x="13970" y="1397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81280" y="904240"/>
              <a:ext cx="27940" cy="4422140"/>
            </a:xfrm>
            <a:custGeom>
              <a:avLst/>
              <a:gdLst/>
              <a:ahLst/>
              <a:cxnLst/>
              <a:rect l="l" t="t" r="r" b="b"/>
              <a:pathLst>
                <a:path w="27940" h="4422140">
                  <a:moveTo>
                    <a:pt x="12700" y="4409440"/>
                  </a:moveTo>
                  <a:lnTo>
                    <a:pt x="12700" y="8890"/>
                  </a:lnTo>
                  <a:lnTo>
                    <a:pt x="3810" y="0"/>
                  </a:lnTo>
                  <a:cubicBezTo>
                    <a:pt x="1270" y="2540"/>
                    <a:pt x="0" y="5080"/>
                    <a:pt x="0" y="8890"/>
                  </a:cubicBezTo>
                  <a:lnTo>
                    <a:pt x="0" y="4408170"/>
                  </a:lnTo>
                  <a:cubicBezTo>
                    <a:pt x="0" y="4415790"/>
                    <a:pt x="6350" y="4422140"/>
                    <a:pt x="13970" y="4422140"/>
                  </a:cubicBezTo>
                  <a:lnTo>
                    <a:pt x="27940" y="4422140"/>
                  </a:lnTo>
                  <a:cubicBezTo>
                    <a:pt x="19050" y="4422140"/>
                    <a:pt x="12700" y="4415790"/>
                    <a:pt x="12700" y="4409440"/>
                  </a:cubicBez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38760" y="1108710"/>
              <a:ext cx="27940" cy="3270250"/>
            </a:xfrm>
            <a:custGeom>
              <a:avLst/>
              <a:gdLst/>
              <a:ahLst/>
              <a:cxnLst/>
              <a:rect l="l" t="t" r="r" b="b"/>
              <a:pathLst>
                <a:path w="27940" h="3270250">
                  <a:moveTo>
                    <a:pt x="12700" y="3256280"/>
                  </a:moveTo>
                  <a:lnTo>
                    <a:pt x="12700" y="7620"/>
                  </a:lnTo>
                  <a:lnTo>
                    <a:pt x="3810" y="0"/>
                  </a:lnTo>
                  <a:cubicBezTo>
                    <a:pt x="1270" y="2540"/>
                    <a:pt x="0" y="6350"/>
                    <a:pt x="0" y="10160"/>
                  </a:cubicBezTo>
                  <a:lnTo>
                    <a:pt x="0" y="3256280"/>
                  </a:lnTo>
                  <a:cubicBezTo>
                    <a:pt x="0" y="3263900"/>
                    <a:pt x="6350" y="3270250"/>
                    <a:pt x="13970" y="3270250"/>
                  </a:cubicBezTo>
                  <a:lnTo>
                    <a:pt x="27940" y="3270250"/>
                  </a:lnTo>
                  <a:cubicBezTo>
                    <a:pt x="19050" y="3270250"/>
                    <a:pt x="12700" y="3263900"/>
                    <a:pt x="12700" y="32562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240030" y="4354830"/>
              <a:ext cx="3417570" cy="27940"/>
            </a:xfrm>
            <a:custGeom>
              <a:avLst/>
              <a:gdLst/>
              <a:ahLst/>
              <a:cxnLst/>
              <a:rect l="l" t="t" r="r" b="b"/>
              <a:pathLst>
                <a:path w="3417570" h="27940">
                  <a:moveTo>
                    <a:pt x="3411220" y="12700"/>
                  </a:moveTo>
                  <a:cubicBezTo>
                    <a:pt x="3409950" y="12700"/>
                    <a:pt x="3408680" y="13970"/>
                    <a:pt x="3407410" y="13970"/>
                  </a:cubicBezTo>
                  <a:lnTo>
                    <a:pt x="13970" y="13970"/>
                  </a:lnTo>
                  <a:cubicBezTo>
                    <a:pt x="6350" y="13970"/>
                    <a:pt x="0" y="7620"/>
                    <a:pt x="0" y="0"/>
                  </a:cubicBezTo>
                  <a:lnTo>
                    <a:pt x="0" y="13970"/>
                  </a:lnTo>
                  <a:cubicBezTo>
                    <a:pt x="0" y="21590"/>
                    <a:pt x="6350" y="27940"/>
                    <a:pt x="13970" y="27940"/>
                  </a:cubicBezTo>
                  <a:lnTo>
                    <a:pt x="3407410" y="27940"/>
                  </a:lnTo>
                  <a:cubicBezTo>
                    <a:pt x="3411220" y="27940"/>
                    <a:pt x="3415030" y="25400"/>
                    <a:pt x="3417570" y="22860"/>
                  </a:cubicBezTo>
                  <a:lnTo>
                    <a:pt x="341122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93980" y="90932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0" y="3810"/>
                  </a:moveTo>
                  <a:lnTo>
                    <a:pt x="1270" y="0"/>
                  </a:lnTo>
                  <a:cubicBezTo>
                    <a:pt x="0" y="1270"/>
                    <a:pt x="0" y="2540"/>
                    <a:pt x="0" y="3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85090" y="899160"/>
              <a:ext cx="3806190" cy="27940"/>
            </a:xfrm>
            <a:custGeom>
              <a:avLst/>
              <a:gdLst/>
              <a:ahLst/>
              <a:cxnLst/>
              <a:rect l="l" t="t" r="r" b="b"/>
              <a:pathLst>
                <a:path w="3806190" h="27940">
                  <a:moveTo>
                    <a:pt x="3790950" y="0"/>
                  </a:moveTo>
                  <a:lnTo>
                    <a:pt x="10160" y="0"/>
                  </a:lnTo>
                  <a:cubicBezTo>
                    <a:pt x="6350" y="0"/>
                    <a:pt x="2540" y="2540"/>
                    <a:pt x="0" y="5080"/>
                  </a:cubicBezTo>
                  <a:lnTo>
                    <a:pt x="8890" y="13970"/>
                  </a:lnTo>
                  <a:lnTo>
                    <a:pt x="3792220" y="13970"/>
                  </a:lnTo>
                  <a:cubicBezTo>
                    <a:pt x="3799840" y="13970"/>
                    <a:pt x="3806190" y="20320"/>
                    <a:pt x="3806190" y="27940"/>
                  </a:cubicBezTo>
                  <a:lnTo>
                    <a:pt x="3806190" y="13970"/>
                  </a:lnTo>
                  <a:cubicBezTo>
                    <a:pt x="3804920" y="6350"/>
                    <a:pt x="3798570" y="0"/>
                    <a:pt x="37909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3869690" y="910590"/>
              <a:ext cx="20320" cy="4413250"/>
            </a:xfrm>
            <a:custGeom>
              <a:avLst/>
              <a:gdLst/>
              <a:ahLst/>
              <a:cxnLst/>
              <a:rect l="l" t="t" r="r" b="b"/>
              <a:pathLst>
                <a:path w="20320" h="4413250">
                  <a:moveTo>
                    <a:pt x="20320" y="4401820"/>
                  </a:moveTo>
                  <a:lnTo>
                    <a:pt x="20320" y="12700"/>
                  </a:lnTo>
                  <a:cubicBezTo>
                    <a:pt x="20320" y="12700"/>
                    <a:pt x="11430" y="5080"/>
                    <a:pt x="8890" y="2540"/>
                  </a:cubicBezTo>
                  <a:cubicBezTo>
                    <a:pt x="8890" y="2540"/>
                    <a:pt x="6350" y="0"/>
                    <a:pt x="0" y="0"/>
                  </a:cubicBezTo>
                  <a:lnTo>
                    <a:pt x="0" y="4403090"/>
                  </a:lnTo>
                  <a:lnTo>
                    <a:pt x="15240" y="4413250"/>
                  </a:lnTo>
                  <a:cubicBezTo>
                    <a:pt x="19050" y="4410710"/>
                    <a:pt x="20320" y="4406900"/>
                    <a:pt x="20320" y="44018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5" name="Group 25"/>
          <p:cNvGrpSpPr>
            <a:grpSpLocks noChangeAspect="1"/>
          </p:cNvGrpSpPr>
          <p:nvPr/>
        </p:nvGrpSpPr>
        <p:grpSpPr>
          <a:xfrm rot="-431011">
            <a:off x="6970133" y="3374352"/>
            <a:ext cx="6342139" cy="7428362"/>
            <a:chOff x="0" y="0"/>
            <a:chExt cx="4597400" cy="5384800"/>
          </a:xfrm>
        </p:grpSpPr>
        <p:sp>
          <p:nvSpPr>
            <p:cNvPr id="26" name="Freeform 26"/>
            <p:cNvSpPr/>
            <p:nvPr/>
          </p:nvSpPr>
          <p:spPr>
            <a:xfrm>
              <a:off x="350520" y="69850"/>
              <a:ext cx="4161790" cy="4737100"/>
            </a:xfrm>
            <a:custGeom>
              <a:avLst/>
              <a:gdLst/>
              <a:ahLst/>
              <a:cxnLst/>
              <a:rect l="l" t="t" r="r" b="b"/>
              <a:pathLst>
                <a:path w="4161790" h="4737100">
                  <a:moveTo>
                    <a:pt x="4149090" y="327660"/>
                  </a:moveTo>
                  <a:lnTo>
                    <a:pt x="398780" y="1270"/>
                  </a:lnTo>
                  <a:cubicBezTo>
                    <a:pt x="391160" y="0"/>
                    <a:pt x="384810" y="6350"/>
                    <a:pt x="383540" y="13970"/>
                  </a:cubicBezTo>
                  <a:lnTo>
                    <a:pt x="1270" y="4395470"/>
                  </a:lnTo>
                  <a:cubicBezTo>
                    <a:pt x="0" y="4403090"/>
                    <a:pt x="6350" y="4409440"/>
                    <a:pt x="13970" y="4409440"/>
                  </a:cubicBezTo>
                  <a:lnTo>
                    <a:pt x="3764280" y="4735830"/>
                  </a:lnTo>
                  <a:cubicBezTo>
                    <a:pt x="3771900" y="4737100"/>
                    <a:pt x="3778250" y="4730750"/>
                    <a:pt x="3779520" y="4723130"/>
                  </a:cubicBezTo>
                  <a:lnTo>
                    <a:pt x="4161790" y="341630"/>
                  </a:lnTo>
                  <a:cubicBezTo>
                    <a:pt x="4161790" y="335280"/>
                    <a:pt x="4156710" y="328930"/>
                    <a:pt x="4149090" y="327660"/>
                  </a:cubicBezTo>
                  <a:close/>
                  <a:moveTo>
                    <a:pt x="3934460" y="529590"/>
                  </a:moveTo>
                  <a:lnTo>
                    <a:pt x="3652520" y="3763010"/>
                  </a:lnTo>
                  <a:cubicBezTo>
                    <a:pt x="3651250" y="3770630"/>
                    <a:pt x="3644900" y="3775710"/>
                    <a:pt x="3638550" y="3775710"/>
                  </a:cubicBezTo>
                  <a:lnTo>
                    <a:pt x="269240" y="3482340"/>
                  </a:lnTo>
                  <a:cubicBezTo>
                    <a:pt x="261620" y="3481070"/>
                    <a:pt x="256540" y="3474720"/>
                    <a:pt x="256540" y="3468370"/>
                  </a:cubicBezTo>
                  <a:lnTo>
                    <a:pt x="538480" y="233680"/>
                  </a:lnTo>
                  <a:cubicBezTo>
                    <a:pt x="539750" y="226060"/>
                    <a:pt x="546100" y="220980"/>
                    <a:pt x="553720" y="220980"/>
                  </a:cubicBezTo>
                  <a:lnTo>
                    <a:pt x="3921760" y="514350"/>
                  </a:lnTo>
                  <a:cubicBezTo>
                    <a:pt x="3929380" y="515620"/>
                    <a:pt x="3934460" y="521970"/>
                    <a:pt x="3934460" y="52959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605790" y="289560"/>
              <a:ext cx="3679190" cy="3557270"/>
            </a:xfrm>
            <a:custGeom>
              <a:avLst/>
              <a:gdLst/>
              <a:ahLst/>
              <a:cxnLst/>
              <a:rect l="l" t="t" r="r" b="b"/>
              <a:pathLst>
                <a:path w="3679190" h="3557270">
                  <a:moveTo>
                    <a:pt x="3666490" y="294640"/>
                  </a:moveTo>
                  <a:lnTo>
                    <a:pt x="297180" y="1270"/>
                  </a:lnTo>
                  <a:cubicBezTo>
                    <a:pt x="289560" y="0"/>
                    <a:pt x="283210" y="6350"/>
                    <a:pt x="281940" y="13970"/>
                  </a:cubicBezTo>
                  <a:lnTo>
                    <a:pt x="1270" y="3247390"/>
                  </a:lnTo>
                  <a:cubicBezTo>
                    <a:pt x="0" y="3255010"/>
                    <a:pt x="6350" y="3261360"/>
                    <a:pt x="13970" y="3262630"/>
                  </a:cubicBezTo>
                  <a:lnTo>
                    <a:pt x="3382010" y="3556000"/>
                  </a:lnTo>
                  <a:cubicBezTo>
                    <a:pt x="3389630" y="3557270"/>
                    <a:pt x="3395980" y="3550920"/>
                    <a:pt x="3397250" y="3543300"/>
                  </a:cubicBezTo>
                  <a:lnTo>
                    <a:pt x="3679190" y="309880"/>
                  </a:lnTo>
                  <a:cubicBezTo>
                    <a:pt x="3679190" y="302260"/>
                    <a:pt x="3674110" y="295910"/>
                    <a:pt x="3666490" y="294640"/>
                  </a:cubicBezTo>
                  <a:close/>
                </a:path>
              </a:pathLst>
            </a:custGeom>
            <a:blipFill>
              <a:blip r:embed="rId4"/>
              <a:stretch>
                <a:fillRect l="-22536" r="-22536"/>
              </a:stretch>
            </a:blipFill>
          </p:spPr>
        </p:sp>
        <p:sp>
          <p:nvSpPr>
            <p:cNvPr id="28" name="Freeform 28"/>
            <p:cNvSpPr/>
            <p:nvPr/>
          </p:nvSpPr>
          <p:spPr>
            <a:xfrm>
              <a:off x="877570" y="289560"/>
              <a:ext cx="3407410" cy="3554730"/>
            </a:xfrm>
            <a:custGeom>
              <a:avLst/>
              <a:gdLst/>
              <a:ahLst/>
              <a:cxnLst/>
              <a:rect l="l" t="t" r="r" b="b"/>
              <a:pathLst>
                <a:path w="3407410" h="3554730">
                  <a:moveTo>
                    <a:pt x="3407410" y="304800"/>
                  </a:moveTo>
                  <a:cubicBezTo>
                    <a:pt x="3407410" y="304800"/>
                    <a:pt x="3406140" y="297180"/>
                    <a:pt x="3395980" y="294640"/>
                  </a:cubicBezTo>
                  <a:lnTo>
                    <a:pt x="3394710" y="294640"/>
                  </a:lnTo>
                  <a:lnTo>
                    <a:pt x="3383280" y="293370"/>
                  </a:lnTo>
                  <a:lnTo>
                    <a:pt x="15240" y="0"/>
                  </a:lnTo>
                  <a:cubicBezTo>
                    <a:pt x="8890" y="0"/>
                    <a:pt x="1270" y="1270"/>
                    <a:pt x="0" y="8890"/>
                  </a:cubicBezTo>
                  <a:lnTo>
                    <a:pt x="1270" y="15240"/>
                  </a:lnTo>
                  <a:cubicBezTo>
                    <a:pt x="3810" y="12700"/>
                    <a:pt x="8890" y="10160"/>
                    <a:pt x="13970" y="10160"/>
                  </a:cubicBezTo>
                  <a:lnTo>
                    <a:pt x="3393440" y="304800"/>
                  </a:lnTo>
                  <a:lnTo>
                    <a:pt x="3398520" y="304800"/>
                  </a:lnTo>
                  <a:lnTo>
                    <a:pt x="3116580" y="3543300"/>
                  </a:lnTo>
                  <a:cubicBezTo>
                    <a:pt x="3116580" y="3548380"/>
                    <a:pt x="3114040" y="3552190"/>
                    <a:pt x="3110230" y="3554730"/>
                  </a:cubicBezTo>
                  <a:lnTo>
                    <a:pt x="3114040" y="3554730"/>
                  </a:lnTo>
                  <a:cubicBezTo>
                    <a:pt x="3120390" y="3554730"/>
                    <a:pt x="3126740" y="3550920"/>
                    <a:pt x="3126740" y="3544570"/>
                  </a:cubicBezTo>
                  <a:lnTo>
                    <a:pt x="3407410" y="30480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353060" y="4452620"/>
              <a:ext cx="3789680" cy="356870"/>
            </a:xfrm>
            <a:custGeom>
              <a:avLst/>
              <a:gdLst/>
              <a:ahLst/>
              <a:cxnLst/>
              <a:rect l="l" t="t" r="r" b="b"/>
              <a:pathLst>
                <a:path w="3789680" h="356870">
                  <a:moveTo>
                    <a:pt x="15240" y="15240"/>
                  </a:moveTo>
                  <a:cubicBezTo>
                    <a:pt x="7620" y="13970"/>
                    <a:pt x="2540" y="7620"/>
                    <a:pt x="2540" y="0"/>
                  </a:cubicBezTo>
                  <a:lnTo>
                    <a:pt x="1270" y="13970"/>
                  </a:lnTo>
                  <a:cubicBezTo>
                    <a:pt x="0" y="21590"/>
                    <a:pt x="6350" y="27940"/>
                    <a:pt x="13970" y="29210"/>
                  </a:cubicBezTo>
                  <a:lnTo>
                    <a:pt x="3780790" y="356870"/>
                  </a:lnTo>
                  <a:cubicBezTo>
                    <a:pt x="3784600" y="356870"/>
                    <a:pt x="3787140" y="355600"/>
                    <a:pt x="3789680" y="354330"/>
                  </a:cubicBezTo>
                  <a:lnTo>
                    <a:pt x="3775710" y="342900"/>
                  </a:lnTo>
                  <a:lnTo>
                    <a:pt x="15240" y="1524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353060" y="74930"/>
              <a:ext cx="396240" cy="4408170"/>
            </a:xfrm>
            <a:custGeom>
              <a:avLst/>
              <a:gdLst/>
              <a:ahLst/>
              <a:cxnLst/>
              <a:rect l="l" t="t" r="r" b="b"/>
              <a:pathLst>
                <a:path w="396240" h="4408170">
                  <a:moveTo>
                    <a:pt x="13970" y="4392930"/>
                  </a:moveTo>
                  <a:lnTo>
                    <a:pt x="396240" y="8890"/>
                  </a:lnTo>
                  <a:lnTo>
                    <a:pt x="387350" y="0"/>
                  </a:lnTo>
                  <a:cubicBezTo>
                    <a:pt x="384810" y="1270"/>
                    <a:pt x="383540" y="5080"/>
                    <a:pt x="382270" y="8890"/>
                  </a:cubicBezTo>
                  <a:lnTo>
                    <a:pt x="1270" y="4391660"/>
                  </a:lnTo>
                  <a:cubicBezTo>
                    <a:pt x="0" y="4399280"/>
                    <a:pt x="6350" y="4405630"/>
                    <a:pt x="13970" y="4406900"/>
                  </a:cubicBezTo>
                  <a:lnTo>
                    <a:pt x="27940" y="4408170"/>
                  </a:lnTo>
                  <a:cubicBezTo>
                    <a:pt x="19050" y="4406900"/>
                    <a:pt x="13970" y="4400550"/>
                    <a:pt x="13970" y="4392930"/>
                  </a:cubicBez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591820" y="292100"/>
              <a:ext cx="297180" cy="3260090"/>
            </a:xfrm>
            <a:custGeom>
              <a:avLst/>
              <a:gdLst/>
              <a:ahLst/>
              <a:cxnLst/>
              <a:rect l="l" t="t" r="r" b="b"/>
              <a:pathLst>
                <a:path w="297180" h="3260090">
                  <a:moveTo>
                    <a:pt x="15240" y="3244850"/>
                  </a:moveTo>
                  <a:lnTo>
                    <a:pt x="297180" y="11430"/>
                  </a:lnTo>
                  <a:lnTo>
                    <a:pt x="297180" y="8890"/>
                  </a:lnTo>
                  <a:lnTo>
                    <a:pt x="288290" y="0"/>
                  </a:lnTo>
                  <a:cubicBezTo>
                    <a:pt x="285750" y="2540"/>
                    <a:pt x="283210" y="5080"/>
                    <a:pt x="283210" y="10160"/>
                  </a:cubicBezTo>
                  <a:lnTo>
                    <a:pt x="1270" y="3243580"/>
                  </a:lnTo>
                  <a:cubicBezTo>
                    <a:pt x="0" y="3251200"/>
                    <a:pt x="6350" y="3257550"/>
                    <a:pt x="13970" y="3258820"/>
                  </a:cubicBezTo>
                  <a:lnTo>
                    <a:pt x="27940" y="3260090"/>
                  </a:lnTo>
                  <a:cubicBezTo>
                    <a:pt x="20320" y="3258820"/>
                    <a:pt x="13970" y="3252470"/>
                    <a:pt x="15240" y="3244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593090" y="3526790"/>
              <a:ext cx="3404870" cy="322580"/>
            </a:xfrm>
            <a:custGeom>
              <a:avLst/>
              <a:gdLst/>
              <a:ahLst/>
              <a:cxnLst/>
              <a:rect l="l" t="t" r="r" b="b"/>
              <a:pathLst>
                <a:path w="3404870" h="322580">
                  <a:moveTo>
                    <a:pt x="3399790" y="308610"/>
                  </a:moveTo>
                  <a:lnTo>
                    <a:pt x="3395980" y="308610"/>
                  </a:lnTo>
                  <a:lnTo>
                    <a:pt x="15240" y="13970"/>
                  </a:lnTo>
                  <a:cubicBezTo>
                    <a:pt x="7620" y="12700"/>
                    <a:pt x="2540" y="6350"/>
                    <a:pt x="2540" y="0"/>
                  </a:cubicBezTo>
                  <a:lnTo>
                    <a:pt x="1270" y="13970"/>
                  </a:lnTo>
                  <a:cubicBezTo>
                    <a:pt x="0" y="21590"/>
                    <a:pt x="6350" y="27940"/>
                    <a:pt x="13970" y="29210"/>
                  </a:cubicBezTo>
                  <a:lnTo>
                    <a:pt x="3394710" y="322580"/>
                  </a:lnTo>
                  <a:cubicBezTo>
                    <a:pt x="3398520" y="322580"/>
                    <a:pt x="3402330" y="321310"/>
                    <a:pt x="3404870" y="318770"/>
                  </a:cubicBezTo>
                  <a:lnTo>
                    <a:pt x="3399790" y="3086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749300" y="8001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0" y="3810"/>
                  </a:moveTo>
                  <a:lnTo>
                    <a:pt x="1270" y="0"/>
                  </a:lnTo>
                  <a:cubicBezTo>
                    <a:pt x="0" y="1270"/>
                    <a:pt x="0" y="2540"/>
                    <a:pt x="0" y="3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741680" y="71120"/>
              <a:ext cx="3789680" cy="355600"/>
            </a:xfrm>
            <a:custGeom>
              <a:avLst/>
              <a:gdLst/>
              <a:ahLst/>
              <a:cxnLst/>
              <a:rect l="l" t="t" r="r" b="b"/>
              <a:pathLst>
                <a:path w="3789680" h="355600">
                  <a:moveTo>
                    <a:pt x="3776980" y="327660"/>
                  </a:moveTo>
                  <a:lnTo>
                    <a:pt x="22860" y="1270"/>
                  </a:lnTo>
                  <a:lnTo>
                    <a:pt x="10160" y="0"/>
                  </a:lnTo>
                  <a:cubicBezTo>
                    <a:pt x="6350" y="0"/>
                    <a:pt x="2540" y="1270"/>
                    <a:pt x="0" y="3810"/>
                  </a:cubicBezTo>
                  <a:lnTo>
                    <a:pt x="7620" y="12700"/>
                  </a:lnTo>
                  <a:lnTo>
                    <a:pt x="8890" y="12700"/>
                  </a:lnTo>
                  <a:lnTo>
                    <a:pt x="3775710" y="340360"/>
                  </a:lnTo>
                  <a:cubicBezTo>
                    <a:pt x="3783330" y="341630"/>
                    <a:pt x="3788410" y="347980"/>
                    <a:pt x="3788410" y="355600"/>
                  </a:cubicBezTo>
                  <a:lnTo>
                    <a:pt x="3789680" y="341630"/>
                  </a:lnTo>
                  <a:cubicBezTo>
                    <a:pt x="3789680" y="335280"/>
                    <a:pt x="3784600" y="328930"/>
                    <a:pt x="3776980" y="3276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4130040" y="408940"/>
              <a:ext cx="400050" cy="4396740"/>
            </a:xfrm>
            <a:custGeom>
              <a:avLst/>
              <a:gdLst/>
              <a:ahLst/>
              <a:cxnLst/>
              <a:rect l="l" t="t" r="r" b="b"/>
              <a:pathLst>
                <a:path w="400050" h="4396740">
                  <a:moveTo>
                    <a:pt x="19050" y="4387850"/>
                  </a:moveTo>
                  <a:lnTo>
                    <a:pt x="400050" y="13970"/>
                  </a:lnTo>
                  <a:cubicBezTo>
                    <a:pt x="400050" y="13970"/>
                    <a:pt x="392430" y="5080"/>
                    <a:pt x="389890" y="2540"/>
                  </a:cubicBezTo>
                  <a:cubicBezTo>
                    <a:pt x="389890" y="2540"/>
                    <a:pt x="387350" y="0"/>
                    <a:pt x="382270" y="0"/>
                  </a:cubicBezTo>
                  <a:lnTo>
                    <a:pt x="0" y="4385310"/>
                  </a:lnTo>
                  <a:lnTo>
                    <a:pt x="13970" y="4396740"/>
                  </a:lnTo>
                  <a:cubicBezTo>
                    <a:pt x="16510" y="4395470"/>
                    <a:pt x="19050" y="4391660"/>
                    <a:pt x="19050" y="4387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78740" y="900430"/>
              <a:ext cx="3792220" cy="4425950"/>
            </a:xfrm>
            <a:custGeom>
              <a:avLst/>
              <a:gdLst/>
              <a:ahLst/>
              <a:cxnLst/>
              <a:rect l="l" t="t" r="r" b="b"/>
              <a:pathLst>
                <a:path w="3792220" h="4425950">
                  <a:moveTo>
                    <a:pt x="377825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3778250" y="4425950"/>
                  </a:lnTo>
                  <a:cubicBezTo>
                    <a:pt x="3785870" y="4425950"/>
                    <a:pt x="3792220" y="4419600"/>
                    <a:pt x="3792220" y="4411980"/>
                  </a:cubicBezTo>
                  <a:lnTo>
                    <a:pt x="3792220" y="12700"/>
                  </a:lnTo>
                  <a:cubicBezTo>
                    <a:pt x="3792220" y="5080"/>
                    <a:pt x="3785870" y="0"/>
                    <a:pt x="3778250" y="0"/>
                  </a:cubicBezTo>
                  <a:close/>
                  <a:moveTo>
                    <a:pt x="3582670" y="218440"/>
                  </a:moveTo>
                  <a:lnTo>
                    <a:pt x="3582670" y="3464560"/>
                  </a:lnTo>
                  <a:cubicBezTo>
                    <a:pt x="3582670" y="3472180"/>
                    <a:pt x="3576320" y="3478530"/>
                    <a:pt x="3568700" y="3478530"/>
                  </a:cubicBezTo>
                  <a:lnTo>
                    <a:pt x="186690" y="3478530"/>
                  </a:lnTo>
                  <a:cubicBezTo>
                    <a:pt x="179070" y="3478530"/>
                    <a:pt x="172720" y="3472180"/>
                    <a:pt x="172720" y="3464560"/>
                  </a:cubicBezTo>
                  <a:lnTo>
                    <a:pt x="172720" y="218440"/>
                  </a:lnTo>
                  <a:cubicBezTo>
                    <a:pt x="172720" y="210820"/>
                    <a:pt x="179070" y="204470"/>
                    <a:pt x="186690" y="204470"/>
                  </a:cubicBezTo>
                  <a:lnTo>
                    <a:pt x="3568700" y="204470"/>
                  </a:lnTo>
                  <a:cubicBezTo>
                    <a:pt x="3576320" y="204470"/>
                    <a:pt x="3582670" y="210820"/>
                    <a:pt x="3582670" y="21844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251460" y="1104900"/>
              <a:ext cx="3409950" cy="3274060"/>
            </a:xfrm>
            <a:custGeom>
              <a:avLst/>
              <a:gdLst/>
              <a:ahLst/>
              <a:cxnLst/>
              <a:rect l="l" t="t" r="r" b="b"/>
              <a:pathLst>
                <a:path w="3409950" h="3274060">
                  <a:moveTo>
                    <a:pt x="339598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3260090"/>
                  </a:lnTo>
                  <a:cubicBezTo>
                    <a:pt x="0" y="3267710"/>
                    <a:pt x="6350" y="3274060"/>
                    <a:pt x="13970" y="3274060"/>
                  </a:cubicBezTo>
                  <a:lnTo>
                    <a:pt x="3395980" y="3274060"/>
                  </a:lnTo>
                  <a:cubicBezTo>
                    <a:pt x="3403600" y="3274060"/>
                    <a:pt x="3409950" y="3267710"/>
                    <a:pt x="3409950" y="3260090"/>
                  </a:cubicBezTo>
                  <a:lnTo>
                    <a:pt x="3409950" y="13970"/>
                  </a:lnTo>
                  <a:cubicBezTo>
                    <a:pt x="3409950" y="6350"/>
                    <a:pt x="3403600" y="0"/>
                    <a:pt x="3395980" y="0"/>
                  </a:cubicBezTo>
                  <a:close/>
                </a:path>
              </a:pathLst>
            </a:custGeom>
            <a:blipFill>
              <a:blip r:embed="rId5"/>
              <a:stretch>
                <a:fillRect t="-12333" b="-43989"/>
              </a:stretch>
            </a:blipFill>
          </p:spPr>
        </p:sp>
        <p:sp>
          <p:nvSpPr>
            <p:cNvPr id="39" name="Freeform 39"/>
            <p:cNvSpPr/>
            <p:nvPr/>
          </p:nvSpPr>
          <p:spPr>
            <a:xfrm>
              <a:off x="240030" y="1106170"/>
              <a:ext cx="3421380" cy="3274060"/>
            </a:xfrm>
            <a:custGeom>
              <a:avLst/>
              <a:gdLst/>
              <a:ahLst/>
              <a:cxnLst/>
              <a:rect l="l" t="t" r="r" b="b"/>
              <a:pathLst>
                <a:path w="3421380" h="3274060">
                  <a:moveTo>
                    <a:pt x="3421380" y="8890"/>
                  </a:moveTo>
                  <a:cubicBezTo>
                    <a:pt x="3421380" y="8890"/>
                    <a:pt x="3418840" y="1270"/>
                    <a:pt x="3408680" y="0"/>
                  </a:cubicBezTo>
                  <a:lnTo>
                    <a:pt x="13970" y="0"/>
                  </a:lnTo>
                  <a:cubicBezTo>
                    <a:pt x="7620" y="0"/>
                    <a:pt x="0" y="2540"/>
                    <a:pt x="0" y="10160"/>
                  </a:cubicBezTo>
                  <a:lnTo>
                    <a:pt x="2540" y="16510"/>
                  </a:lnTo>
                  <a:cubicBezTo>
                    <a:pt x="5080" y="12700"/>
                    <a:pt x="10160" y="11430"/>
                    <a:pt x="13970" y="11430"/>
                  </a:cubicBezTo>
                  <a:lnTo>
                    <a:pt x="3411220" y="11430"/>
                  </a:lnTo>
                  <a:lnTo>
                    <a:pt x="3411220" y="3262630"/>
                  </a:lnTo>
                  <a:cubicBezTo>
                    <a:pt x="3411220" y="3267710"/>
                    <a:pt x="3408680" y="3271520"/>
                    <a:pt x="3406140" y="3274060"/>
                  </a:cubicBezTo>
                  <a:lnTo>
                    <a:pt x="3409950" y="3274060"/>
                  </a:lnTo>
                  <a:cubicBezTo>
                    <a:pt x="3416300" y="3274060"/>
                    <a:pt x="3421380" y="3268980"/>
                    <a:pt x="3421380" y="3262630"/>
                  </a:cubicBezTo>
                  <a:lnTo>
                    <a:pt x="3421380" y="889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81280" y="5299710"/>
              <a:ext cx="3804920" cy="27940"/>
            </a:xfrm>
            <a:custGeom>
              <a:avLst/>
              <a:gdLst/>
              <a:ahLst/>
              <a:cxnLst/>
              <a:rect l="l" t="t" r="r" b="b"/>
              <a:pathLst>
                <a:path w="3804920" h="27940">
                  <a:moveTo>
                    <a:pt x="13970" y="13970"/>
                  </a:moveTo>
                  <a:cubicBezTo>
                    <a:pt x="6350" y="13970"/>
                    <a:pt x="0" y="7620"/>
                    <a:pt x="0" y="0"/>
                  </a:cubicBezTo>
                  <a:lnTo>
                    <a:pt x="0" y="13970"/>
                  </a:lnTo>
                  <a:cubicBezTo>
                    <a:pt x="0" y="21590"/>
                    <a:pt x="6350" y="27940"/>
                    <a:pt x="13970" y="27940"/>
                  </a:cubicBezTo>
                  <a:lnTo>
                    <a:pt x="3796030" y="27940"/>
                  </a:lnTo>
                  <a:cubicBezTo>
                    <a:pt x="3799840" y="27940"/>
                    <a:pt x="3802380" y="26670"/>
                    <a:pt x="3804920" y="24130"/>
                  </a:cubicBezTo>
                  <a:lnTo>
                    <a:pt x="3790950" y="13970"/>
                  </a:lnTo>
                  <a:lnTo>
                    <a:pt x="13970" y="1397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81280" y="904240"/>
              <a:ext cx="27940" cy="4422140"/>
            </a:xfrm>
            <a:custGeom>
              <a:avLst/>
              <a:gdLst/>
              <a:ahLst/>
              <a:cxnLst/>
              <a:rect l="l" t="t" r="r" b="b"/>
              <a:pathLst>
                <a:path w="27940" h="4422140">
                  <a:moveTo>
                    <a:pt x="12700" y="4409440"/>
                  </a:moveTo>
                  <a:lnTo>
                    <a:pt x="12700" y="8890"/>
                  </a:lnTo>
                  <a:lnTo>
                    <a:pt x="3810" y="0"/>
                  </a:lnTo>
                  <a:cubicBezTo>
                    <a:pt x="1270" y="2540"/>
                    <a:pt x="0" y="5080"/>
                    <a:pt x="0" y="8890"/>
                  </a:cubicBezTo>
                  <a:lnTo>
                    <a:pt x="0" y="4408170"/>
                  </a:lnTo>
                  <a:cubicBezTo>
                    <a:pt x="0" y="4415790"/>
                    <a:pt x="6350" y="4422140"/>
                    <a:pt x="13970" y="4422140"/>
                  </a:cubicBezTo>
                  <a:lnTo>
                    <a:pt x="27940" y="4422140"/>
                  </a:lnTo>
                  <a:cubicBezTo>
                    <a:pt x="19050" y="4422140"/>
                    <a:pt x="12700" y="4415790"/>
                    <a:pt x="12700" y="4409440"/>
                  </a:cubicBez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238760" y="1108710"/>
              <a:ext cx="27940" cy="3270250"/>
            </a:xfrm>
            <a:custGeom>
              <a:avLst/>
              <a:gdLst/>
              <a:ahLst/>
              <a:cxnLst/>
              <a:rect l="l" t="t" r="r" b="b"/>
              <a:pathLst>
                <a:path w="27940" h="3270250">
                  <a:moveTo>
                    <a:pt x="12700" y="3256280"/>
                  </a:moveTo>
                  <a:lnTo>
                    <a:pt x="12700" y="7620"/>
                  </a:lnTo>
                  <a:lnTo>
                    <a:pt x="3810" y="0"/>
                  </a:lnTo>
                  <a:cubicBezTo>
                    <a:pt x="1270" y="2540"/>
                    <a:pt x="0" y="6350"/>
                    <a:pt x="0" y="10160"/>
                  </a:cubicBezTo>
                  <a:lnTo>
                    <a:pt x="0" y="3256280"/>
                  </a:lnTo>
                  <a:cubicBezTo>
                    <a:pt x="0" y="3263900"/>
                    <a:pt x="6350" y="3270250"/>
                    <a:pt x="13970" y="3270250"/>
                  </a:cubicBezTo>
                  <a:lnTo>
                    <a:pt x="27940" y="3270250"/>
                  </a:lnTo>
                  <a:cubicBezTo>
                    <a:pt x="19050" y="3270250"/>
                    <a:pt x="12700" y="3263900"/>
                    <a:pt x="12700" y="32562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240030" y="4354830"/>
              <a:ext cx="3417570" cy="27940"/>
            </a:xfrm>
            <a:custGeom>
              <a:avLst/>
              <a:gdLst/>
              <a:ahLst/>
              <a:cxnLst/>
              <a:rect l="l" t="t" r="r" b="b"/>
              <a:pathLst>
                <a:path w="3417570" h="27940">
                  <a:moveTo>
                    <a:pt x="3411220" y="12700"/>
                  </a:moveTo>
                  <a:cubicBezTo>
                    <a:pt x="3409950" y="12700"/>
                    <a:pt x="3408680" y="13970"/>
                    <a:pt x="3407410" y="13970"/>
                  </a:cubicBezTo>
                  <a:lnTo>
                    <a:pt x="13970" y="13970"/>
                  </a:lnTo>
                  <a:cubicBezTo>
                    <a:pt x="6350" y="13970"/>
                    <a:pt x="0" y="7620"/>
                    <a:pt x="0" y="0"/>
                  </a:cubicBezTo>
                  <a:lnTo>
                    <a:pt x="0" y="13970"/>
                  </a:lnTo>
                  <a:cubicBezTo>
                    <a:pt x="0" y="21590"/>
                    <a:pt x="6350" y="27940"/>
                    <a:pt x="13970" y="27940"/>
                  </a:cubicBezTo>
                  <a:lnTo>
                    <a:pt x="3407410" y="27940"/>
                  </a:lnTo>
                  <a:cubicBezTo>
                    <a:pt x="3411220" y="27940"/>
                    <a:pt x="3415030" y="25400"/>
                    <a:pt x="3417570" y="22860"/>
                  </a:cubicBezTo>
                  <a:lnTo>
                    <a:pt x="341122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93980" y="90932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0" y="3810"/>
                  </a:moveTo>
                  <a:lnTo>
                    <a:pt x="1270" y="0"/>
                  </a:lnTo>
                  <a:cubicBezTo>
                    <a:pt x="0" y="1270"/>
                    <a:pt x="0" y="2540"/>
                    <a:pt x="0" y="3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85090" y="899160"/>
              <a:ext cx="3806190" cy="27940"/>
            </a:xfrm>
            <a:custGeom>
              <a:avLst/>
              <a:gdLst/>
              <a:ahLst/>
              <a:cxnLst/>
              <a:rect l="l" t="t" r="r" b="b"/>
              <a:pathLst>
                <a:path w="3806190" h="27940">
                  <a:moveTo>
                    <a:pt x="3790950" y="0"/>
                  </a:moveTo>
                  <a:lnTo>
                    <a:pt x="10160" y="0"/>
                  </a:lnTo>
                  <a:cubicBezTo>
                    <a:pt x="6350" y="0"/>
                    <a:pt x="2540" y="2540"/>
                    <a:pt x="0" y="5080"/>
                  </a:cubicBezTo>
                  <a:lnTo>
                    <a:pt x="8890" y="13970"/>
                  </a:lnTo>
                  <a:lnTo>
                    <a:pt x="3792220" y="13970"/>
                  </a:lnTo>
                  <a:cubicBezTo>
                    <a:pt x="3799840" y="13970"/>
                    <a:pt x="3806190" y="20320"/>
                    <a:pt x="3806190" y="27940"/>
                  </a:cubicBezTo>
                  <a:lnTo>
                    <a:pt x="3806190" y="13970"/>
                  </a:lnTo>
                  <a:cubicBezTo>
                    <a:pt x="3804920" y="6350"/>
                    <a:pt x="3798570" y="0"/>
                    <a:pt x="37909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3869690" y="910590"/>
              <a:ext cx="20320" cy="4413250"/>
            </a:xfrm>
            <a:custGeom>
              <a:avLst/>
              <a:gdLst/>
              <a:ahLst/>
              <a:cxnLst/>
              <a:rect l="l" t="t" r="r" b="b"/>
              <a:pathLst>
                <a:path w="20320" h="4413250">
                  <a:moveTo>
                    <a:pt x="20320" y="4401820"/>
                  </a:moveTo>
                  <a:lnTo>
                    <a:pt x="20320" y="12700"/>
                  </a:lnTo>
                  <a:cubicBezTo>
                    <a:pt x="20320" y="12700"/>
                    <a:pt x="11430" y="5080"/>
                    <a:pt x="8890" y="2540"/>
                  </a:cubicBezTo>
                  <a:cubicBezTo>
                    <a:pt x="8890" y="2540"/>
                    <a:pt x="6350" y="0"/>
                    <a:pt x="0" y="0"/>
                  </a:cubicBezTo>
                  <a:lnTo>
                    <a:pt x="0" y="4403090"/>
                  </a:lnTo>
                  <a:lnTo>
                    <a:pt x="15240" y="4413250"/>
                  </a:lnTo>
                  <a:cubicBezTo>
                    <a:pt x="19050" y="4410710"/>
                    <a:pt x="20320" y="4406900"/>
                    <a:pt x="20320" y="44018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1028700" y="2835520"/>
            <a:ext cx="5202397" cy="3315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9" lvl="1" indent="-237490" algn="l">
              <a:lnSpc>
                <a:spcPts val="4399"/>
              </a:lnSpc>
              <a:buFont typeface="Arial"/>
              <a:buChar char="•"/>
            </a:pPr>
            <a:r>
              <a:rPr lang="en-US" sz="2199">
                <a:solidFill>
                  <a:srgbClr val="2B2C3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Springr is the best season </a:t>
            </a:r>
          </a:p>
          <a:p>
            <a:pPr marL="474979" lvl="1" indent="-237490" algn="l">
              <a:lnSpc>
                <a:spcPts val="4399"/>
              </a:lnSpc>
              <a:buFont typeface="Arial"/>
              <a:buChar char="•"/>
            </a:pPr>
            <a:r>
              <a:rPr lang="en-US" sz="2199">
                <a:solidFill>
                  <a:srgbClr val="2B2C3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Chocolate is my favourite treat </a:t>
            </a:r>
          </a:p>
          <a:p>
            <a:pPr marL="474979" lvl="1" indent="-237490" algn="l">
              <a:lnSpc>
                <a:spcPts val="4399"/>
              </a:lnSpc>
              <a:buFont typeface="Arial"/>
              <a:buChar char="•"/>
            </a:pPr>
            <a:r>
              <a:rPr lang="en-US" sz="2199">
                <a:solidFill>
                  <a:srgbClr val="2B2C3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Taking care of my indoor plants</a:t>
            </a:r>
          </a:p>
          <a:p>
            <a:pPr marL="474979" lvl="1" indent="-237490" algn="l">
              <a:lnSpc>
                <a:spcPts val="4399"/>
              </a:lnSpc>
              <a:buFont typeface="Arial"/>
              <a:buChar char="•"/>
            </a:pPr>
            <a:r>
              <a:rPr lang="en-US" sz="2199">
                <a:solidFill>
                  <a:srgbClr val="2B2C3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Watching </a:t>
            </a:r>
          </a:p>
          <a:p>
            <a:pPr marL="474979" lvl="1" indent="-237490" algn="l">
              <a:lnSpc>
                <a:spcPts val="4399"/>
              </a:lnSpc>
              <a:buFont typeface="Arial"/>
              <a:buChar char="•"/>
            </a:pPr>
            <a:r>
              <a:rPr lang="en-US" sz="2199">
                <a:solidFill>
                  <a:srgbClr val="2B2C3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Eating</a:t>
            </a:r>
          </a:p>
          <a:p>
            <a:pPr marL="474979" lvl="1" indent="-237490" algn="l">
              <a:lnSpc>
                <a:spcPts val="4399"/>
              </a:lnSpc>
              <a:buFont typeface="Arial"/>
              <a:buChar char="•"/>
            </a:pPr>
            <a:r>
              <a:rPr lang="en-US" sz="2199">
                <a:solidFill>
                  <a:srgbClr val="2B2C30"/>
                </a:solidFill>
                <a:latin typeface="Helvetica World"/>
                <a:ea typeface="Helvetica World"/>
                <a:cs typeface="Helvetica World"/>
                <a:sym typeface="Helvetica World"/>
              </a:rPr>
              <a:t>Traveling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028700" y="1143000"/>
            <a:ext cx="5501873" cy="1521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16"/>
              </a:lnSpc>
            </a:pPr>
            <a:r>
              <a:rPr lang="en-US" sz="5916" spc="29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 FEW THINGS I REALLY LOVE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18AAFA-3D60-45C7-805F-778F93D15EA2}"/>
              </a:ext>
            </a:extLst>
          </p:cNvPr>
          <p:cNvSpPr/>
          <p:nvPr/>
        </p:nvSpPr>
        <p:spPr>
          <a:xfrm>
            <a:off x="0" y="58060"/>
            <a:ext cx="18135600" cy="10228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7200"/>
              </a:lnSpc>
            </a:pPr>
            <a:endParaRPr lang="en-US" spc="36">
              <a:solidFill>
                <a:srgbClr val="2B2C3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026" name="Picture 2" descr="Vẻ đẹp rạng ngời của Eo gió Quy Nhơn">
            <a:extLst>
              <a:ext uri="{FF2B5EF4-FFF2-40B4-BE49-F238E27FC236}">
                <a16:creationId xmlns:a16="http://schemas.microsoft.com/office/drawing/2014/main" id="{0C524078-E73A-4D6F-BB62-DE8675319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49"/>
            <a:ext cx="18373490" cy="102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303E3E-9951-4384-B9F8-609E6DD91014}"/>
              </a:ext>
            </a:extLst>
          </p:cNvPr>
          <p:cNvSpPr txBox="1"/>
          <p:nvPr/>
        </p:nvSpPr>
        <p:spPr>
          <a:xfrm>
            <a:off x="4724401" y="4080516"/>
            <a:ext cx="7924800" cy="106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9600" spc="3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YOUR TIME!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831B5E-B86D-4196-AC61-47924CD438C4}"/>
              </a:ext>
            </a:extLst>
          </p:cNvPr>
          <p:cNvSpPr txBox="1"/>
          <p:nvPr/>
        </p:nvSpPr>
        <p:spPr>
          <a:xfrm>
            <a:off x="1600200" y="2247900"/>
            <a:ext cx="15087600" cy="1062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9600" spc="36">
                <a:solidFill>
                  <a:srgbClr val="2B2C3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 FOR GIVING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79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Helvetica World Italics</vt:lpstr>
      <vt:lpstr>Calibri</vt:lpstr>
      <vt:lpstr>Helvetica World</vt:lpstr>
      <vt:lpstr>Helvetica World Bold</vt:lpstr>
      <vt:lpstr>Playfair Display Italics</vt:lpstr>
      <vt:lpstr>Playfair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Black Minimalist Professional About Me Presentation</dc:title>
  <cp:lastModifiedBy>Nguyen Minh Sang</cp:lastModifiedBy>
  <cp:revision>8</cp:revision>
  <dcterms:created xsi:type="dcterms:W3CDTF">2006-08-16T00:00:00Z</dcterms:created>
  <dcterms:modified xsi:type="dcterms:W3CDTF">2025-03-02T14:13:27Z</dcterms:modified>
  <dc:identifier>DAGf_ka_mbA</dc:identifier>
</cp:coreProperties>
</file>