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9B9E-3FA4-4A84-9689-48143BD3FAAA}" type="datetimeFigureOut">
              <a:rPr lang="vi-VN" smtClean="0"/>
              <a:t>13/09/2017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B6BC-4F73-4955-A06F-F0FABD1A15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26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9B9E-3FA4-4A84-9689-48143BD3FAAA}" type="datetimeFigureOut">
              <a:rPr lang="vi-VN" smtClean="0"/>
              <a:t>13/09/2017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B6BC-4F73-4955-A06F-F0FABD1A15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040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9B9E-3FA4-4A84-9689-48143BD3FAAA}" type="datetimeFigureOut">
              <a:rPr lang="vi-VN" smtClean="0"/>
              <a:t>13/09/2017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B6BC-4F73-4955-A06F-F0FABD1A15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619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9B9E-3FA4-4A84-9689-48143BD3FAAA}" type="datetimeFigureOut">
              <a:rPr lang="vi-VN" smtClean="0"/>
              <a:t>13/09/2017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B6BC-4F73-4955-A06F-F0FABD1A15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9B9E-3FA4-4A84-9689-48143BD3FAAA}" type="datetimeFigureOut">
              <a:rPr lang="vi-VN" smtClean="0"/>
              <a:t>13/09/2017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B6BC-4F73-4955-A06F-F0FABD1A15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154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9B9E-3FA4-4A84-9689-48143BD3FAAA}" type="datetimeFigureOut">
              <a:rPr lang="vi-VN" smtClean="0"/>
              <a:t>13/09/2017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B6BC-4F73-4955-A06F-F0FABD1A15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069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9B9E-3FA4-4A84-9689-48143BD3FAAA}" type="datetimeFigureOut">
              <a:rPr lang="vi-VN" smtClean="0"/>
              <a:t>13/09/2017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B6BC-4F73-4955-A06F-F0FABD1A15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619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9B9E-3FA4-4A84-9689-48143BD3FAAA}" type="datetimeFigureOut">
              <a:rPr lang="vi-VN" smtClean="0"/>
              <a:t>13/09/2017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B6BC-4F73-4955-A06F-F0FABD1A15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78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9B9E-3FA4-4A84-9689-48143BD3FAAA}" type="datetimeFigureOut">
              <a:rPr lang="vi-VN" smtClean="0"/>
              <a:t>13/09/2017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B6BC-4F73-4955-A06F-F0FABD1A15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833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9B9E-3FA4-4A84-9689-48143BD3FAAA}" type="datetimeFigureOut">
              <a:rPr lang="vi-VN" smtClean="0"/>
              <a:t>13/09/2017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B6BC-4F73-4955-A06F-F0FABD1A15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545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89B9E-3FA4-4A84-9689-48143BD3FAAA}" type="datetimeFigureOut">
              <a:rPr lang="vi-VN" smtClean="0"/>
              <a:t>13/09/2017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B6BC-4F73-4955-A06F-F0FABD1A15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492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89B9E-3FA4-4A84-9689-48143BD3FAAA}" type="datetimeFigureOut">
              <a:rPr lang="vi-VN" smtClean="0"/>
              <a:t>13/09/2017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5B6BC-4F73-4955-A06F-F0FABD1A15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4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RELAXATION\PICTURE\IMG_066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98477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8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RELAXATION\PICTURE\IMG_0662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9" y="88032"/>
            <a:ext cx="3360471" cy="22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564904"/>
            <a:ext cx="82296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 smtClean="0"/>
              <a:t>Full name: Tran Van Ngoc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Born: 1987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Hometown: </a:t>
            </a:r>
            <a:r>
              <a:rPr lang="en-US" dirty="0" err="1" smtClean="0"/>
              <a:t>Quang</a:t>
            </a:r>
            <a:r>
              <a:rPr lang="en-US" dirty="0" smtClean="0"/>
              <a:t> </a:t>
            </a:r>
            <a:r>
              <a:rPr lang="en-US" dirty="0" err="1" smtClean="0"/>
              <a:t>Binh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Marriage status: Single (don’t have girl friend yet :p 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Tel.:    0943636956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Email: tranngocapc06@gmail.com</a:t>
            </a:r>
          </a:p>
          <a:p>
            <a:pPr>
              <a:buFont typeface="Arial" charset="0"/>
              <a:buChar char="•"/>
            </a:pPr>
            <a:endParaRPr lang="vi-VN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63888" y="260648"/>
            <a:ext cx="5328592" cy="2016224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Happiness does not depend on what you have or who you are. It solely relies on what you think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199794" y="404664"/>
            <a:ext cx="6764694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Passion: </a:t>
            </a:r>
            <a:r>
              <a:rPr lang="en-US" dirty="0" smtClean="0">
                <a:solidFill>
                  <a:srgbClr val="FF0000"/>
                </a:solidFill>
              </a:rPr>
              <a:t>Martial art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Have </a:t>
            </a:r>
            <a:r>
              <a:rPr lang="en-US" dirty="0" err="1" smtClean="0"/>
              <a:t>practised</a:t>
            </a:r>
            <a:r>
              <a:rPr lang="en-US" dirty="0" smtClean="0"/>
              <a:t> martial art for more than 10 years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Participated in some martial art festivals </a:t>
            </a:r>
            <a:endParaRPr lang="vi-VN" dirty="0"/>
          </a:p>
        </p:txBody>
      </p:sp>
      <p:pic>
        <p:nvPicPr>
          <p:cNvPr id="2050" name="Picture 2" descr="E:\RELAXATION\PICTURE\logo phá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194827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RELAXATION\PICTURE\Vo Kinh Van An\IMG_0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27" y="3068960"/>
            <a:ext cx="2712029" cy="361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RELAXATION\PICTURE\Quy Nhon 2-08-12\IMG_37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8960"/>
            <a:ext cx="4824536" cy="361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1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1277888"/>
            <a:ext cx="447484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EDUCATION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429000"/>
            <a:ext cx="7859216" cy="2697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Undergraduate:   Advanced Physics Class, Hue University.</a:t>
            </a:r>
          </a:p>
          <a:p>
            <a:r>
              <a:rPr lang="en-US" dirty="0" smtClean="0"/>
              <a:t>Master:   Theoretical &amp; Mathematical Physics, Hue University.</a:t>
            </a:r>
          </a:p>
          <a:p>
            <a:r>
              <a:rPr lang="en-US" dirty="0" smtClean="0"/>
              <a:t>Career: Junior researcher, teacher</a:t>
            </a: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3074" name="Picture 2" descr="E:\RELAXATION\PICTURE\tot nghiep\PICT26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501"/>
            <a:ext cx="3456384" cy="25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1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632" y="1124744"/>
            <a:ext cx="48348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Activities participated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108101"/>
            <a:ext cx="8219256" cy="3273227"/>
          </a:xfrm>
        </p:spPr>
        <p:txBody>
          <a:bodyPr/>
          <a:lstStyle/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 VSOP and 2011 BCVSPIN (Hue, 2011)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School on Physics at LHC (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Nhon</a:t>
            </a:r>
            <a:r>
              <a:rPr lang="en-US" dirty="0" smtClean="0"/>
              <a:t>, 2011)</a:t>
            </a:r>
          </a:p>
          <a:p>
            <a:r>
              <a:rPr lang="en-US" dirty="0" smtClean="0"/>
              <a:t>First </a:t>
            </a:r>
            <a:r>
              <a:rPr lang="en-US" dirty="0" err="1" smtClean="0"/>
              <a:t>Inha</a:t>
            </a:r>
            <a:r>
              <a:rPr lang="en-US" dirty="0" smtClean="0"/>
              <a:t>-Hue Winter School (Hue, 2011)</a:t>
            </a:r>
          </a:p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VSOP (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Nhon</a:t>
            </a:r>
            <a:r>
              <a:rPr lang="en-US" dirty="0" smtClean="0"/>
              <a:t>, 2012)</a:t>
            </a:r>
          </a:p>
          <a:p>
            <a:r>
              <a:rPr lang="en-US" dirty="0" smtClean="0"/>
              <a:t>2013 BCVSPIN (China, 2013)</a:t>
            </a:r>
          </a:p>
        </p:txBody>
      </p:sp>
      <p:pic>
        <p:nvPicPr>
          <p:cNvPr id="5122" name="Picture 2" descr="E:\RELAXATION\PICTURE\bcv\DSC_0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90" y="188640"/>
            <a:ext cx="419469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4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620688"/>
            <a:ext cx="4114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Fields of interest: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717032"/>
            <a:ext cx="8514878" cy="2520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Future plan:</a:t>
            </a:r>
          </a:p>
          <a:p>
            <a:pPr marL="0" indent="0">
              <a:buNone/>
            </a:pPr>
            <a:r>
              <a:rPr lang="en-US" dirty="0" smtClean="0"/>
              <a:t>+ Apply and get PhD in next 3-4 years</a:t>
            </a:r>
          </a:p>
          <a:p>
            <a:pPr marL="0" indent="0">
              <a:buNone/>
            </a:pPr>
            <a:r>
              <a:rPr lang="en-US" dirty="0" smtClean="0"/>
              <a:t>+ Participate in </a:t>
            </a:r>
            <a:r>
              <a:rPr lang="en-US" dirty="0" smtClean="0"/>
              <a:t>Neutrino group activities</a:t>
            </a:r>
            <a:endParaRPr lang="en-US" dirty="0" smtClean="0"/>
          </a:p>
          <a:p>
            <a:endParaRPr lang="vi-VN" dirty="0"/>
          </a:p>
        </p:txBody>
      </p:sp>
      <p:pic>
        <p:nvPicPr>
          <p:cNvPr id="4098" name="Picture 2" descr="C:\Users\Administrator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280910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39952" y="1628800"/>
            <a:ext cx="469007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High Energy Physics</a:t>
            </a:r>
          </a:p>
          <a:p>
            <a:r>
              <a:rPr lang="en-US" dirty="0" smtClean="0"/>
              <a:t>Quantum Physics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097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173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INTRODUCTION</vt:lpstr>
      <vt:lpstr>Happiness does not depend on what you have or who you are. It solely relies on what you think</vt:lpstr>
      <vt:lpstr>PowerPoint Presentation</vt:lpstr>
      <vt:lpstr>EDUCATION</vt:lpstr>
      <vt:lpstr>Activities participated</vt:lpstr>
      <vt:lpstr>Fields of interest: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Administrator</dc:creator>
  <cp:lastModifiedBy>Administrator</cp:lastModifiedBy>
  <cp:revision>11</cp:revision>
  <dcterms:created xsi:type="dcterms:W3CDTF">2017-09-13T01:10:11Z</dcterms:created>
  <dcterms:modified xsi:type="dcterms:W3CDTF">2017-09-13T15:26:53Z</dcterms:modified>
</cp:coreProperties>
</file>