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5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65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2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17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41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14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7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87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2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48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29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11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22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9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770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C6754F-D476-41C9-A6D3-9EEDE9A9CFF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60EDB1-6231-4833-AB0F-698A761E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4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  <p:sldLayoutId id="2147484550" r:id="rId15"/>
    <p:sldLayoutId id="2147484551" r:id="rId16"/>
    <p:sldLayoutId id="21474845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28B60A-8296-415B-B0FF-02C75B19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/>
              <a:t>Self-introduction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F10B12-7EFF-41F4-9F90-332C331C4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/>
              <a:t>Nguyen Thị Kim Hà</a:t>
            </a:r>
            <a:br>
              <a:rPr lang="en-US" sz="3000"/>
            </a:br>
            <a:r>
              <a:rPr lang="en-US" sz="3000"/>
              <a:t>Ho Chi Minh University of Science</a:t>
            </a:r>
            <a:br>
              <a:rPr lang="en-US" sz="3000"/>
            </a:br>
            <a:r>
              <a:rPr lang="en-US" sz="3000"/>
              <a:t>My major: Nuclear physics</a:t>
            </a:r>
            <a:br>
              <a:rPr lang="en-US" sz="3000"/>
            </a:br>
            <a:r>
              <a:rPr lang="en-US" sz="3000"/>
              <a:t>My thesis: Unitary of neutrino mixing matrix 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72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732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Self-introduction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Ha</dc:creator>
  <cp:lastModifiedBy>Nguyen Thi Kim Ha</cp:lastModifiedBy>
  <cp:revision>21</cp:revision>
  <dcterms:created xsi:type="dcterms:W3CDTF">2018-01-18T13:37:09Z</dcterms:created>
  <dcterms:modified xsi:type="dcterms:W3CDTF">2018-01-19T01:49:37Z</dcterms:modified>
</cp:coreProperties>
</file>