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64" r:id="rId5"/>
    <p:sldId id="265" r:id="rId6"/>
    <p:sldId id="258" r:id="rId7"/>
    <p:sldId id="269" r:id="rId8"/>
    <p:sldId id="260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7"/>
  </p:normalViewPr>
  <p:slideViewPr>
    <p:cSldViewPr snapToGrid="0" snapToObjects="1">
      <p:cViewPr varScale="1">
        <p:scale>
          <a:sx n="95" d="100"/>
          <a:sy n="95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31T15:45:56.431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C305-D2BC-7A49-B745-7E97F761D084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B583-ADD2-EE4B-BA58-B7FE8D78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C305-D2BC-7A49-B745-7E97F761D084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B583-ADD2-EE4B-BA58-B7FE8D78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3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C305-D2BC-7A49-B745-7E97F761D084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B583-ADD2-EE4B-BA58-B7FE8D78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C305-D2BC-7A49-B745-7E97F761D084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B583-ADD2-EE4B-BA58-B7FE8D78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C305-D2BC-7A49-B745-7E97F761D084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B583-ADD2-EE4B-BA58-B7FE8D78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1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C305-D2BC-7A49-B745-7E97F761D084}" type="datetimeFigureOut">
              <a:rPr lang="en-US" smtClean="0"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B583-ADD2-EE4B-BA58-B7FE8D78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7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C305-D2BC-7A49-B745-7E97F761D084}" type="datetimeFigureOut">
              <a:rPr lang="en-US" smtClean="0"/>
              <a:t>2/2/18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B583-ADD2-EE4B-BA58-B7FE8D78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1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C305-D2BC-7A49-B745-7E97F761D084}" type="datetimeFigureOut">
              <a:rPr lang="en-US" smtClean="0"/>
              <a:t>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B583-ADD2-EE4B-BA58-B7FE8D78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9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C305-D2BC-7A49-B745-7E97F761D084}" type="datetimeFigureOut">
              <a:rPr lang="en-US" smtClean="0"/>
              <a:t>2/2/18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B583-ADD2-EE4B-BA58-B7FE8D78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C305-D2BC-7A49-B745-7E97F761D084}" type="datetimeFigureOut">
              <a:rPr lang="en-US" smtClean="0"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B583-ADD2-EE4B-BA58-B7FE8D78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C305-D2BC-7A49-B745-7E97F761D084}" type="datetimeFigureOut">
              <a:rPr lang="en-US" smtClean="0"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B583-ADD2-EE4B-BA58-B7FE8D78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4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6C305-D2BC-7A49-B745-7E97F761D084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BB583-ADD2-EE4B-BA58-B7FE8D78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1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 smtClean="0"/>
              <a:t>Neutrino Beam Profile Measurement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vi-VN" dirty="0" smtClean="0"/>
              <a:t>Nguyen Thi Hong 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4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0506" y="497541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From Megan Friend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" y="813085"/>
            <a:ext cx="9493624" cy="5762527"/>
          </a:xfrm>
        </p:spPr>
      </p:pic>
    </p:spTree>
    <p:extLst>
      <p:ext uri="{BB962C8B-B14F-4D97-AF65-F5344CB8AC3E}">
        <p14:creationId xmlns:p14="http://schemas.microsoft.com/office/powerpoint/2010/main" val="126569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Monitor neutrino beam direction at T2K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49" y="1504709"/>
            <a:ext cx="10729732" cy="2824222"/>
          </a:xfrm>
        </p:spPr>
      </p:pic>
      <p:sp>
        <p:nvSpPr>
          <p:cNvPr id="7" name="TextBox 6"/>
          <p:cNvSpPr txBox="1"/>
          <p:nvPr/>
        </p:nvSpPr>
        <p:spPr>
          <a:xfrm>
            <a:off x="4190035" y="4634480"/>
            <a:ext cx="32381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MUON MONITOR (MUMON)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118m from target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Measure </a:t>
            </a:r>
            <a:r>
              <a:rPr lang="en-US" dirty="0" err="1" smtClean="0"/>
              <a:t>muon</a:t>
            </a:r>
            <a:r>
              <a:rPr lang="en-US" dirty="0" smtClean="0"/>
              <a:t> profile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Monitor neutrino beam direction indirectly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09129" y="5620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58279" y="4634480"/>
            <a:ext cx="2985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INTERACTIVE NEUTRINO GRID (INGRID)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280m from target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Measure on-axis neutrino beam profile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Monitor neutrino beam direction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7549" y="4634480"/>
            <a:ext cx="275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PROTON BEAM MONITORS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To monitor proton beams before hitting the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8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8" y="0"/>
            <a:ext cx="10112188" cy="6858000"/>
          </a:xfrm>
        </p:spPr>
      </p:pic>
    </p:spTree>
    <p:extLst>
      <p:ext uri="{BB962C8B-B14F-4D97-AF65-F5344CB8AC3E}">
        <p14:creationId xmlns:p14="http://schemas.microsoft.com/office/powerpoint/2010/main" val="130022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Beam profile stability from proton beam monitor (SSEM)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35" y="1546411"/>
            <a:ext cx="9117106" cy="5378823"/>
          </a:xfrm>
        </p:spPr>
      </p:pic>
    </p:spTree>
    <p:extLst>
      <p:ext uri="{BB962C8B-B14F-4D97-AF65-F5344CB8AC3E}">
        <p14:creationId xmlns:p14="http://schemas.microsoft.com/office/powerpoint/2010/main" val="150609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latin typeface="Times New Roman" charset="0"/>
                <a:ea typeface="Times New Roman" charset="0"/>
                <a:cs typeface="Times New Roman" charset="0"/>
              </a:rPr>
              <a:t>Beam profile from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INGRID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94" y="1690688"/>
            <a:ext cx="10183906" cy="4602536"/>
          </a:xfrm>
        </p:spPr>
      </p:pic>
    </p:spTree>
    <p:extLst>
      <p:ext uri="{BB962C8B-B14F-4D97-AF65-F5344CB8AC3E}">
        <p14:creationId xmlns:p14="http://schemas.microsoft.com/office/powerpoint/2010/main" val="97425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9" y="685800"/>
            <a:ext cx="9090212" cy="5755341"/>
          </a:xfrm>
        </p:spPr>
      </p:pic>
    </p:spTree>
    <p:extLst>
      <p:ext uri="{BB962C8B-B14F-4D97-AF65-F5344CB8AC3E}">
        <p14:creationId xmlns:p14="http://schemas.microsoft.com/office/powerpoint/2010/main" val="70285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Beam Profile </a:t>
            </a:r>
            <a:r>
              <a:rPr lang="vi-VN" dirty="0" smtClean="0">
                <a:latin typeface="Times New Roman" charset="0"/>
                <a:ea typeface="Times New Roman" charset="0"/>
                <a:cs typeface="Times New Roman" charset="0"/>
              </a:rPr>
              <a:t>center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from INGRID in days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6" y="1632230"/>
            <a:ext cx="11873753" cy="5127237"/>
          </a:xfrm>
        </p:spPr>
      </p:pic>
      <p:sp>
        <p:nvSpPr>
          <p:cNvPr id="10" name="TextBox 9"/>
          <p:cNvSpPr txBox="1"/>
          <p:nvPr/>
        </p:nvSpPr>
        <p:spPr>
          <a:xfrm>
            <a:off x="9144001" y="3805620"/>
            <a:ext cx="127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Date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19518" y="2003612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19518" y="447787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760010" y="324433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Date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296401" y="6297802"/>
            <a:ext cx="127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Date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931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Beam Profile </a:t>
            </a:r>
            <a:r>
              <a:rPr lang="vi-VN" dirty="0" smtClean="0">
                <a:latin typeface="Times New Roman" charset="0"/>
                <a:ea typeface="Times New Roman" charset="0"/>
                <a:cs typeface="Times New Roman" charset="0"/>
              </a:rPr>
              <a:t>center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from MUMON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8" y="1527176"/>
            <a:ext cx="5919782" cy="46719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61" y="1440885"/>
            <a:ext cx="4951651" cy="53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1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93</Words>
  <Application>Microsoft Macintosh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Times New Roman</vt:lpstr>
      <vt:lpstr>Arial</vt:lpstr>
      <vt:lpstr>Office Theme</vt:lpstr>
      <vt:lpstr>Neutrino Beam Profile Measurement</vt:lpstr>
      <vt:lpstr>PowerPoint Presentation</vt:lpstr>
      <vt:lpstr>Monitor neutrino beam direction at T2K </vt:lpstr>
      <vt:lpstr>PowerPoint Presentation</vt:lpstr>
      <vt:lpstr>Beam profile stability from proton beam monitor (SSEM)</vt:lpstr>
      <vt:lpstr>Beam profile from INGRID</vt:lpstr>
      <vt:lpstr>PowerPoint Presentation</vt:lpstr>
      <vt:lpstr>Beam Profile center from INGRID in days</vt:lpstr>
      <vt:lpstr>Beam Profile center from MUMON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Profile Measurement</dc:title>
  <dc:creator>Microsoft Office User</dc:creator>
  <cp:lastModifiedBy>Microsoft Office User</cp:lastModifiedBy>
  <cp:revision>41</cp:revision>
  <cp:lastPrinted>2017-11-01T02:09:50Z</cp:lastPrinted>
  <dcterms:created xsi:type="dcterms:W3CDTF">2017-10-31T03:31:58Z</dcterms:created>
  <dcterms:modified xsi:type="dcterms:W3CDTF">2018-02-02T15:28:50Z</dcterms:modified>
</cp:coreProperties>
</file>