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8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0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6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3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5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3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E1C0F-9C22-C544-95E0-1456A40008CF}" type="datetimeFigureOut">
              <a:rPr lang="en-US" smtClean="0"/>
              <a:t>1/18/18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EA458-0E52-9049-B816-51903C2CF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3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 smtClean="0"/>
              <a:t>Working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Nguyen </a:t>
            </a:r>
            <a:r>
              <a:rPr lang="en-US" dirty="0" err="1" smtClean="0"/>
              <a:t>Thi</a:t>
            </a:r>
            <a:r>
              <a:rPr lang="en-US" dirty="0" smtClean="0"/>
              <a:t> Hong Van</a:t>
            </a:r>
          </a:p>
          <a:p>
            <a:r>
              <a:rPr lang="en-US" dirty="0" smtClean="0"/>
              <a:t>VN Neutrino Meeting</a:t>
            </a:r>
          </a:p>
          <a:p>
            <a:r>
              <a:rPr lang="en-US" dirty="0" smtClean="0"/>
              <a:t>January 19,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8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done for last two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NAFOSTED application: submitted on Jan. 5, 2018</a:t>
            </a:r>
          </a:p>
          <a:p>
            <a:r>
              <a:rPr lang="en-US" dirty="0" smtClean="0"/>
              <a:t>Associate Prof. : defensed successfully on Jan. 11, 2018</a:t>
            </a:r>
          </a:p>
          <a:p>
            <a:r>
              <a:rPr lang="en-US" dirty="0" smtClean="0"/>
              <a:t>Working with </a:t>
            </a:r>
            <a:r>
              <a:rPr lang="en-US" dirty="0" err="1" smtClean="0"/>
              <a:t>Thanh</a:t>
            </a:r>
            <a:r>
              <a:rPr lang="en-US" dirty="0" smtClean="0"/>
              <a:t> for </a:t>
            </a:r>
            <a:r>
              <a:rPr lang="en-US" dirty="0" err="1" smtClean="0"/>
              <a:t>Bsc</a:t>
            </a:r>
            <a:r>
              <a:rPr lang="en-US" dirty="0" smtClean="0"/>
              <a:t>. </a:t>
            </a:r>
            <a:r>
              <a:rPr lang="en-US" smtClean="0"/>
              <a:t>thesis</a:t>
            </a:r>
            <a:r>
              <a:rPr lang="en-US" dirty="0" smtClean="0"/>
              <a:t>: </a:t>
            </a:r>
            <a:r>
              <a:rPr lang="en-US" dirty="0" err="1" smtClean="0"/>
              <a:t>Thanh</a:t>
            </a:r>
            <a:r>
              <a:rPr lang="en-US" dirty="0" smtClean="0"/>
              <a:t> will report the progress</a:t>
            </a:r>
          </a:p>
          <a:p>
            <a:r>
              <a:rPr lang="en-US" dirty="0" smtClean="0"/>
              <a:t> Working with Truong at ICISE: 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Discuss the plan for setting up the MPPC measurement at ICISE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Discuss and prepare the proposal to join the WAGASCI experiment in J-PARC (</a:t>
            </a:r>
            <a:r>
              <a:rPr lang="en-US" i="1" dirty="0" smtClean="0"/>
              <a:t>in discussion with Son as well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Working with Ngoc</a:t>
            </a:r>
          </a:p>
          <a:p>
            <a:r>
              <a:rPr lang="en-US" dirty="0" smtClean="0"/>
              <a:t>Working with Ha (</a:t>
            </a:r>
            <a:r>
              <a:rPr lang="en-US" i="1" dirty="0" smtClean="0"/>
              <a:t>in discussion with Truong and Ngoc</a:t>
            </a:r>
            <a:r>
              <a:rPr lang="en-US" dirty="0" smtClean="0"/>
              <a:t>): Ha did everyday report for what has been studied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6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the study with beam measurement: prepare daily data of INGRID and MUMON period by period of T2K run to study the effect of beam direction on the profile measurement of INGRID and MUMON: make a report in the next meeting.</a:t>
            </a:r>
          </a:p>
          <a:p>
            <a:r>
              <a:rPr lang="en-US" dirty="0" smtClean="0"/>
              <a:t>Come back to work with NEUT: in progress and will make a report of results in the next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5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182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Times New Roman</vt:lpstr>
      <vt:lpstr>Wingdings</vt:lpstr>
      <vt:lpstr>Arial</vt:lpstr>
      <vt:lpstr>Office Theme</vt:lpstr>
      <vt:lpstr>Working Status</vt:lpstr>
      <vt:lpstr>Work done for last two weeks</vt:lpstr>
      <vt:lpstr>Research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Status</dc:title>
  <dc:creator>Microsoft Office User</dc:creator>
  <cp:lastModifiedBy>Microsoft Office User</cp:lastModifiedBy>
  <cp:revision>5</cp:revision>
  <dcterms:created xsi:type="dcterms:W3CDTF">2018-01-18T14:25:29Z</dcterms:created>
  <dcterms:modified xsi:type="dcterms:W3CDTF">2018-01-19T01:38:06Z</dcterms:modified>
</cp:coreProperties>
</file>