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3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7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3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6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0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2042-86E8-7549-AFA7-B5D254778E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973E-261F-D44B-AD15-4C767C43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1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Nguyen </a:t>
            </a:r>
            <a:r>
              <a:rPr lang="en-US" dirty="0" err="1" smtClean="0"/>
              <a:t>Thi</a:t>
            </a:r>
            <a:r>
              <a:rPr lang="en-US" dirty="0" smtClean="0"/>
              <a:t> Hong Van</a:t>
            </a:r>
          </a:p>
          <a:p>
            <a:r>
              <a:rPr lang="en-US" dirty="0" smtClean="0"/>
              <a:t>IFIRSE</a:t>
            </a:r>
          </a:p>
          <a:p>
            <a:endParaRPr lang="en-US" dirty="0"/>
          </a:p>
          <a:p>
            <a:r>
              <a:rPr lang="en-US" dirty="0" smtClean="0"/>
              <a:t>Neutrino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Work have done for last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Almost finished producing plots for NEUT Technical Note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Travel to Japan (stay from 8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20 May)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Attending T2K Collaboration meeting (from 8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12 May)</a:t>
            </a:r>
          </a:p>
          <a:p>
            <a:r>
              <a:rPr lang="vi-VN" dirty="0" smtClean="0">
                <a:latin typeface="Times New Roman" charset="0"/>
                <a:ea typeface="Times New Roman" charset="0"/>
                <a:cs typeface="Times New Roman" charset="0"/>
              </a:rPr>
              <a:t>Reading and correcting CIP with Son and Ngoc</a:t>
            </a:r>
          </a:p>
          <a:p>
            <a:r>
              <a:rPr lang="vi-VN" dirty="0" smtClean="0">
                <a:latin typeface="Times New Roman" charset="0"/>
                <a:ea typeface="Times New Roman" charset="0"/>
                <a:cs typeface="Times New Roman" charset="0"/>
              </a:rPr>
              <a:t>Scoring students for participating VSON 2018</a:t>
            </a:r>
          </a:p>
          <a:p>
            <a:r>
              <a:rPr lang="vi-VN" dirty="0" smtClean="0">
                <a:latin typeface="Times New Roman" charset="0"/>
                <a:ea typeface="Times New Roman" charset="0"/>
                <a:cs typeface="Times New Roman" charset="0"/>
              </a:rPr>
              <a:t>Starting to work on CPT analysis (plan for my next topic of research)</a:t>
            </a:r>
          </a:p>
          <a:p>
            <a:pPr marL="0" indent="0">
              <a:buNone/>
            </a:pPr>
            <a:endParaRPr lang="vi-VN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77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Times New Roman</vt:lpstr>
      <vt:lpstr>Arial</vt:lpstr>
      <vt:lpstr>Office Theme</vt:lpstr>
      <vt:lpstr>Work Status Report</vt:lpstr>
      <vt:lpstr>Work have done for last two weeks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Status Report</dc:title>
  <dc:creator>Microsoft Office User</dc:creator>
  <cp:lastModifiedBy>Microsoft Office User</cp:lastModifiedBy>
  <cp:revision>6</cp:revision>
  <dcterms:created xsi:type="dcterms:W3CDTF">2018-05-11T01:33:41Z</dcterms:created>
  <dcterms:modified xsi:type="dcterms:W3CDTF">2018-05-13T15:40:03Z</dcterms:modified>
</cp:coreProperties>
</file>