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7"/>
  </p:normalViewPr>
  <p:slideViewPr>
    <p:cSldViewPr snapToGrid="0" snapToObjects="1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9F6D-EA0E-FF48-914E-F96786BD7CD9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61FA-F5E4-904C-8D37-BB77FE31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9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9F6D-EA0E-FF48-914E-F96786BD7CD9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61FA-F5E4-904C-8D37-BB77FE31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4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9F6D-EA0E-FF48-914E-F96786BD7CD9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61FA-F5E4-904C-8D37-BB77FE31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1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9F6D-EA0E-FF48-914E-F96786BD7CD9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61FA-F5E4-904C-8D37-BB77FE31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4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9F6D-EA0E-FF48-914E-F96786BD7CD9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61FA-F5E4-904C-8D37-BB77FE31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5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9F6D-EA0E-FF48-914E-F96786BD7CD9}" type="datetimeFigureOut">
              <a:rPr lang="en-US" smtClean="0"/>
              <a:t>12/1/17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61FA-F5E4-904C-8D37-BB77FE31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6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9F6D-EA0E-FF48-914E-F96786BD7CD9}" type="datetimeFigureOut">
              <a:rPr lang="en-US" smtClean="0"/>
              <a:t>12/1/17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61FA-F5E4-904C-8D37-BB77FE31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5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9F6D-EA0E-FF48-914E-F96786BD7CD9}" type="datetimeFigureOut">
              <a:rPr lang="en-US" smtClean="0"/>
              <a:t>12/1/17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61FA-F5E4-904C-8D37-BB77FE31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1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9F6D-EA0E-FF48-914E-F96786BD7CD9}" type="datetimeFigureOut">
              <a:rPr lang="en-US" smtClean="0"/>
              <a:t>12/1/17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61FA-F5E4-904C-8D37-BB77FE31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5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9F6D-EA0E-FF48-914E-F96786BD7CD9}" type="datetimeFigureOut">
              <a:rPr lang="en-US" smtClean="0"/>
              <a:t>12/1/17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61FA-F5E4-904C-8D37-BB77FE31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1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9F6D-EA0E-FF48-914E-F96786BD7CD9}" type="datetimeFigureOut">
              <a:rPr lang="en-US" smtClean="0"/>
              <a:t>12/1/17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61FA-F5E4-904C-8D37-BB77FE31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6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59F6D-EA0E-FF48-914E-F96786BD7CD9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E61FA-F5E4-904C-8D37-BB77FE31B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vi-VN" dirty="0" smtClean="0"/>
              <a:t>NAFOSTED Proposal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vi-VN" dirty="0" smtClean="0"/>
              <a:t>Nguyen Thi Hong Van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37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CP violation (IFIRSE)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 smtClean="0"/>
              <a:t>Hong Van (Chủ nhiệm): đk cứng: tối thiểu 1 ISI paper in recent 5 years.</a:t>
            </a:r>
          </a:p>
          <a:p>
            <a:r>
              <a:rPr lang="vi-VN" dirty="0" smtClean="0"/>
              <a:t>Như Lê (Thư ký, NVC chủ chốt): đk cứng: PhD, tối thiểu 1 paper in National journals or 1 ISI paper in recent 5 years</a:t>
            </a:r>
          </a:p>
          <a:p>
            <a:r>
              <a:rPr lang="vi-VN" dirty="0" smtClean="0"/>
              <a:t>Phí Quang Văn (NCV chủ chốt)</a:t>
            </a:r>
          </a:p>
          <a:p>
            <a:r>
              <a:rPr lang="vi-VN" dirty="0" smtClean="0"/>
              <a:t>Ngọc: </a:t>
            </a:r>
          </a:p>
          <a:p>
            <a:r>
              <a:rPr lang="vi-VN" dirty="0" smtClean="0"/>
              <a:t>Có thể Hà</a:t>
            </a:r>
          </a:p>
          <a:p>
            <a:r>
              <a:rPr lang="vi-VN" dirty="0" smtClean="0"/>
              <a:t>ĐK output: 2 bài báo quốc tế có uy tín hoặc 1 bài ISI có uy tín và 1 bài trong nước trong đó </a:t>
            </a:r>
            <a:r>
              <a:rPr lang="vi-VN" dirty="0" smtClean="0"/>
              <a:t>CNĐT là corresponding author or firsr author </a:t>
            </a:r>
            <a:r>
              <a:rPr lang="vi-VN" dirty="0" smtClean="0"/>
              <a:t>của ít nhất 1 bài quốc tế có uy tín.</a:t>
            </a:r>
            <a:r>
              <a:rPr lang="vi-VN" dirty="0" smtClean="0"/>
              <a:t> </a:t>
            </a:r>
          </a:p>
          <a:p>
            <a:r>
              <a:rPr lang="vi-VN" dirty="0" smtClean="0"/>
              <a:t> Fund get: from 600 tr/đề tài </a:t>
            </a:r>
          </a:p>
          <a:p>
            <a:r>
              <a:rPr lang="vi-VN" smtClean="0"/>
              <a:t>Thời gian của mỗi ĐT: </a:t>
            </a:r>
            <a:r>
              <a:rPr lang="vi-VN" dirty="0" smtClean="0"/>
              <a:t>thực nghiệm (3 năm), Ly thuyet (2 năm)</a:t>
            </a:r>
          </a:p>
          <a:p>
            <a:r>
              <a:rPr lang="vi-VN" dirty="0" smtClean="0"/>
              <a:t>Thời gian tham gia: max 8.5 tháng/năm mỗi thành viên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093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MPPC (ĐH BK Đà Nẵng)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Minh Trường (CN): 8.5 tháng x 3</a:t>
            </a:r>
          </a:p>
          <a:p>
            <a:r>
              <a:rPr lang="vi-VN" dirty="0" smtClean="0"/>
              <a:t>Cao Sơn (NCV chủ chốt): tối đa mỗi năm chỉ dc 3 tháng </a:t>
            </a:r>
          </a:p>
          <a:p>
            <a:r>
              <a:rPr lang="vi-VN" dirty="0" smtClean="0"/>
              <a:t>Ngọc:</a:t>
            </a:r>
          </a:p>
          <a:p>
            <a:r>
              <a:rPr lang="vi-VN" dirty="0" smtClean="0"/>
              <a:t>Dũng: tối đa mỗi năm 3 tháng, need to be confirmed. </a:t>
            </a:r>
          </a:p>
          <a:p>
            <a:r>
              <a:rPr lang="en-US" dirty="0" smtClean="0"/>
              <a:t>C</a:t>
            </a:r>
            <a:r>
              <a:rPr lang="vi-VN" dirty="0" smtClean="0"/>
              <a:t>andidate from BKĐN (thư ký đề tài, NCVCC): PhD,</a:t>
            </a:r>
          </a:p>
          <a:p>
            <a:r>
              <a:rPr lang="vi-VN" dirty="0" smtClean="0"/>
              <a:t>Quế: thư ký đề tài, need to be confirm</a:t>
            </a:r>
          </a:p>
          <a:p>
            <a:r>
              <a:rPr lang="vi-VN" dirty="0" smtClean="0"/>
              <a:t>Hong Van: thư ký ĐT candidate </a:t>
            </a:r>
          </a:p>
          <a:p>
            <a:r>
              <a:rPr lang="vi-VN" dirty="0" smtClean="0"/>
              <a:t>Nam: need to be confirmed.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680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1760</TotalTime>
  <Words>239</Words>
  <Application>Microsoft Macintosh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Times New Roman</vt:lpstr>
      <vt:lpstr>Arial</vt:lpstr>
      <vt:lpstr>Office Theme</vt:lpstr>
      <vt:lpstr>NAFOSTED Proposal </vt:lpstr>
      <vt:lpstr>CP violation (IFIRSE) </vt:lpstr>
      <vt:lpstr>MPPC (ĐH BK Đà Nẵng)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NAFOSTED </dc:title>
  <dc:creator>Microsoft Office User</dc:creator>
  <cp:lastModifiedBy>Microsoft Office User</cp:lastModifiedBy>
  <cp:revision>11</cp:revision>
  <dcterms:created xsi:type="dcterms:W3CDTF">2017-12-01T01:59:08Z</dcterms:created>
  <dcterms:modified xsi:type="dcterms:W3CDTF">2017-12-02T07:20:00Z</dcterms:modified>
</cp:coreProperties>
</file>