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1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4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0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1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4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7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37E4-ED07-B44F-93EA-1EA1DD6B5FD2}" type="datetimeFigureOut">
              <a:rPr lang="en-US" smtClean="0"/>
              <a:t>5/25/18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39DC-FF4E-CF4A-85C1-1E95A1B66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6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vi-VN" dirty="0" smtClean="0"/>
              <a:t>Working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Nguyen </a:t>
            </a:r>
            <a:r>
              <a:rPr lang="en-US" dirty="0" err="1" smtClean="0"/>
              <a:t>Thi</a:t>
            </a:r>
            <a:r>
              <a:rPr lang="en-US" dirty="0" smtClean="0"/>
              <a:t> Hong Van</a:t>
            </a:r>
          </a:p>
          <a:p>
            <a:r>
              <a:rPr lang="en-US" dirty="0" smtClean="0"/>
              <a:t>IFIRSE Neutrino Group Meeting</a:t>
            </a:r>
          </a:p>
          <a:p>
            <a:r>
              <a:rPr lang="en-US" dirty="0" smtClean="0"/>
              <a:t>May 25,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68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work has done for last two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Finished 4 T2K beam-line shift as planned</a:t>
            </a:r>
          </a:p>
          <a:p>
            <a:r>
              <a:rPr lang="en-US" dirty="0" smtClean="0"/>
              <a:t>Preparing slides for lectures at </a:t>
            </a:r>
            <a:r>
              <a:rPr lang="en-US" dirty="0" err="1" smtClean="0"/>
              <a:t>VSoN</a:t>
            </a:r>
            <a:endParaRPr lang="en-US" dirty="0" smtClean="0"/>
          </a:p>
          <a:p>
            <a:r>
              <a:rPr lang="en-US" dirty="0" smtClean="0"/>
              <a:t>Started working with CPT analysis and hope to present some result at the next meeting.</a:t>
            </a:r>
          </a:p>
          <a:p>
            <a:r>
              <a:rPr lang="en-US" dirty="0" smtClean="0"/>
              <a:t>Travelled back Vietnam on May 21</a:t>
            </a:r>
          </a:p>
          <a:p>
            <a:r>
              <a:rPr lang="en-US" dirty="0" smtClean="0"/>
              <a:t>Working with Jean-Tran </a:t>
            </a:r>
            <a:r>
              <a:rPr lang="en-US" dirty="0" err="1" smtClean="0"/>
              <a:t>Thanh</a:t>
            </a:r>
            <a:r>
              <a:rPr lang="en-US" dirty="0" smtClean="0"/>
              <a:t> Van relating the organization of </a:t>
            </a:r>
            <a:r>
              <a:rPr lang="en-US" dirty="0" err="1" smtClean="0"/>
              <a:t>VSoN</a:t>
            </a:r>
            <a:r>
              <a:rPr lang="en-US" dirty="0" smtClean="0"/>
              <a:t>, neutrino symposium and the Nu group at IFIRSE.</a:t>
            </a:r>
          </a:p>
          <a:p>
            <a:r>
              <a:rPr lang="en-US" dirty="0" smtClean="0"/>
              <a:t>Contacted Ichikawa-san to register Ngoc as a T2K member.</a:t>
            </a:r>
          </a:p>
          <a:p>
            <a:r>
              <a:rPr lang="en-US" dirty="0" smtClean="0"/>
              <a:t>Plan to go to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Nhon</a:t>
            </a:r>
            <a:r>
              <a:rPr lang="en-US" dirty="0" smtClean="0"/>
              <a:t> from May 26 </a:t>
            </a:r>
            <a:r>
              <a:rPr lang="mr-IN" dirty="0" smtClean="0"/>
              <a:t>–</a:t>
            </a:r>
            <a:r>
              <a:rPr lang="en-US" dirty="0" smtClean="0"/>
              <a:t> June  05 (on June 06, I have to attend the jury of the defense of </a:t>
            </a:r>
            <a:r>
              <a:rPr lang="en-US" dirty="0" err="1" smtClean="0"/>
              <a:t>Thanh</a:t>
            </a:r>
            <a:r>
              <a:rPr lang="en-US" dirty="0" smtClean="0"/>
              <a:t> and other students at VNU.)</a:t>
            </a:r>
          </a:p>
        </p:txBody>
      </p:sp>
    </p:spTree>
    <p:extLst>
      <p:ext uri="{BB962C8B-B14F-4D97-AF65-F5344CB8AC3E}">
        <p14:creationId xmlns:p14="http://schemas.microsoft.com/office/powerpoint/2010/main" val="661316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Continue preparing lectures for </a:t>
            </a:r>
            <a:r>
              <a:rPr lang="en-US" dirty="0" err="1" smtClean="0"/>
              <a:t>VSoN</a:t>
            </a:r>
            <a:endParaRPr lang="en-US" dirty="0" smtClean="0"/>
          </a:p>
          <a:p>
            <a:r>
              <a:rPr lang="en-US" dirty="0" smtClean="0"/>
              <a:t>Prepare slides for a talk to introduce Nu group of IFIRSE at neutrino Symposium</a:t>
            </a:r>
          </a:p>
          <a:p>
            <a:r>
              <a:rPr lang="en-US" dirty="0" smtClean="0"/>
              <a:t>P</a:t>
            </a:r>
            <a:r>
              <a:rPr lang="vi-VN" dirty="0" smtClean="0"/>
              <a:t>repare slides for a talk for my work with CPT analysis at Neutrino symposium.</a:t>
            </a:r>
            <a:endParaRPr lang="en-US" dirty="0" smtClean="0"/>
          </a:p>
          <a:p>
            <a:r>
              <a:rPr lang="en-US" dirty="0" smtClean="0"/>
              <a:t>Prepare slides for a talk at Window on Universe (present on behalf of T2K collaboration to show the recent result </a:t>
            </a:r>
            <a:r>
              <a:rPr lang="en-US" smtClean="0"/>
              <a:t>of T2K).</a:t>
            </a:r>
            <a:endParaRPr lang="en-US" dirty="0" smtClean="0"/>
          </a:p>
          <a:p>
            <a:r>
              <a:rPr lang="en-US" dirty="0" smtClean="0"/>
              <a:t>Continue working on CPT analysis.</a:t>
            </a:r>
          </a:p>
          <a:p>
            <a:r>
              <a:rPr lang="en-US" dirty="0" smtClean="0"/>
              <a:t>Work with </a:t>
            </a:r>
            <a:r>
              <a:rPr lang="en-US" dirty="0" err="1" smtClean="0"/>
              <a:t>Thanh</a:t>
            </a:r>
            <a:r>
              <a:rPr lang="en-US" dirty="0" smtClean="0"/>
              <a:t> for his thesis</a:t>
            </a:r>
          </a:p>
          <a:p>
            <a:r>
              <a:rPr lang="en-US" dirty="0" smtClean="0"/>
              <a:t>Work with Ha during my time at ICISE from May 26 to June 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87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209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Mangal</vt:lpstr>
      <vt:lpstr>Times New Roman</vt:lpstr>
      <vt:lpstr>Arial</vt:lpstr>
      <vt:lpstr>Office Theme</vt:lpstr>
      <vt:lpstr>Working Status</vt:lpstr>
      <vt:lpstr>List of work has done for last two weeks</vt:lpstr>
      <vt:lpstr>Next plan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Status</dc:title>
  <dc:creator>Microsoft Office User</dc:creator>
  <cp:lastModifiedBy>Microsoft Office User</cp:lastModifiedBy>
  <cp:revision>7</cp:revision>
  <dcterms:created xsi:type="dcterms:W3CDTF">2018-05-25T03:31:01Z</dcterms:created>
  <dcterms:modified xsi:type="dcterms:W3CDTF">2018-05-25T05:56:02Z</dcterms:modified>
</cp:coreProperties>
</file>